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sldIdLst>
    <p:sldId id="295" r:id="rId3"/>
    <p:sldId id="259" r:id="rId4"/>
    <p:sldId id="261" r:id="rId5"/>
    <p:sldId id="347" r:id="rId6"/>
    <p:sldId id="348" r:id="rId7"/>
    <p:sldId id="349" r:id="rId8"/>
    <p:sldId id="350" r:id="rId9"/>
    <p:sldId id="351" r:id="rId10"/>
    <p:sldId id="352" r:id="rId11"/>
    <p:sldId id="335" r:id="rId12"/>
    <p:sldId id="344" r:id="rId13"/>
    <p:sldId id="345" r:id="rId14"/>
    <p:sldId id="346" r:id="rId15"/>
    <p:sldId id="343" r:id="rId16"/>
    <p:sldId id="338" r:id="rId17"/>
    <p:sldId id="257" r:id="rId18"/>
    <p:sldId id="296" r:id="rId19"/>
    <p:sldId id="297" r:id="rId20"/>
    <p:sldId id="298" r:id="rId21"/>
    <p:sldId id="258" r:id="rId22"/>
    <p:sldId id="287" r:id="rId23"/>
    <p:sldId id="281" r:id="rId24"/>
    <p:sldId id="288" r:id="rId25"/>
    <p:sldId id="274" r:id="rId26"/>
    <p:sldId id="286" r:id="rId27"/>
    <p:sldId id="265" r:id="rId28"/>
    <p:sldId id="279" r:id="rId29"/>
    <p:sldId id="278" r:id="rId30"/>
    <p:sldId id="275" r:id="rId31"/>
    <p:sldId id="285" r:id="rId32"/>
    <p:sldId id="266" r:id="rId33"/>
    <p:sldId id="290" r:id="rId34"/>
    <p:sldId id="272" r:id="rId35"/>
    <p:sldId id="291" r:id="rId36"/>
    <p:sldId id="273" r:id="rId38"/>
    <p:sldId id="277" r:id="rId39"/>
    <p:sldId id="267" r:id="rId40"/>
    <p:sldId id="271" r:id="rId41"/>
    <p:sldId id="280" r:id="rId42"/>
    <p:sldId id="270" r:id="rId43"/>
    <p:sldId id="289" r:id="rId44"/>
    <p:sldId id="293" r:id="rId45"/>
    <p:sldId id="282" r:id="rId46"/>
    <p:sldId id="283" r:id="rId47"/>
    <p:sldId id="294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jpeg"/><Relationship Id="rId8" Type="http://schemas.openxmlformats.org/officeDocument/2006/relationships/image" Target="../media/image38.jpeg"/><Relationship Id="rId7" Type="http://schemas.openxmlformats.org/officeDocument/2006/relationships/image" Target="../media/image37.jpeg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jpeg"/><Relationship Id="rId8" Type="http://schemas.openxmlformats.org/officeDocument/2006/relationships/image" Target="../media/image47.jpeg"/><Relationship Id="rId7" Type="http://schemas.openxmlformats.org/officeDocument/2006/relationships/image" Target="../media/image46.jpeg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7.jpeg"/><Relationship Id="rId8" Type="http://schemas.openxmlformats.org/officeDocument/2006/relationships/image" Target="../media/image56.jpeg"/><Relationship Id="rId7" Type="http://schemas.openxmlformats.org/officeDocument/2006/relationships/image" Target="../media/image55.jpeg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emf"/><Relationship Id="rId1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emf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emf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emf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3.emf"/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65.jpeg"/><Relationship Id="rId1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3.emf"/><Relationship Id="rId4" Type="http://schemas.openxmlformats.org/officeDocument/2006/relationships/image" Target="../media/image74.jpeg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emf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3.emf"/><Relationship Id="rId1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5" Type="http://schemas.openxmlformats.org/officeDocument/2006/relationships/slideLayout" Target="../slideLayouts/slideLayout1.xml"/><Relationship Id="rId44" Type="http://schemas.openxmlformats.org/officeDocument/2006/relationships/image" Target="../media/image119.png"/><Relationship Id="rId43" Type="http://schemas.openxmlformats.org/officeDocument/2006/relationships/image" Target="../media/image118.png"/><Relationship Id="rId42" Type="http://schemas.openxmlformats.org/officeDocument/2006/relationships/image" Target="../media/image117.png"/><Relationship Id="rId41" Type="http://schemas.openxmlformats.org/officeDocument/2006/relationships/image" Target="../media/image116.png"/><Relationship Id="rId40" Type="http://schemas.openxmlformats.org/officeDocument/2006/relationships/image" Target="../media/image115.png"/><Relationship Id="rId4" Type="http://schemas.openxmlformats.org/officeDocument/2006/relationships/image" Target="../media/image79.png"/><Relationship Id="rId39" Type="http://schemas.openxmlformats.org/officeDocument/2006/relationships/image" Target="../media/image114.png"/><Relationship Id="rId38" Type="http://schemas.openxmlformats.org/officeDocument/2006/relationships/image" Target="../media/image113.png"/><Relationship Id="rId37" Type="http://schemas.openxmlformats.org/officeDocument/2006/relationships/image" Target="../media/image112.png"/><Relationship Id="rId36" Type="http://schemas.openxmlformats.org/officeDocument/2006/relationships/image" Target="../media/image111.png"/><Relationship Id="rId35" Type="http://schemas.openxmlformats.org/officeDocument/2006/relationships/image" Target="../media/image110.png"/><Relationship Id="rId34" Type="http://schemas.openxmlformats.org/officeDocument/2006/relationships/image" Target="../media/image109.png"/><Relationship Id="rId33" Type="http://schemas.openxmlformats.org/officeDocument/2006/relationships/image" Target="../media/image108.png"/><Relationship Id="rId32" Type="http://schemas.openxmlformats.org/officeDocument/2006/relationships/image" Target="../media/image107.png"/><Relationship Id="rId31" Type="http://schemas.openxmlformats.org/officeDocument/2006/relationships/image" Target="../media/image106.png"/><Relationship Id="rId30" Type="http://schemas.openxmlformats.org/officeDocument/2006/relationships/image" Target="../media/image105.png"/><Relationship Id="rId3" Type="http://schemas.openxmlformats.org/officeDocument/2006/relationships/image" Target="../media/image78.png"/><Relationship Id="rId29" Type="http://schemas.openxmlformats.org/officeDocument/2006/relationships/image" Target="../media/image104.png"/><Relationship Id="rId28" Type="http://schemas.openxmlformats.org/officeDocument/2006/relationships/image" Target="../media/image103.png"/><Relationship Id="rId27" Type="http://schemas.openxmlformats.org/officeDocument/2006/relationships/image" Target="../media/image102.png"/><Relationship Id="rId26" Type="http://schemas.openxmlformats.org/officeDocument/2006/relationships/image" Target="../media/image101.png"/><Relationship Id="rId25" Type="http://schemas.openxmlformats.org/officeDocument/2006/relationships/image" Target="../media/image100.png"/><Relationship Id="rId24" Type="http://schemas.openxmlformats.org/officeDocument/2006/relationships/image" Target="../media/image99.png"/><Relationship Id="rId23" Type="http://schemas.openxmlformats.org/officeDocument/2006/relationships/image" Target="../media/image98.png"/><Relationship Id="rId22" Type="http://schemas.openxmlformats.org/officeDocument/2006/relationships/image" Target="../media/image97.png"/><Relationship Id="rId21" Type="http://schemas.openxmlformats.org/officeDocument/2006/relationships/image" Target="../media/image96.png"/><Relationship Id="rId20" Type="http://schemas.openxmlformats.org/officeDocument/2006/relationships/image" Target="../media/image95.png"/><Relationship Id="rId2" Type="http://schemas.openxmlformats.org/officeDocument/2006/relationships/image" Target="../media/image77.png"/><Relationship Id="rId19" Type="http://schemas.openxmlformats.org/officeDocument/2006/relationships/image" Target="../media/image94.png"/><Relationship Id="rId18" Type="http://schemas.openxmlformats.org/officeDocument/2006/relationships/image" Target="../media/image93.png"/><Relationship Id="rId17" Type="http://schemas.openxmlformats.org/officeDocument/2006/relationships/image" Target="../media/image92.png"/><Relationship Id="rId16" Type="http://schemas.openxmlformats.org/officeDocument/2006/relationships/image" Target="../media/image91.png"/><Relationship Id="rId15" Type="http://schemas.openxmlformats.org/officeDocument/2006/relationships/image" Target="../media/image90.png"/><Relationship Id="rId14" Type="http://schemas.openxmlformats.org/officeDocument/2006/relationships/image" Target="../media/image89.png"/><Relationship Id="rId13" Type="http://schemas.openxmlformats.org/officeDocument/2006/relationships/image" Target="../media/image88.png"/><Relationship Id="rId12" Type="http://schemas.openxmlformats.org/officeDocument/2006/relationships/image" Target="../media/image87.png"/><Relationship Id="rId11" Type="http://schemas.openxmlformats.org/officeDocument/2006/relationships/image" Target="../media/image86.png"/><Relationship Id="rId10" Type="http://schemas.openxmlformats.org/officeDocument/2006/relationships/image" Target="../media/image85.png"/><Relationship Id="rId1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17" y="3223829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073140" y="3886200"/>
            <a:ext cx="395605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/>
              <a:t>活动</a:t>
            </a:r>
            <a:endParaRPr lang="zh-CN" altLang="en-US" sz="7200"/>
          </a:p>
        </p:txBody>
      </p:sp>
      <p:sp>
        <p:nvSpPr>
          <p:cNvPr id="3" name="文本框 2"/>
          <p:cNvSpPr txBox="1"/>
          <p:nvPr/>
        </p:nvSpPr>
        <p:spPr>
          <a:xfrm>
            <a:off x="2211705" y="245237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/>
              <a:t>Activity</a:t>
            </a:r>
            <a:endParaRPr lang="en-US" altLang="zh-CN" sz="72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启动模式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ple_instance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845" y="2196465"/>
            <a:ext cx="2602865" cy="2463800"/>
          </a:xfrm>
          <a:prstGeom prst="rect">
            <a:avLst/>
          </a:prstGeom>
        </p:spPr>
      </p:pic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385" y="1466850"/>
            <a:ext cx="6984365" cy="3923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2"/>
          <p:cNvGrpSpPr/>
          <p:nvPr/>
        </p:nvGrpSpPr>
        <p:grpSpPr>
          <a:xfrm>
            <a:off x="655147" y="3069649"/>
            <a:ext cx="1482803" cy="1556297"/>
            <a:chOff x="5776018" y="1609114"/>
            <a:chExt cx="1112102" cy="1167223"/>
          </a:xfrm>
        </p:grpSpPr>
        <p:sp>
          <p:nvSpPr>
            <p:cNvPr id="3" name="Text Placeholder 3"/>
            <p:cNvSpPr txBox="1"/>
            <p:nvPr/>
          </p:nvSpPr>
          <p:spPr>
            <a:xfrm>
              <a:off x="6035450" y="1609114"/>
              <a:ext cx="593239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D01D30"/>
                  </a:solidFill>
                </a:rPr>
                <a:t>First Step</a:t>
              </a:r>
              <a:endParaRPr lang="en-US" sz="1600" dirty="0">
                <a:solidFill>
                  <a:srgbClr val="D01D30"/>
                </a:solidFill>
              </a:endParaRPr>
            </a:p>
          </p:txBody>
        </p:sp>
        <p:sp>
          <p:nvSpPr>
            <p:cNvPr id="4" name="Text Placeholder 3"/>
            <p:cNvSpPr txBox="1"/>
            <p:nvPr/>
          </p:nvSpPr>
          <p:spPr>
            <a:xfrm>
              <a:off x="5776018" y="1806840"/>
              <a:ext cx="1112102" cy="9694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3351384" y="3071400"/>
            <a:ext cx="1520272" cy="1552797"/>
            <a:chOff x="5776018" y="1548154"/>
            <a:chExt cx="1140204" cy="1164598"/>
          </a:xfrm>
        </p:grpSpPr>
        <p:sp>
          <p:nvSpPr>
            <p:cNvPr id="6" name="Text Placeholder 3"/>
            <p:cNvSpPr txBox="1"/>
            <p:nvPr/>
          </p:nvSpPr>
          <p:spPr>
            <a:xfrm>
              <a:off x="5954908" y="1548154"/>
              <a:ext cx="782426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D01D30"/>
                  </a:solidFill>
                </a:rPr>
                <a:t>Second Step</a:t>
              </a:r>
              <a:endParaRPr lang="en-US" sz="1600" dirty="0">
                <a:solidFill>
                  <a:srgbClr val="D01D30"/>
                </a:solidFill>
              </a:endParaRPr>
            </a:p>
          </p:txBody>
        </p:sp>
        <p:sp>
          <p:nvSpPr>
            <p:cNvPr id="7" name="Text Placeholder 3"/>
            <p:cNvSpPr txBox="1"/>
            <p:nvPr/>
          </p:nvSpPr>
          <p:spPr>
            <a:xfrm>
              <a:off x="5776018" y="1743255"/>
              <a:ext cx="1140204" cy="9694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" name="Group 72"/>
          <p:cNvGrpSpPr/>
          <p:nvPr/>
        </p:nvGrpSpPr>
        <p:grpSpPr>
          <a:xfrm>
            <a:off x="6118757" y="3073530"/>
            <a:ext cx="1536188" cy="1548533"/>
            <a:chOff x="5776018" y="1537993"/>
            <a:chExt cx="1152141" cy="1161400"/>
          </a:xfrm>
        </p:grpSpPr>
        <p:sp>
          <p:nvSpPr>
            <p:cNvPr id="9" name="Text Placeholder 3"/>
            <p:cNvSpPr txBox="1"/>
            <p:nvPr/>
          </p:nvSpPr>
          <p:spPr>
            <a:xfrm>
              <a:off x="6026350" y="1537993"/>
              <a:ext cx="651476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D01D30"/>
                  </a:solidFill>
                </a:rPr>
                <a:t>Third Step</a:t>
              </a:r>
              <a:endParaRPr lang="en-US" sz="1600" dirty="0">
                <a:solidFill>
                  <a:srgbClr val="D01D30"/>
                </a:solidFill>
              </a:endParaRPr>
            </a:p>
          </p:txBody>
        </p:sp>
        <p:sp>
          <p:nvSpPr>
            <p:cNvPr id="10" name="Text Placeholder 3"/>
            <p:cNvSpPr txBox="1"/>
            <p:nvPr/>
          </p:nvSpPr>
          <p:spPr>
            <a:xfrm>
              <a:off x="5776018" y="1729896"/>
              <a:ext cx="1152141" cy="9694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8859169" y="3078659"/>
            <a:ext cx="1488707" cy="1538274"/>
            <a:chOff x="5776018" y="1545687"/>
            <a:chExt cx="1116530" cy="1153705"/>
          </a:xfrm>
        </p:grpSpPr>
        <p:sp>
          <p:nvSpPr>
            <p:cNvPr id="12" name="Text Placeholder 3"/>
            <p:cNvSpPr txBox="1"/>
            <p:nvPr/>
          </p:nvSpPr>
          <p:spPr>
            <a:xfrm>
              <a:off x="5992771" y="1545687"/>
              <a:ext cx="683024" cy="16932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465" dirty="0">
                  <a:solidFill>
                    <a:srgbClr val="D01D30"/>
                  </a:solidFill>
                </a:rPr>
                <a:t>Fourth Step</a:t>
              </a:r>
              <a:endParaRPr lang="en-US" sz="1465" dirty="0">
                <a:solidFill>
                  <a:srgbClr val="D01D30"/>
                </a:solidFill>
              </a:endParaRPr>
            </a:p>
          </p:txBody>
        </p:sp>
        <p:sp>
          <p:nvSpPr>
            <p:cNvPr id="13" name="Text Placeholder 3"/>
            <p:cNvSpPr txBox="1"/>
            <p:nvPr/>
          </p:nvSpPr>
          <p:spPr>
            <a:xfrm>
              <a:off x="5776018" y="1729896"/>
              <a:ext cx="1116530" cy="9694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Chevron 42"/>
          <p:cNvSpPr/>
          <p:nvPr/>
        </p:nvSpPr>
        <p:spPr>
          <a:xfrm>
            <a:off x="2336502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Chevron 63"/>
          <p:cNvSpPr/>
          <p:nvPr/>
        </p:nvSpPr>
        <p:spPr>
          <a:xfrm>
            <a:off x="5068774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67"/>
          <p:cNvSpPr/>
          <p:nvPr/>
        </p:nvSpPr>
        <p:spPr>
          <a:xfrm>
            <a:off x="7809187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86"/>
          <p:cNvSpPr/>
          <p:nvPr/>
        </p:nvSpPr>
        <p:spPr>
          <a:xfrm>
            <a:off x="10581165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9" name="Oval 41"/>
          <p:cNvSpPr>
            <a:spLocks noChangeAspect="1"/>
          </p:cNvSpPr>
          <p:nvPr/>
        </p:nvSpPr>
        <p:spPr>
          <a:xfrm>
            <a:off x="2201329" y="3281731"/>
            <a:ext cx="864664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52"/>
          <p:cNvSpPr>
            <a:spLocks noChangeAspect="1"/>
          </p:cNvSpPr>
          <p:nvPr/>
        </p:nvSpPr>
        <p:spPr>
          <a:xfrm>
            <a:off x="4959061" y="3281731"/>
            <a:ext cx="864665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Oval 56"/>
          <p:cNvSpPr>
            <a:spLocks noChangeAspect="1"/>
          </p:cNvSpPr>
          <p:nvPr/>
        </p:nvSpPr>
        <p:spPr>
          <a:xfrm>
            <a:off x="7703050" y="3281731"/>
            <a:ext cx="864665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68"/>
          <p:cNvSpPr>
            <a:spLocks noChangeAspect="1"/>
          </p:cNvSpPr>
          <p:nvPr/>
        </p:nvSpPr>
        <p:spPr>
          <a:xfrm>
            <a:off x="10451780" y="3281731"/>
            <a:ext cx="864665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Arc 72"/>
          <p:cNvSpPr/>
          <p:nvPr/>
        </p:nvSpPr>
        <p:spPr>
          <a:xfrm rot="19051047">
            <a:off x="2778243" y="229874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73"/>
          <p:cNvSpPr/>
          <p:nvPr/>
        </p:nvSpPr>
        <p:spPr>
          <a:xfrm rot="13500000" flipH="1">
            <a:off x="5573481" y="3027263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74"/>
          <p:cNvSpPr/>
          <p:nvPr/>
        </p:nvSpPr>
        <p:spPr>
          <a:xfrm rot="19051047">
            <a:off x="8519728" y="2324351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 useBgFill="1">
        <p:nvSpPr>
          <p:cNvPr id="33" name="Freeform 78"/>
          <p:cNvSpPr/>
          <p:nvPr/>
        </p:nvSpPr>
        <p:spPr bwMode="auto">
          <a:xfrm>
            <a:off x="10758264" y="3492894"/>
            <a:ext cx="251695" cy="466970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 useBgFill="1">
        <p:nvSpPr>
          <p:cNvPr id="34" name="Freeform 154"/>
          <p:cNvSpPr/>
          <p:nvPr/>
        </p:nvSpPr>
        <p:spPr bwMode="auto">
          <a:xfrm>
            <a:off x="7885845" y="3574361"/>
            <a:ext cx="540593" cy="355949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 useBgFill="1">
        <p:nvSpPr>
          <p:cNvPr id="35" name="Freeform 141"/>
          <p:cNvSpPr>
            <a:spLocks noEditPoints="1"/>
          </p:cNvSpPr>
          <p:nvPr/>
        </p:nvSpPr>
        <p:spPr bwMode="auto">
          <a:xfrm>
            <a:off x="2392639" y="3577983"/>
            <a:ext cx="499414" cy="322381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 useBgFill="1">
        <p:nvSpPr>
          <p:cNvPr id="36" name="Freeform 65"/>
          <p:cNvSpPr>
            <a:spLocks noEditPoints="1"/>
          </p:cNvSpPr>
          <p:nvPr/>
        </p:nvSpPr>
        <p:spPr bwMode="auto">
          <a:xfrm>
            <a:off x="5195627" y="3526033"/>
            <a:ext cx="446128" cy="433391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41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6" grpId="0" bldLvl="0" animBg="1"/>
      <p:bldP spid="17" grpId="0" bldLvl="0" animBg="1"/>
      <p:bldP spid="30" grpId="0" bldLvl="0" animBg="1"/>
      <p:bldP spid="31" grpId="0" bldLvl="0" animBg="1"/>
      <p:bldP spid="32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/>
          <p:nvPr/>
        </p:nvGrpSpPr>
        <p:grpSpPr>
          <a:xfrm>
            <a:off x="2500520" y="2037607"/>
            <a:ext cx="6749565" cy="2669482"/>
            <a:chOff x="2430322" y="1920228"/>
            <a:chExt cx="7076868" cy="2772979"/>
          </a:xfrm>
        </p:grpSpPr>
        <p:sp>
          <p:nvSpPr>
            <p:cNvPr id="29" name="Freeform 29"/>
            <p:cNvSpPr/>
            <p:nvPr/>
          </p:nvSpPr>
          <p:spPr bwMode="auto">
            <a:xfrm>
              <a:off x="8252068" y="2399853"/>
              <a:ext cx="1255122" cy="1914611"/>
            </a:xfrm>
            <a:custGeom>
              <a:avLst/>
              <a:gdLst>
                <a:gd name="T0" fmla="*/ 348 w 372"/>
                <a:gd name="T1" fmla="*/ 264 h 591"/>
                <a:gd name="T2" fmla="*/ 16 w 372"/>
                <a:gd name="T3" fmla="*/ 25 h 591"/>
                <a:gd name="T4" fmla="*/ 0 w 372"/>
                <a:gd name="T5" fmla="*/ 28 h 591"/>
                <a:gd name="T6" fmla="*/ 131 w 372"/>
                <a:gd name="T7" fmla="*/ 591 h 591"/>
                <a:gd name="T8" fmla="*/ 348 w 372"/>
                <a:gd name="T9" fmla="*/ 264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91">
                  <a:moveTo>
                    <a:pt x="348" y="264"/>
                  </a:moveTo>
                  <a:cubicBezTo>
                    <a:pt x="322" y="106"/>
                    <a:pt x="174" y="0"/>
                    <a:pt x="16" y="25"/>
                  </a:cubicBezTo>
                  <a:cubicBezTo>
                    <a:pt x="11" y="26"/>
                    <a:pt x="5" y="27"/>
                    <a:pt x="0" y="28"/>
                  </a:cubicBezTo>
                  <a:cubicBezTo>
                    <a:pt x="131" y="591"/>
                    <a:pt x="131" y="591"/>
                    <a:pt x="131" y="591"/>
                  </a:cubicBezTo>
                  <a:cubicBezTo>
                    <a:pt x="276" y="556"/>
                    <a:pt x="372" y="414"/>
                    <a:pt x="348" y="2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"/>
            <p:cNvSpPr/>
            <p:nvPr/>
          </p:nvSpPr>
          <p:spPr bwMode="auto">
            <a:xfrm>
              <a:off x="7290013" y="3586471"/>
              <a:ext cx="656569" cy="1064431"/>
            </a:xfrm>
            <a:custGeom>
              <a:avLst/>
              <a:gdLst>
                <a:gd name="T0" fmla="*/ 193 w 193"/>
                <a:gd name="T1" fmla="*/ 327 h 327"/>
                <a:gd name="T2" fmla="*/ 109 w 193"/>
                <a:gd name="T3" fmla="*/ 264 h 327"/>
                <a:gd name="T4" fmla="*/ 0 w 193"/>
                <a:gd name="T5" fmla="*/ 0 h 327"/>
                <a:gd name="T6" fmla="*/ 0 w 193"/>
                <a:gd name="T7" fmla="*/ 327 h 327"/>
                <a:gd name="T8" fmla="*/ 193 w 193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27">
                  <a:moveTo>
                    <a:pt x="193" y="327"/>
                  </a:moveTo>
                  <a:cubicBezTo>
                    <a:pt x="163" y="310"/>
                    <a:pt x="135" y="289"/>
                    <a:pt x="109" y="264"/>
                  </a:cubicBezTo>
                  <a:cubicBezTo>
                    <a:pt x="36" y="192"/>
                    <a:pt x="0" y="105"/>
                    <a:pt x="0" y="0"/>
                  </a:cubicBezTo>
                  <a:cubicBezTo>
                    <a:pt x="0" y="327"/>
                    <a:pt x="0" y="327"/>
                    <a:pt x="0" y="327"/>
                  </a:cubicBezTo>
                  <a:lnTo>
                    <a:pt x="193" y="32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/>
          </p:nvSpPr>
          <p:spPr bwMode="auto">
            <a:xfrm>
              <a:off x="6193079" y="3181169"/>
              <a:ext cx="996173" cy="1512038"/>
            </a:xfrm>
            <a:custGeom>
              <a:avLst/>
              <a:gdLst>
                <a:gd name="T0" fmla="*/ 225 w 295"/>
                <a:gd name="T1" fmla="*/ 258 h 466"/>
                <a:gd name="T2" fmla="*/ 35 w 295"/>
                <a:gd name="T3" fmla="*/ 447 h 466"/>
                <a:gd name="T4" fmla="*/ 0 w 295"/>
                <a:gd name="T5" fmla="*/ 466 h 466"/>
                <a:gd name="T6" fmla="*/ 295 w 295"/>
                <a:gd name="T7" fmla="*/ 466 h 466"/>
                <a:gd name="T8" fmla="*/ 295 w 295"/>
                <a:gd name="T9" fmla="*/ 0 h 466"/>
                <a:gd name="T10" fmla="*/ 225 w 295"/>
                <a:gd name="T11" fmla="*/ 25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5" h="466">
                  <a:moveTo>
                    <a:pt x="225" y="258"/>
                  </a:moveTo>
                  <a:cubicBezTo>
                    <a:pt x="179" y="336"/>
                    <a:pt x="115" y="400"/>
                    <a:pt x="35" y="447"/>
                  </a:cubicBezTo>
                  <a:cubicBezTo>
                    <a:pt x="23" y="454"/>
                    <a:pt x="12" y="460"/>
                    <a:pt x="0" y="466"/>
                  </a:cubicBezTo>
                  <a:cubicBezTo>
                    <a:pt x="295" y="466"/>
                    <a:pt x="295" y="466"/>
                    <a:pt x="295" y="466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95" y="93"/>
                    <a:pt x="272" y="180"/>
                    <a:pt x="225" y="2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141523" y="1920228"/>
              <a:ext cx="1720663" cy="2521883"/>
            </a:xfrm>
            <a:custGeom>
              <a:avLst/>
              <a:gdLst>
                <a:gd name="T0" fmla="*/ 0 w 512"/>
                <a:gd name="T1" fmla="*/ 344 h 779"/>
                <a:gd name="T2" fmla="*/ 435 w 512"/>
                <a:gd name="T3" fmla="*/ 779 h 779"/>
                <a:gd name="T4" fmla="*/ 512 w 512"/>
                <a:gd name="T5" fmla="*/ 772 h 779"/>
                <a:gd name="T6" fmla="*/ 168 w 512"/>
                <a:gd name="T7" fmla="*/ 0 h 779"/>
                <a:gd name="T8" fmla="*/ 0 w 512"/>
                <a:gd name="T9" fmla="*/ 344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779">
                  <a:moveTo>
                    <a:pt x="0" y="344"/>
                  </a:moveTo>
                  <a:cubicBezTo>
                    <a:pt x="0" y="584"/>
                    <a:pt x="195" y="779"/>
                    <a:pt x="435" y="779"/>
                  </a:cubicBezTo>
                  <a:cubicBezTo>
                    <a:pt x="461" y="779"/>
                    <a:pt x="487" y="776"/>
                    <a:pt x="512" y="772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66" y="80"/>
                    <a:pt x="0" y="204"/>
                    <a:pt x="0" y="3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936899" y="2627119"/>
              <a:ext cx="2203184" cy="2023783"/>
            </a:xfrm>
            <a:custGeom>
              <a:avLst/>
              <a:gdLst>
                <a:gd name="T0" fmla="*/ 436 w 656"/>
                <a:gd name="T1" fmla="*/ 420 h 625"/>
                <a:gd name="T2" fmla="*/ 365 w 656"/>
                <a:gd name="T3" fmla="*/ 158 h 625"/>
                <a:gd name="T4" fmla="*/ 389 w 656"/>
                <a:gd name="T5" fmla="*/ 0 h 625"/>
                <a:gd name="T6" fmla="*/ 370 w 656"/>
                <a:gd name="T7" fmla="*/ 34 h 625"/>
                <a:gd name="T8" fmla="*/ 318 w 656"/>
                <a:gd name="T9" fmla="*/ 118 h 625"/>
                <a:gd name="T10" fmla="*/ 0 w 656"/>
                <a:gd name="T11" fmla="*/ 625 h 625"/>
                <a:gd name="T12" fmla="*/ 656 w 656"/>
                <a:gd name="T13" fmla="*/ 625 h 625"/>
                <a:gd name="T14" fmla="*/ 625 w 656"/>
                <a:gd name="T15" fmla="*/ 608 h 625"/>
                <a:gd name="T16" fmla="*/ 436 w 656"/>
                <a:gd name="T17" fmla="*/ 42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625">
                  <a:moveTo>
                    <a:pt x="436" y="420"/>
                  </a:moveTo>
                  <a:cubicBezTo>
                    <a:pt x="388" y="341"/>
                    <a:pt x="365" y="253"/>
                    <a:pt x="365" y="158"/>
                  </a:cubicBezTo>
                  <a:cubicBezTo>
                    <a:pt x="365" y="104"/>
                    <a:pt x="373" y="51"/>
                    <a:pt x="389" y="0"/>
                  </a:cubicBezTo>
                  <a:cubicBezTo>
                    <a:pt x="384" y="11"/>
                    <a:pt x="377" y="23"/>
                    <a:pt x="370" y="34"/>
                  </a:cubicBezTo>
                  <a:cubicBezTo>
                    <a:pt x="318" y="118"/>
                    <a:pt x="318" y="118"/>
                    <a:pt x="318" y="118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656" y="625"/>
                    <a:pt x="656" y="625"/>
                    <a:pt x="656" y="625"/>
                  </a:cubicBezTo>
                  <a:cubicBezTo>
                    <a:pt x="646" y="620"/>
                    <a:pt x="636" y="614"/>
                    <a:pt x="625" y="608"/>
                  </a:cubicBezTo>
                  <a:cubicBezTo>
                    <a:pt x="547" y="562"/>
                    <a:pt x="483" y="499"/>
                    <a:pt x="436" y="42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9"/>
            <p:cNvSpPr/>
            <p:nvPr/>
          </p:nvSpPr>
          <p:spPr bwMode="auto">
            <a:xfrm>
              <a:off x="2430322" y="1946156"/>
              <a:ext cx="1273517" cy="1132664"/>
            </a:xfrm>
            <a:custGeom>
              <a:avLst/>
              <a:gdLst>
                <a:gd name="T0" fmla="*/ 192 w 378"/>
                <a:gd name="T1" fmla="*/ 0 h 348"/>
                <a:gd name="T2" fmla="*/ 0 w 378"/>
                <a:gd name="T3" fmla="*/ 192 h 348"/>
                <a:gd name="T4" fmla="*/ 79 w 378"/>
                <a:gd name="T5" fmla="*/ 348 h 348"/>
                <a:gd name="T6" fmla="*/ 378 w 378"/>
                <a:gd name="T7" fmla="*/ 143 h 348"/>
                <a:gd name="T8" fmla="*/ 192 w 378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48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56"/>
                    <a:pt x="31" y="313"/>
                    <a:pt x="79" y="348"/>
                  </a:cubicBezTo>
                  <a:cubicBezTo>
                    <a:pt x="378" y="143"/>
                    <a:pt x="378" y="143"/>
                    <a:pt x="378" y="143"/>
                  </a:cubicBezTo>
                  <a:cubicBezTo>
                    <a:pt x="356" y="61"/>
                    <a:pt x="281" y="0"/>
                    <a:pt x="19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640184" y="4932994"/>
            <a:ext cx="7018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N </a:t>
            </a:r>
            <a:r>
              <a:rPr lang="en-US" altLang="zh-CN" sz="21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</a:t>
            </a:r>
            <a:r>
              <a:rPr lang="en-US" altLang="zh-CN" sz="21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U A L      B U S I N E S </a:t>
            </a:r>
            <a:r>
              <a:rPr lang="en-US" altLang="zh-CN" sz="21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S</a:t>
            </a:r>
            <a:r>
              <a:rPr lang="en-US" altLang="zh-CN" sz="21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P O W E R      P O I N T</a:t>
            </a:r>
            <a:endParaRPr lang="zh-CN" altLang="en-US" sz="2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rot="10800000">
            <a:off x="9506747" y="3699660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0800000">
            <a:off x="9484460" y="3629308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24"/>
            <a:ext cx="4095736" cy="2285992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095780" y="2285992"/>
            <a:ext cx="4000485" cy="2381267"/>
          </a:xfrm>
          <a:prstGeom prst="rect">
            <a:avLst/>
          </a:prstGeom>
          <a:blipFill dpi="0" rotWithShape="1">
            <a:blip r:embed="rId2"/>
            <a:srcRect/>
            <a:stretch>
              <a:fillRect l="-2000" r="-2000"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8096264" y="4667283"/>
            <a:ext cx="4095736" cy="228599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096264" y="0"/>
            <a:ext cx="4095736" cy="228599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0" y="4667283"/>
            <a:ext cx="4095736" cy="228599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8096264" y="2285992"/>
            <a:ext cx="4095736" cy="2381267"/>
          </a:xfrm>
          <a:prstGeom prst="rect">
            <a:avLst/>
          </a:prstGeom>
          <a:blipFill>
            <a:blip r:embed="rId6"/>
            <a:stretch>
              <a:fillRect l="-2000" r="-2000"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0" y="2285992"/>
            <a:ext cx="4095736" cy="2381267"/>
          </a:xfrm>
          <a:prstGeom prst="rect">
            <a:avLst/>
          </a:prstGeom>
          <a:blipFill dpi="0" rotWithShape="1">
            <a:blip r:embed="rId7"/>
            <a:srcRect/>
            <a:stretch>
              <a:fillRect l="-1000" r="-1000"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095736" y="0"/>
            <a:ext cx="4000485" cy="228599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4095736" y="4667283"/>
            <a:ext cx="4000485" cy="228599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24"/>
            <a:ext cx="4095736" cy="2285992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095780" y="2285992"/>
            <a:ext cx="4000485" cy="238126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8096264" y="4667283"/>
            <a:ext cx="4095736" cy="228599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096264" y="0"/>
            <a:ext cx="4095736" cy="228599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0" y="4667283"/>
            <a:ext cx="4095736" cy="228599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8096264" y="2285992"/>
            <a:ext cx="4095736" cy="238126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0" y="2285992"/>
            <a:ext cx="4095736" cy="238126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095736" y="0"/>
            <a:ext cx="4000485" cy="228599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4095736" y="4667283"/>
            <a:ext cx="4000485" cy="228599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-24"/>
            <a:ext cx="4095736" cy="2285992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4095780" y="2285992"/>
            <a:ext cx="4000485" cy="2381267"/>
          </a:xfrm>
          <a:prstGeom prst="rect">
            <a:avLst/>
          </a:prstGeom>
          <a:blipFill dpi="0" rotWithShape="1">
            <a:blip r:embed="rId2"/>
            <a:srcRect/>
            <a:stretch>
              <a:fillRect l="-1000" r="-2000"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8096264" y="4667283"/>
            <a:ext cx="4095736" cy="2285992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8096264" y="0"/>
            <a:ext cx="4095736" cy="228599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0" y="4667283"/>
            <a:ext cx="4095736" cy="2285992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6" name="矩形 15"/>
          <p:cNvSpPr/>
          <p:nvPr/>
        </p:nvSpPr>
        <p:spPr>
          <a:xfrm>
            <a:off x="8096264" y="2285992"/>
            <a:ext cx="4095736" cy="238126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0" y="2285992"/>
            <a:ext cx="4095736" cy="2381267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4095736" y="0"/>
            <a:ext cx="4000485" cy="2285992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4095736" y="4667283"/>
            <a:ext cx="4000485" cy="2285992"/>
          </a:xfrm>
          <a:prstGeom prst="rect">
            <a:avLst/>
          </a:prstGeom>
          <a:blipFill dpi="0" rotWithShape="1">
            <a:blip r:embed="rId9"/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3880927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89976" y="4890247"/>
            <a:ext cx="9956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示例</a:t>
            </a:r>
            <a:endParaRPr lang="zh-CN" altLang="en-US" sz="32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010340" y="425520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023988" y="5281213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51551" y="383090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44727" y="4852505"/>
            <a:ext cx="5597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>
            <a:off x="-13648" y="-27296"/>
            <a:ext cx="12228394" cy="6933063"/>
          </a:xfrm>
          <a:custGeom>
            <a:avLst/>
            <a:gdLst>
              <a:gd name="connsiteX0" fmla="*/ 0 w 12228394"/>
              <a:gd name="connsiteY0" fmla="*/ 0 h 6933063"/>
              <a:gd name="connsiteX1" fmla="*/ 0 w 12228394"/>
              <a:gd name="connsiteY1" fmla="*/ 0 h 6933063"/>
              <a:gd name="connsiteX2" fmla="*/ 232012 w 12228394"/>
              <a:gd name="connsiteY2" fmla="*/ 13648 h 6933063"/>
              <a:gd name="connsiteX3" fmla="*/ 12228394 w 12228394"/>
              <a:gd name="connsiteY3" fmla="*/ 0 h 6933063"/>
              <a:gd name="connsiteX4" fmla="*/ 12228394 w 12228394"/>
              <a:gd name="connsiteY4" fmla="*/ 6933063 h 6933063"/>
              <a:gd name="connsiteX5" fmla="*/ 11505063 w 12228394"/>
              <a:gd name="connsiteY5" fmla="*/ 6905768 h 6933063"/>
              <a:gd name="connsiteX6" fmla="*/ 9021170 w 12228394"/>
              <a:gd name="connsiteY6" fmla="*/ 5418162 h 6933063"/>
              <a:gd name="connsiteX7" fmla="*/ 7874758 w 12228394"/>
              <a:gd name="connsiteY7" fmla="*/ 5186150 h 6933063"/>
              <a:gd name="connsiteX8" fmla="*/ 6400800 w 12228394"/>
              <a:gd name="connsiteY8" fmla="*/ 2538484 h 6933063"/>
              <a:gd name="connsiteX9" fmla="*/ 5964072 w 12228394"/>
              <a:gd name="connsiteY9" fmla="*/ 2074460 h 6933063"/>
              <a:gd name="connsiteX10" fmla="*/ 4312693 w 12228394"/>
              <a:gd name="connsiteY10" fmla="*/ 3562066 h 6933063"/>
              <a:gd name="connsiteX11" fmla="*/ 3712191 w 12228394"/>
              <a:gd name="connsiteY11" fmla="*/ 2347415 h 6933063"/>
              <a:gd name="connsiteX12" fmla="*/ 2975212 w 12228394"/>
              <a:gd name="connsiteY12" fmla="*/ 2374711 h 6933063"/>
              <a:gd name="connsiteX13" fmla="*/ 2579427 w 12228394"/>
              <a:gd name="connsiteY13" fmla="*/ 1528550 h 6933063"/>
              <a:gd name="connsiteX14" fmla="*/ 0 w 12228394"/>
              <a:gd name="connsiteY14" fmla="*/ 0 h 693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28394" h="6933063">
                <a:moveTo>
                  <a:pt x="0" y="0"/>
                </a:moveTo>
                <a:lnTo>
                  <a:pt x="0" y="0"/>
                </a:lnTo>
                <a:cubicBezTo>
                  <a:pt x="168165" y="16817"/>
                  <a:pt x="90758" y="13648"/>
                  <a:pt x="232012" y="13648"/>
                </a:cubicBezTo>
                <a:lnTo>
                  <a:pt x="12228394" y="0"/>
                </a:lnTo>
                <a:lnTo>
                  <a:pt x="12228394" y="6933063"/>
                </a:lnTo>
                <a:lnTo>
                  <a:pt x="11505063" y="6905768"/>
                </a:lnTo>
                <a:lnTo>
                  <a:pt x="9021170" y="5418162"/>
                </a:lnTo>
                <a:lnTo>
                  <a:pt x="7874758" y="5186150"/>
                </a:lnTo>
                <a:lnTo>
                  <a:pt x="6400800" y="2538484"/>
                </a:lnTo>
                <a:lnTo>
                  <a:pt x="5964072" y="2074460"/>
                </a:lnTo>
                <a:lnTo>
                  <a:pt x="4312693" y="3562066"/>
                </a:lnTo>
                <a:lnTo>
                  <a:pt x="3712191" y="2347415"/>
                </a:lnTo>
                <a:lnTo>
                  <a:pt x="2975212" y="2374711"/>
                </a:lnTo>
                <a:lnTo>
                  <a:pt x="2579427" y="152855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1238">
            <a:off x="-952280" y="2020998"/>
            <a:ext cx="14177703" cy="2646719"/>
          </a:xfrm>
          <a:prstGeom prst="rect">
            <a:avLst/>
          </a:prstGeom>
        </p:spPr>
      </p:pic>
      <p:sp>
        <p:nvSpPr>
          <p:cNvPr id="52" name="矩形 51"/>
          <p:cNvSpPr/>
          <p:nvPr/>
        </p:nvSpPr>
        <p:spPr>
          <a:xfrm>
            <a:off x="561104" y="4943214"/>
            <a:ext cx="5734088" cy="1345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A designer can use default text to simulate what text would look like. If it is not real text. A designer can use default text to simulate what text would look like. </a:t>
            </a:r>
            <a:endParaRPr lang="en-US" altLang="zh-CN" sz="1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52185" y="4142924"/>
            <a:ext cx="44876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MY OPINION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3352979"/>
          </a:xfrm>
          <a:prstGeom prst="rect">
            <a:avLst/>
          </a:prstGeom>
          <a:blipFill dpi="0" rotWithShape="1">
            <a:blip r:embed="rId1"/>
            <a:srcRect/>
            <a:stretch>
              <a:fillRect t="-45000" b="-2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258" y="108869"/>
            <a:ext cx="3275747" cy="689970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826263" y="2264386"/>
            <a:ext cx="4636206" cy="101566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pPr algn="r"/>
            <a:r>
              <a:rPr lang="en-US" altLang="zh-CN" sz="6000" b="1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Boss Speaking</a:t>
            </a:r>
            <a:endParaRPr lang="zh-CN" altLang="en-US" sz="6000" b="1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03700" y="3407571"/>
            <a:ext cx="3404177" cy="33855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/>
            <a:r>
              <a:rPr lang="en-US" altLang="zh-CN" sz="16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ANNUAL REPORT POWER POINT</a:t>
            </a:r>
            <a:endParaRPr lang="zh-CN" altLang="en-US" sz="16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26264" y="3764463"/>
            <a:ext cx="463620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rgbClr val="E1DDD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</a:t>
            </a:r>
            <a:r>
              <a:rPr lang="en-US" altLang="zh-CN" sz="1400" dirty="0" smtClean="0">
                <a:solidFill>
                  <a:srgbClr val="E1DDD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en-US" altLang="zh-CN" sz="1400" dirty="0">
                <a:solidFill>
                  <a:srgbClr val="E1DDD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 designer can use default text to simulate what text would look like. A designer can use default text to simulate what text would look like. </a:t>
            </a:r>
            <a:endParaRPr lang="zh-CN" altLang="en-US" sz="1400" dirty="0">
              <a:solidFill>
                <a:srgbClr val="E1DDD5"/>
              </a:solidFill>
            </a:endParaRPr>
          </a:p>
          <a:p>
            <a:pPr algn="r"/>
            <a:r>
              <a:rPr lang="en-US" altLang="zh-CN" sz="1400" dirty="0" smtClean="0">
                <a:solidFill>
                  <a:srgbClr val="E1DDD5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400" dirty="0">
              <a:solidFill>
                <a:srgbClr val="E1DDD5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92850" y="1529851"/>
            <a:ext cx="3633993" cy="4393280"/>
          </a:xfrm>
          <a:prstGeom prst="rect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bg1">
                      <a:alpha val="27000"/>
                    </a:schemeClr>
                  </a:gs>
                  <a:gs pos="50000">
                    <a:srgbClr val="FFFFFF"/>
                  </a:gs>
                  <a:gs pos="100000">
                    <a:schemeClr val="bg1">
                      <a:alpha val="37000"/>
                    </a:schemeClr>
                  </a:gs>
                </a:gsLst>
                <a:lin ang="4200000" scaled="0"/>
              </a:gra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49672" y="1516203"/>
            <a:ext cx="5841244" cy="1841150"/>
          </a:xfrm>
          <a:prstGeom prst="rect">
            <a:avLst/>
          </a:prstGeom>
          <a:blipFill dpi="0" rotWithShape="1">
            <a:blip r:embed="rId1"/>
            <a:srcRect/>
            <a:stretch>
              <a:fillRect l="-8000" t="-30000" r="-1000" b="-7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049672" y="4039740"/>
            <a:ext cx="5841244" cy="1869742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10800000">
            <a:off x="5049672" y="3357352"/>
            <a:ext cx="2892485" cy="1160061"/>
          </a:xfrm>
          <a:custGeom>
            <a:avLst/>
            <a:gdLst>
              <a:gd name="connsiteX0" fmla="*/ 2961565 w 2961565"/>
              <a:gd name="connsiteY0" fmla="*/ 1160061 h 1160061"/>
              <a:gd name="connsiteX1" fmla="*/ 0 w 2961565"/>
              <a:gd name="connsiteY1" fmla="*/ 1160061 h 1160061"/>
              <a:gd name="connsiteX2" fmla="*/ 0 w 2961565"/>
              <a:gd name="connsiteY2" fmla="*/ 477674 h 1160061"/>
              <a:gd name="connsiteX3" fmla="*/ 1216125 w 2961565"/>
              <a:gd name="connsiteY3" fmla="*/ 477674 h 1160061"/>
              <a:gd name="connsiteX4" fmla="*/ 1480782 w 2961565"/>
              <a:gd name="connsiteY4" fmla="*/ 0 h 1160061"/>
              <a:gd name="connsiteX5" fmla="*/ 1745439 w 2961565"/>
              <a:gd name="connsiteY5" fmla="*/ 477674 h 1160061"/>
              <a:gd name="connsiteX6" fmla="*/ 2961565 w 2961565"/>
              <a:gd name="connsiteY6" fmla="*/ 477674 h 116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65" h="1160061">
                <a:moveTo>
                  <a:pt x="2961565" y="1160061"/>
                </a:moveTo>
                <a:lnTo>
                  <a:pt x="0" y="1160061"/>
                </a:lnTo>
                <a:lnTo>
                  <a:pt x="0" y="477674"/>
                </a:lnTo>
                <a:lnTo>
                  <a:pt x="1216125" y="477674"/>
                </a:lnTo>
                <a:lnTo>
                  <a:pt x="1480782" y="0"/>
                </a:lnTo>
                <a:lnTo>
                  <a:pt x="1745439" y="477674"/>
                </a:lnTo>
                <a:lnTo>
                  <a:pt x="2961565" y="477674"/>
                </a:lnTo>
                <a:close/>
              </a:path>
            </a:pathLst>
          </a:cu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7942158" y="2879679"/>
            <a:ext cx="2961565" cy="1160061"/>
          </a:xfrm>
          <a:custGeom>
            <a:avLst/>
            <a:gdLst>
              <a:gd name="connsiteX0" fmla="*/ 2961565 w 2961565"/>
              <a:gd name="connsiteY0" fmla="*/ 1160061 h 1160061"/>
              <a:gd name="connsiteX1" fmla="*/ 0 w 2961565"/>
              <a:gd name="connsiteY1" fmla="*/ 1160061 h 1160061"/>
              <a:gd name="connsiteX2" fmla="*/ 0 w 2961565"/>
              <a:gd name="connsiteY2" fmla="*/ 477674 h 1160061"/>
              <a:gd name="connsiteX3" fmla="*/ 1216125 w 2961565"/>
              <a:gd name="connsiteY3" fmla="*/ 477674 h 1160061"/>
              <a:gd name="connsiteX4" fmla="*/ 1480782 w 2961565"/>
              <a:gd name="connsiteY4" fmla="*/ 0 h 1160061"/>
              <a:gd name="connsiteX5" fmla="*/ 1745439 w 2961565"/>
              <a:gd name="connsiteY5" fmla="*/ 477674 h 1160061"/>
              <a:gd name="connsiteX6" fmla="*/ 2961565 w 2961565"/>
              <a:gd name="connsiteY6" fmla="*/ 477674 h 116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61565" h="1160061">
                <a:moveTo>
                  <a:pt x="2961565" y="1160061"/>
                </a:moveTo>
                <a:lnTo>
                  <a:pt x="0" y="1160061"/>
                </a:lnTo>
                <a:lnTo>
                  <a:pt x="0" y="477674"/>
                </a:lnTo>
                <a:lnTo>
                  <a:pt x="1216125" y="477674"/>
                </a:lnTo>
                <a:lnTo>
                  <a:pt x="1480782" y="0"/>
                </a:lnTo>
                <a:lnTo>
                  <a:pt x="1745439" y="477674"/>
                </a:lnTo>
                <a:lnTo>
                  <a:pt x="2961565" y="477674"/>
                </a:lnTo>
                <a:close/>
              </a:path>
            </a:pathLst>
          </a:custGeom>
          <a:solidFill>
            <a:srgbClr val="4A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60303" y="2360964"/>
            <a:ext cx="3163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Our opinion 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553498" y="3118643"/>
            <a:ext cx="31289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like.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68011" y="4245654"/>
            <a:ext cx="312894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like.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3" name="TextBox 25"/>
          <p:cNvSpPr txBox="1"/>
          <p:nvPr/>
        </p:nvSpPr>
        <p:spPr>
          <a:xfrm>
            <a:off x="5298962" y="3523015"/>
            <a:ext cx="26431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</a:t>
            </a:r>
            <a:r>
              <a:rPr lang="en-US" sz="1865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Design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TextBox 41"/>
          <p:cNvSpPr txBox="1"/>
          <p:nvPr/>
        </p:nvSpPr>
        <p:spPr>
          <a:xfrm>
            <a:off x="8040631" y="3494422"/>
            <a:ext cx="2643195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Management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17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六边形 11"/>
          <p:cNvSpPr/>
          <p:nvPr/>
        </p:nvSpPr>
        <p:spPr>
          <a:xfrm>
            <a:off x="6845096" y="1951631"/>
            <a:ext cx="1873820" cy="1097168"/>
          </a:xfrm>
          <a:prstGeom prst="hexagon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>
            <a:off x="6845096" y="3135725"/>
            <a:ext cx="1873820" cy="1097168"/>
          </a:xfrm>
          <a:prstGeom prst="hexagon">
            <a:avLst/>
          </a:prstGeom>
          <a:blipFill dpi="0" rotWithShape="1">
            <a:blip r:embed="rId1"/>
            <a:srcRect/>
            <a:stretch>
              <a:fillRect t="-25000" b="-99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六边形 13"/>
          <p:cNvSpPr/>
          <p:nvPr/>
        </p:nvSpPr>
        <p:spPr>
          <a:xfrm>
            <a:off x="5178092" y="3751966"/>
            <a:ext cx="1873820" cy="1097168"/>
          </a:xfrm>
          <a:prstGeom prst="hexagon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六边形 15"/>
          <p:cNvSpPr/>
          <p:nvPr/>
        </p:nvSpPr>
        <p:spPr>
          <a:xfrm>
            <a:off x="3470497" y="3150550"/>
            <a:ext cx="1873820" cy="1097168"/>
          </a:xfrm>
          <a:prstGeom prst="hexagon">
            <a:avLst/>
          </a:prstGeom>
          <a:blipFill dpi="0" rotWithShape="1">
            <a:blip r:embed="rId2"/>
            <a:srcRect/>
            <a:stretch>
              <a:fillRect l="-19000" t="-12000" r="-2000" b="-3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3470497" y="4334643"/>
            <a:ext cx="1873820" cy="1097168"/>
          </a:xfrm>
          <a:prstGeom prst="hexagon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8540236" y="2547017"/>
            <a:ext cx="1609554" cy="1097168"/>
          </a:xfrm>
          <a:custGeom>
            <a:avLst/>
            <a:gdLst>
              <a:gd name="connsiteX0" fmla="*/ 271920 w 1673372"/>
              <a:gd name="connsiteY0" fmla="*/ 0 h 1087680"/>
              <a:gd name="connsiteX1" fmla="*/ 1673372 w 1673372"/>
              <a:gd name="connsiteY1" fmla="*/ 0 h 1087680"/>
              <a:gd name="connsiteX2" fmla="*/ 1673372 w 1673372"/>
              <a:gd name="connsiteY2" fmla="*/ 1087680 h 1087680"/>
              <a:gd name="connsiteX3" fmla="*/ 271920 w 1673372"/>
              <a:gd name="connsiteY3" fmla="*/ 1087680 h 1087680"/>
              <a:gd name="connsiteX4" fmla="*/ 0 w 1673372"/>
              <a:gd name="connsiteY4" fmla="*/ 543840 h 1087680"/>
              <a:gd name="connsiteX5" fmla="*/ 271920 w 1673372"/>
              <a:gd name="connsiteY5" fmla="*/ 0 h 10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372" h="1087680">
                <a:moveTo>
                  <a:pt x="271920" y="0"/>
                </a:moveTo>
                <a:lnTo>
                  <a:pt x="1673372" y="0"/>
                </a:lnTo>
                <a:lnTo>
                  <a:pt x="1673372" y="1087680"/>
                </a:lnTo>
                <a:lnTo>
                  <a:pt x="271920" y="1087680"/>
                </a:lnTo>
                <a:lnTo>
                  <a:pt x="0" y="543840"/>
                </a:lnTo>
                <a:lnTo>
                  <a:pt x="271920" y="0"/>
                </a:lnTo>
                <a:close/>
              </a:path>
            </a:pathLst>
          </a:cu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流程图: 手动操作 23"/>
          <p:cNvSpPr/>
          <p:nvPr/>
        </p:nvSpPr>
        <p:spPr>
          <a:xfrm rot="16200000">
            <a:off x="9890009" y="2806800"/>
            <a:ext cx="1097168" cy="577600"/>
          </a:xfrm>
          <a:prstGeom prst="flowChartManualOperation">
            <a:avLst/>
          </a:prstGeom>
          <a:solidFill>
            <a:srgbClr val="4A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过程 24"/>
          <p:cNvSpPr/>
          <p:nvPr/>
        </p:nvSpPr>
        <p:spPr>
          <a:xfrm>
            <a:off x="10727393" y="2763994"/>
            <a:ext cx="1448372" cy="660806"/>
          </a:xfrm>
          <a:prstGeom prst="flowChartProcess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 rot="10800000">
            <a:off x="2039623" y="3751966"/>
            <a:ext cx="1609554" cy="1097168"/>
          </a:xfrm>
          <a:custGeom>
            <a:avLst/>
            <a:gdLst>
              <a:gd name="connsiteX0" fmla="*/ 271920 w 1673372"/>
              <a:gd name="connsiteY0" fmla="*/ 0 h 1087680"/>
              <a:gd name="connsiteX1" fmla="*/ 1673372 w 1673372"/>
              <a:gd name="connsiteY1" fmla="*/ 0 h 1087680"/>
              <a:gd name="connsiteX2" fmla="*/ 1673372 w 1673372"/>
              <a:gd name="connsiteY2" fmla="*/ 1087680 h 1087680"/>
              <a:gd name="connsiteX3" fmla="*/ 271920 w 1673372"/>
              <a:gd name="connsiteY3" fmla="*/ 1087680 h 1087680"/>
              <a:gd name="connsiteX4" fmla="*/ 0 w 1673372"/>
              <a:gd name="connsiteY4" fmla="*/ 543840 h 1087680"/>
              <a:gd name="connsiteX5" fmla="*/ 271920 w 1673372"/>
              <a:gd name="connsiteY5" fmla="*/ 0 h 10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73372" h="1087680">
                <a:moveTo>
                  <a:pt x="271920" y="0"/>
                </a:moveTo>
                <a:lnTo>
                  <a:pt x="1673372" y="0"/>
                </a:lnTo>
                <a:lnTo>
                  <a:pt x="1673372" y="1087680"/>
                </a:lnTo>
                <a:lnTo>
                  <a:pt x="271920" y="1087680"/>
                </a:lnTo>
                <a:lnTo>
                  <a:pt x="0" y="543840"/>
                </a:lnTo>
                <a:lnTo>
                  <a:pt x="271920" y="0"/>
                </a:lnTo>
                <a:close/>
              </a:path>
            </a:pathLst>
          </a:cu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手动操作 26"/>
          <p:cNvSpPr/>
          <p:nvPr/>
        </p:nvSpPr>
        <p:spPr>
          <a:xfrm rot="5400000">
            <a:off x="1202236" y="4011750"/>
            <a:ext cx="1097168" cy="577600"/>
          </a:xfrm>
          <a:prstGeom prst="flowChartManualOperation">
            <a:avLst/>
          </a:prstGeom>
          <a:solidFill>
            <a:srgbClr val="4A05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过程 27"/>
          <p:cNvSpPr/>
          <p:nvPr/>
        </p:nvSpPr>
        <p:spPr>
          <a:xfrm rot="10800000">
            <a:off x="13648" y="3971350"/>
            <a:ext cx="1448372" cy="660806"/>
          </a:xfrm>
          <a:prstGeom prst="flowChartProcess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187939" y="4091126"/>
            <a:ext cx="137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99926" y="2848744"/>
            <a:ext cx="137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16894" y="4094388"/>
            <a:ext cx="137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73358" y="4683172"/>
            <a:ext cx="137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7169869" y="2300160"/>
            <a:ext cx="1370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36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1"/>
          <p:cNvSpPr/>
          <p:nvPr/>
        </p:nvSpPr>
        <p:spPr bwMode="auto">
          <a:xfrm>
            <a:off x="5232062" y="4754374"/>
            <a:ext cx="1873251" cy="2480733"/>
          </a:xfrm>
          <a:custGeom>
            <a:avLst/>
            <a:gdLst/>
            <a:ahLst/>
            <a:cxnLst>
              <a:cxn ang="0">
                <a:pos x="885" y="361"/>
              </a:cxn>
              <a:cxn ang="0">
                <a:pos x="840" y="315"/>
              </a:cxn>
              <a:cxn ang="0">
                <a:pos x="379" y="777"/>
              </a:cxn>
              <a:cxn ang="0">
                <a:pos x="379" y="1172"/>
              </a:cxn>
              <a:cxn ang="0">
                <a:pos x="0" y="1172"/>
              </a:cxn>
              <a:cxn ang="0">
                <a:pos x="0" y="620"/>
              </a:cxn>
              <a:cxn ang="0">
                <a:pos x="572" y="49"/>
              </a:cxn>
              <a:cxn ang="0">
                <a:pos x="523" y="0"/>
              </a:cxn>
              <a:cxn ang="0">
                <a:pos x="885" y="0"/>
              </a:cxn>
              <a:cxn ang="0">
                <a:pos x="885" y="361"/>
              </a:cxn>
            </a:cxnLst>
            <a:rect l="0" t="0" r="r" b="b"/>
            <a:pathLst>
              <a:path w="885" h="1172">
                <a:moveTo>
                  <a:pt x="885" y="361"/>
                </a:moveTo>
                <a:lnTo>
                  <a:pt x="840" y="315"/>
                </a:lnTo>
                <a:lnTo>
                  <a:pt x="379" y="777"/>
                </a:lnTo>
                <a:lnTo>
                  <a:pt x="379" y="1172"/>
                </a:lnTo>
                <a:lnTo>
                  <a:pt x="0" y="1172"/>
                </a:lnTo>
                <a:lnTo>
                  <a:pt x="0" y="620"/>
                </a:lnTo>
                <a:lnTo>
                  <a:pt x="572" y="49"/>
                </a:lnTo>
                <a:lnTo>
                  <a:pt x="523" y="0"/>
                </a:lnTo>
                <a:lnTo>
                  <a:pt x="885" y="0"/>
                </a:lnTo>
                <a:lnTo>
                  <a:pt x="885" y="361"/>
                </a:lnTo>
                <a:close/>
              </a:path>
            </a:pathLst>
          </a:custGeom>
          <a:solidFill>
            <a:srgbClr val="D01D30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Freeform 12"/>
          <p:cNvSpPr/>
          <p:nvPr/>
        </p:nvSpPr>
        <p:spPr bwMode="auto">
          <a:xfrm>
            <a:off x="4806612" y="1843958"/>
            <a:ext cx="1540933" cy="1591733"/>
          </a:xfrm>
          <a:custGeom>
            <a:avLst/>
            <a:gdLst/>
            <a:ahLst/>
            <a:cxnLst>
              <a:cxn ang="0">
                <a:pos x="313" y="41"/>
              </a:cxn>
              <a:cxn ang="0">
                <a:pos x="709" y="437"/>
              </a:cxn>
              <a:cxn ang="0">
                <a:pos x="682" y="463"/>
              </a:cxn>
              <a:cxn ang="0">
                <a:pos x="728" y="509"/>
              </a:cxn>
              <a:cxn ang="0">
                <a:pos x="483" y="752"/>
              </a:cxn>
              <a:cxn ang="0">
                <a:pos x="41" y="312"/>
              </a:cxn>
              <a:cxn ang="0">
                <a:pos x="0" y="352"/>
              </a:cxn>
              <a:cxn ang="0">
                <a:pos x="0" y="0"/>
              </a:cxn>
              <a:cxn ang="0">
                <a:pos x="349" y="0"/>
              </a:cxn>
              <a:cxn ang="0">
                <a:pos x="313" y="41"/>
              </a:cxn>
            </a:cxnLst>
            <a:rect l="0" t="0" r="r" b="b"/>
            <a:pathLst>
              <a:path w="728" h="752">
                <a:moveTo>
                  <a:pt x="313" y="41"/>
                </a:moveTo>
                <a:lnTo>
                  <a:pt x="709" y="437"/>
                </a:lnTo>
                <a:lnTo>
                  <a:pt x="682" y="463"/>
                </a:lnTo>
                <a:lnTo>
                  <a:pt x="728" y="509"/>
                </a:lnTo>
                <a:lnTo>
                  <a:pt x="483" y="752"/>
                </a:lnTo>
                <a:lnTo>
                  <a:pt x="41" y="312"/>
                </a:lnTo>
                <a:lnTo>
                  <a:pt x="0" y="352"/>
                </a:lnTo>
                <a:lnTo>
                  <a:pt x="0" y="0"/>
                </a:lnTo>
                <a:lnTo>
                  <a:pt x="349" y="0"/>
                </a:lnTo>
                <a:lnTo>
                  <a:pt x="313" y="41"/>
                </a:lnTo>
                <a:close/>
              </a:path>
            </a:pathLst>
          </a:custGeom>
          <a:solidFill>
            <a:srgbClr val="4A050C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Freeform 13"/>
          <p:cNvSpPr/>
          <p:nvPr/>
        </p:nvSpPr>
        <p:spPr bwMode="auto">
          <a:xfrm>
            <a:off x="4802379" y="3784942"/>
            <a:ext cx="1555751" cy="1604433"/>
          </a:xfrm>
          <a:custGeom>
            <a:avLst/>
            <a:gdLst/>
            <a:ahLst/>
            <a:cxnLst>
              <a:cxn ang="0">
                <a:pos x="316" y="49"/>
              </a:cxn>
              <a:cxn ang="0">
                <a:pos x="711" y="442"/>
              </a:cxn>
              <a:cxn ang="0">
                <a:pos x="686" y="465"/>
              </a:cxn>
              <a:cxn ang="0">
                <a:pos x="735" y="514"/>
              </a:cxn>
              <a:cxn ang="0">
                <a:pos x="493" y="758"/>
              </a:cxn>
              <a:cxn ang="0">
                <a:pos x="49" y="316"/>
              </a:cxn>
              <a:cxn ang="0">
                <a:pos x="0" y="363"/>
              </a:cxn>
              <a:cxn ang="0">
                <a:pos x="0" y="0"/>
              </a:cxn>
              <a:cxn ang="0">
                <a:pos x="364" y="0"/>
              </a:cxn>
              <a:cxn ang="0">
                <a:pos x="316" y="49"/>
              </a:cxn>
            </a:cxnLst>
            <a:rect l="0" t="0" r="r" b="b"/>
            <a:pathLst>
              <a:path w="735" h="758">
                <a:moveTo>
                  <a:pt x="316" y="49"/>
                </a:moveTo>
                <a:lnTo>
                  <a:pt x="711" y="442"/>
                </a:lnTo>
                <a:lnTo>
                  <a:pt x="686" y="465"/>
                </a:lnTo>
                <a:lnTo>
                  <a:pt x="735" y="514"/>
                </a:lnTo>
                <a:lnTo>
                  <a:pt x="493" y="758"/>
                </a:lnTo>
                <a:lnTo>
                  <a:pt x="49" y="316"/>
                </a:lnTo>
                <a:lnTo>
                  <a:pt x="0" y="363"/>
                </a:lnTo>
                <a:lnTo>
                  <a:pt x="0" y="0"/>
                </a:lnTo>
                <a:lnTo>
                  <a:pt x="364" y="0"/>
                </a:lnTo>
                <a:lnTo>
                  <a:pt x="316" y="49"/>
                </a:lnTo>
                <a:close/>
              </a:path>
            </a:pathLst>
          </a:custGeom>
          <a:solidFill>
            <a:srgbClr val="4A050C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Freeform 14"/>
          <p:cNvSpPr/>
          <p:nvPr/>
        </p:nvSpPr>
        <p:spPr bwMode="auto">
          <a:xfrm>
            <a:off x="5564379" y="2823974"/>
            <a:ext cx="1540933" cy="1581149"/>
          </a:xfrm>
          <a:custGeom>
            <a:avLst/>
            <a:gdLst/>
            <a:ahLst/>
            <a:cxnLst>
              <a:cxn ang="0">
                <a:pos x="728" y="350"/>
              </a:cxn>
              <a:cxn ang="0">
                <a:pos x="684" y="306"/>
              </a:cxn>
              <a:cxn ang="0">
                <a:pos x="241" y="747"/>
              </a:cxn>
              <a:cxn ang="0">
                <a:pos x="0" y="507"/>
              </a:cxn>
              <a:cxn ang="0">
                <a:pos x="42" y="460"/>
              </a:cxn>
              <a:cxn ang="0">
                <a:pos x="21" y="439"/>
              </a:cxn>
              <a:cxn ang="0">
                <a:pos x="419" y="42"/>
              </a:cxn>
              <a:cxn ang="0">
                <a:pos x="377" y="0"/>
              </a:cxn>
              <a:cxn ang="0">
                <a:pos x="728" y="0"/>
              </a:cxn>
              <a:cxn ang="0">
                <a:pos x="728" y="350"/>
              </a:cxn>
            </a:cxnLst>
            <a:rect l="0" t="0" r="r" b="b"/>
            <a:pathLst>
              <a:path w="728" h="747">
                <a:moveTo>
                  <a:pt x="728" y="350"/>
                </a:moveTo>
                <a:lnTo>
                  <a:pt x="684" y="306"/>
                </a:lnTo>
                <a:lnTo>
                  <a:pt x="241" y="747"/>
                </a:lnTo>
                <a:lnTo>
                  <a:pt x="0" y="507"/>
                </a:lnTo>
                <a:lnTo>
                  <a:pt x="42" y="460"/>
                </a:lnTo>
                <a:lnTo>
                  <a:pt x="21" y="439"/>
                </a:lnTo>
                <a:lnTo>
                  <a:pt x="419" y="42"/>
                </a:lnTo>
                <a:lnTo>
                  <a:pt x="377" y="0"/>
                </a:lnTo>
                <a:lnTo>
                  <a:pt x="728" y="0"/>
                </a:lnTo>
                <a:lnTo>
                  <a:pt x="728" y="350"/>
                </a:lnTo>
                <a:close/>
              </a:path>
            </a:pathLst>
          </a:custGeom>
          <a:solidFill>
            <a:srgbClr val="D01D30"/>
          </a:solidFill>
          <a:ln w="19050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Placeholder 3"/>
          <p:cNvSpPr txBox="1"/>
          <p:nvPr/>
        </p:nvSpPr>
        <p:spPr>
          <a:xfrm rot="19086412">
            <a:off x="6484720" y="4972893"/>
            <a:ext cx="378310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en-US" sz="2665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 Placeholder 3"/>
          <p:cNvSpPr txBox="1"/>
          <p:nvPr/>
        </p:nvSpPr>
        <p:spPr>
          <a:xfrm rot="2817072">
            <a:off x="5012428" y="3962158"/>
            <a:ext cx="378310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en-US" sz="2665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Placeholder 3"/>
          <p:cNvSpPr txBox="1"/>
          <p:nvPr/>
        </p:nvSpPr>
        <p:spPr>
          <a:xfrm rot="18997969">
            <a:off x="6464967" y="3029000"/>
            <a:ext cx="378310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en-US" sz="2665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Placeholder 3"/>
          <p:cNvSpPr txBox="1"/>
          <p:nvPr/>
        </p:nvSpPr>
        <p:spPr>
          <a:xfrm rot="2817072">
            <a:off x="5032749" y="2055776"/>
            <a:ext cx="378310" cy="41043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8565">
              <a:spcBef>
                <a:spcPct val="20000"/>
              </a:spcBef>
              <a:defRPr/>
            </a:pPr>
            <a:r>
              <a:rPr lang="en-US" sz="2665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04</a:t>
            </a:r>
            <a:endParaRPr lang="en-US" sz="2665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Freeform 187"/>
          <p:cNvSpPr>
            <a:spLocks noEditPoints="1"/>
          </p:cNvSpPr>
          <p:nvPr/>
        </p:nvSpPr>
        <p:spPr bwMode="auto">
          <a:xfrm>
            <a:off x="7238436" y="4814196"/>
            <a:ext cx="580319" cy="375036"/>
          </a:xfrm>
          <a:custGeom>
            <a:avLst/>
            <a:gdLst/>
            <a:ahLst/>
            <a:cxnLst>
              <a:cxn ang="0">
                <a:pos x="68" y="25"/>
              </a:cxn>
              <a:cxn ang="0">
                <a:pos x="34" y="44"/>
              </a:cxn>
              <a:cxn ang="0">
                <a:pos x="1" y="25"/>
              </a:cxn>
              <a:cxn ang="0">
                <a:pos x="0" y="22"/>
              </a:cxn>
              <a:cxn ang="0">
                <a:pos x="1" y="20"/>
              </a:cxn>
              <a:cxn ang="0">
                <a:pos x="34" y="0"/>
              </a:cxn>
              <a:cxn ang="0">
                <a:pos x="68" y="20"/>
              </a:cxn>
              <a:cxn ang="0">
                <a:pos x="68" y="22"/>
              </a:cxn>
              <a:cxn ang="0">
                <a:pos x="68" y="25"/>
              </a:cxn>
              <a:cxn ang="0">
                <a:pos x="49" y="9"/>
              </a:cxn>
              <a:cxn ang="0">
                <a:pos x="51" y="17"/>
              </a:cxn>
              <a:cxn ang="0">
                <a:pos x="34" y="34"/>
              </a:cxn>
              <a:cxn ang="0">
                <a:pos x="17" y="17"/>
              </a:cxn>
              <a:cxn ang="0">
                <a:pos x="20" y="9"/>
              </a:cxn>
              <a:cxn ang="0">
                <a:pos x="5" y="22"/>
              </a:cxn>
              <a:cxn ang="0">
                <a:pos x="34" y="39"/>
              </a:cxn>
              <a:cxn ang="0">
                <a:pos x="64" y="22"/>
              </a:cxn>
              <a:cxn ang="0">
                <a:pos x="49" y="9"/>
              </a:cxn>
              <a:cxn ang="0">
                <a:pos x="34" y="6"/>
              </a:cxn>
              <a:cxn ang="0">
                <a:pos x="23" y="17"/>
              </a:cxn>
              <a:cxn ang="0">
                <a:pos x="25" y="19"/>
              </a:cxn>
              <a:cxn ang="0">
                <a:pos x="27" y="17"/>
              </a:cxn>
              <a:cxn ang="0">
                <a:pos x="34" y="9"/>
              </a:cxn>
              <a:cxn ang="0">
                <a:pos x="36" y="8"/>
              </a:cxn>
              <a:cxn ang="0">
                <a:pos x="34" y="6"/>
              </a:cxn>
            </a:cxnLst>
            <a:rect l="0" t="0" r="r" b="b"/>
            <a:pathLst>
              <a:path w="68" h="44">
                <a:moveTo>
                  <a:pt x="68" y="25"/>
                </a:moveTo>
                <a:cubicBezTo>
                  <a:pt x="61" y="36"/>
                  <a:pt x="48" y="44"/>
                  <a:pt x="34" y="44"/>
                </a:cubicBezTo>
                <a:cubicBezTo>
                  <a:pt x="21" y="44"/>
                  <a:pt x="8" y="36"/>
                  <a:pt x="1" y="25"/>
                </a:cubicBezTo>
                <a:cubicBezTo>
                  <a:pt x="1" y="24"/>
                  <a:pt x="0" y="23"/>
                  <a:pt x="0" y="22"/>
                </a:cubicBezTo>
                <a:cubicBezTo>
                  <a:pt x="0" y="21"/>
                  <a:pt x="1" y="20"/>
                  <a:pt x="1" y="20"/>
                </a:cubicBezTo>
                <a:cubicBezTo>
                  <a:pt x="8" y="8"/>
                  <a:pt x="21" y="0"/>
                  <a:pt x="34" y="0"/>
                </a:cubicBezTo>
                <a:cubicBezTo>
                  <a:pt x="48" y="0"/>
                  <a:pt x="61" y="8"/>
                  <a:pt x="68" y="20"/>
                </a:cubicBezTo>
                <a:cubicBezTo>
                  <a:pt x="68" y="20"/>
                  <a:pt x="68" y="21"/>
                  <a:pt x="68" y="22"/>
                </a:cubicBezTo>
                <a:cubicBezTo>
                  <a:pt x="68" y="23"/>
                  <a:pt x="68" y="24"/>
                  <a:pt x="68" y="25"/>
                </a:cubicBezTo>
                <a:close/>
                <a:moveTo>
                  <a:pt x="49" y="9"/>
                </a:moveTo>
                <a:cubicBezTo>
                  <a:pt x="51" y="11"/>
                  <a:pt x="51" y="14"/>
                  <a:pt x="51" y="17"/>
                </a:cubicBezTo>
                <a:cubicBezTo>
                  <a:pt x="51" y="27"/>
                  <a:pt x="44" y="34"/>
                  <a:pt x="34" y="34"/>
                </a:cubicBezTo>
                <a:cubicBezTo>
                  <a:pt x="25" y="34"/>
                  <a:pt x="17" y="27"/>
                  <a:pt x="17" y="17"/>
                </a:cubicBezTo>
                <a:cubicBezTo>
                  <a:pt x="17" y="14"/>
                  <a:pt x="18" y="11"/>
                  <a:pt x="20" y="9"/>
                </a:cubicBezTo>
                <a:cubicBezTo>
                  <a:pt x="14" y="12"/>
                  <a:pt x="9" y="17"/>
                  <a:pt x="5" y="22"/>
                </a:cubicBezTo>
                <a:cubicBezTo>
                  <a:pt x="12" y="32"/>
                  <a:pt x="22" y="39"/>
                  <a:pt x="34" y="39"/>
                </a:cubicBezTo>
                <a:cubicBezTo>
                  <a:pt x="47" y="39"/>
                  <a:pt x="57" y="32"/>
                  <a:pt x="64" y="22"/>
                </a:cubicBezTo>
                <a:cubicBezTo>
                  <a:pt x="60" y="17"/>
                  <a:pt x="55" y="12"/>
                  <a:pt x="49" y="9"/>
                </a:cubicBezTo>
                <a:close/>
                <a:moveTo>
                  <a:pt x="34" y="6"/>
                </a:moveTo>
                <a:cubicBezTo>
                  <a:pt x="28" y="6"/>
                  <a:pt x="23" y="11"/>
                  <a:pt x="23" y="17"/>
                </a:cubicBezTo>
                <a:cubicBezTo>
                  <a:pt x="23" y="18"/>
                  <a:pt x="24" y="19"/>
                  <a:pt x="25" y="19"/>
                </a:cubicBezTo>
                <a:cubicBezTo>
                  <a:pt x="26" y="19"/>
                  <a:pt x="27" y="18"/>
                  <a:pt x="27" y="17"/>
                </a:cubicBezTo>
                <a:cubicBezTo>
                  <a:pt x="27" y="13"/>
                  <a:pt x="30" y="9"/>
                  <a:pt x="34" y="9"/>
                </a:cubicBezTo>
                <a:cubicBezTo>
                  <a:pt x="35" y="9"/>
                  <a:pt x="36" y="9"/>
                  <a:pt x="36" y="8"/>
                </a:cubicBezTo>
                <a:cubicBezTo>
                  <a:pt x="36" y="7"/>
                  <a:pt x="35" y="6"/>
                  <a:pt x="34" y="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Freeform 52"/>
          <p:cNvSpPr>
            <a:spLocks noEditPoints="1"/>
          </p:cNvSpPr>
          <p:nvPr/>
        </p:nvSpPr>
        <p:spPr bwMode="auto">
          <a:xfrm>
            <a:off x="4166450" y="3834077"/>
            <a:ext cx="558447" cy="558447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27" y="8"/>
              </a:cxn>
              <a:cxn ang="0">
                <a:pos x="8" y="27"/>
              </a:cxn>
              <a:cxn ang="0">
                <a:pos x="27" y="47"/>
              </a:cxn>
              <a:cxn ang="0">
                <a:pos x="47" y="27"/>
              </a:cxn>
              <a:cxn ang="0">
                <a:pos x="27" y="8"/>
              </a:cxn>
              <a:cxn ang="0">
                <a:pos x="32" y="31"/>
              </a:cxn>
              <a:cxn ang="0">
                <a:pos x="31" y="32"/>
              </a:cxn>
              <a:cxn ang="0">
                <a:pos x="19" y="32"/>
              </a:cxn>
              <a:cxn ang="0">
                <a:pos x="18" y="31"/>
              </a:cxn>
              <a:cxn ang="0">
                <a:pos x="18" y="28"/>
              </a:cxn>
              <a:cxn ang="0">
                <a:pos x="19" y="27"/>
              </a:cxn>
              <a:cxn ang="0">
                <a:pos x="27" y="27"/>
              </a:cxn>
              <a:cxn ang="0">
                <a:pos x="27" y="15"/>
              </a:cxn>
              <a:cxn ang="0">
                <a:pos x="28" y="14"/>
              </a:cxn>
              <a:cxn ang="0">
                <a:pos x="31" y="14"/>
              </a:cxn>
              <a:cxn ang="0">
                <a:pos x="32" y="15"/>
              </a:cxn>
              <a:cxn ang="0">
                <a:pos x="32" y="31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27" y="8"/>
                </a:moveTo>
                <a:cubicBezTo>
                  <a:pt x="16" y="8"/>
                  <a:pt x="8" y="17"/>
                  <a:pt x="8" y="27"/>
                </a:cubicBezTo>
                <a:cubicBezTo>
                  <a:pt x="8" y="38"/>
                  <a:pt x="16" y="47"/>
                  <a:pt x="27" y="47"/>
                </a:cubicBezTo>
                <a:cubicBezTo>
                  <a:pt x="38" y="47"/>
                  <a:pt x="47" y="38"/>
                  <a:pt x="47" y="27"/>
                </a:cubicBezTo>
                <a:cubicBezTo>
                  <a:pt x="47" y="17"/>
                  <a:pt x="38" y="8"/>
                  <a:pt x="27" y="8"/>
                </a:cubicBezTo>
                <a:close/>
                <a:moveTo>
                  <a:pt x="32" y="31"/>
                </a:moveTo>
                <a:cubicBezTo>
                  <a:pt x="32" y="31"/>
                  <a:pt x="31" y="32"/>
                  <a:pt x="31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18" y="31"/>
                  <a:pt x="18" y="31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9" y="27"/>
                  <a:pt x="19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15"/>
                  <a:pt x="27" y="15"/>
                  <a:pt x="27" y="15"/>
                </a:cubicBezTo>
                <a:cubicBezTo>
                  <a:pt x="27" y="14"/>
                  <a:pt x="28" y="14"/>
                  <a:pt x="28" y="14"/>
                </a:cubicBezTo>
                <a:cubicBezTo>
                  <a:pt x="31" y="14"/>
                  <a:pt x="31" y="14"/>
                  <a:pt x="31" y="14"/>
                </a:cubicBezTo>
                <a:cubicBezTo>
                  <a:pt x="31" y="14"/>
                  <a:pt x="32" y="14"/>
                  <a:pt x="32" y="15"/>
                </a:cubicBezTo>
                <a:lnTo>
                  <a:pt x="32" y="3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Freeform 51"/>
          <p:cNvSpPr>
            <a:spLocks noEditPoints="1"/>
          </p:cNvSpPr>
          <p:nvPr/>
        </p:nvSpPr>
        <p:spPr bwMode="auto">
          <a:xfrm>
            <a:off x="7204810" y="2750979"/>
            <a:ext cx="481521" cy="681703"/>
          </a:xfrm>
          <a:custGeom>
            <a:avLst/>
            <a:gdLst/>
            <a:ahLst/>
            <a:cxnLst>
              <a:cxn ang="0">
                <a:pos x="30" y="24"/>
              </a:cxn>
              <a:cxn ang="0">
                <a:pos x="30" y="54"/>
              </a:cxn>
              <a:cxn ang="0">
                <a:pos x="26" y="58"/>
              </a:cxn>
              <a:cxn ang="0">
                <a:pos x="22" y="54"/>
              </a:cxn>
              <a:cxn ang="0">
                <a:pos x="22" y="40"/>
              </a:cxn>
              <a:cxn ang="0">
                <a:pos x="19" y="40"/>
              </a:cxn>
              <a:cxn ang="0">
                <a:pos x="19" y="54"/>
              </a:cxn>
              <a:cxn ang="0">
                <a:pos x="15" y="58"/>
              </a:cxn>
              <a:cxn ang="0">
                <a:pos x="11" y="54"/>
              </a:cxn>
              <a:cxn ang="0">
                <a:pos x="11" y="24"/>
              </a:cxn>
              <a:cxn ang="0">
                <a:pos x="1" y="14"/>
              </a:cxn>
              <a:cxn ang="0">
                <a:pos x="1" y="9"/>
              </a:cxn>
              <a:cxn ang="0">
                <a:pos x="6" y="9"/>
              </a:cxn>
              <a:cxn ang="0">
                <a:pos x="14" y="17"/>
              </a:cxn>
              <a:cxn ang="0">
                <a:pos x="27" y="17"/>
              </a:cxn>
              <a:cxn ang="0">
                <a:pos x="35" y="9"/>
              </a:cxn>
              <a:cxn ang="0">
                <a:pos x="40" y="9"/>
              </a:cxn>
              <a:cxn ang="0">
                <a:pos x="40" y="14"/>
              </a:cxn>
              <a:cxn ang="0">
                <a:pos x="30" y="24"/>
              </a:cxn>
              <a:cxn ang="0">
                <a:pos x="21" y="16"/>
              </a:cxn>
              <a:cxn ang="0">
                <a:pos x="13" y="8"/>
              </a:cxn>
              <a:cxn ang="0">
                <a:pos x="21" y="0"/>
              </a:cxn>
              <a:cxn ang="0">
                <a:pos x="29" y="8"/>
              </a:cxn>
              <a:cxn ang="0">
                <a:pos x="21" y="16"/>
              </a:cxn>
            </a:cxnLst>
            <a:rect l="0" t="0" r="r" b="b"/>
            <a:pathLst>
              <a:path w="41" h="58">
                <a:moveTo>
                  <a:pt x="30" y="24"/>
                </a:moveTo>
                <a:cubicBezTo>
                  <a:pt x="30" y="54"/>
                  <a:pt x="30" y="54"/>
                  <a:pt x="30" y="54"/>
                </a:cubicBezTo>
                <a:cubicBezTo>
                  <a:pt x="30" y="56"/>
                  <a:pt x="28" y="58"/>
                  <a:pt x="26" y="58"/>
                </a:cubicBezTo>
                <a:cubicBezTo>
                  <a:pt x="24" y="58"/>
                  <a:pt x="22" y="56"/>
                  <a:pt x="22" y="54"/>
                </a:cubicBezTo>
                <a:cubicBezTo>
                  <a:pt x="22" y="40"/>
                  <a:pt x="22" y="40"/>
                  <a:pt x="22" y="40"/>
                </a:cubicBezTo>
                <a:cubicBezTo>
                  <a:pt x="19" y="40"/>
                  <a:pt x="19" y="40"/>
                  <a:pt x="19" y="40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6"/>
                  <a:pt x="18" y="58"/>
                  <a:pt x="15" y="58"/>
                </a:cubicBezTo>
                <a:cubicBezTo>
                  <a:pt x="13" y="58"/>
                  <a:pt x="11" y="56"/>
                  <a:pt x="11" y="54"/>
                </a:cubicBezTo>
                <a:cubicBezTo>
                  <a:pt x="11" y="24"/>
                  <a:pt x="11" y="24"/>
                  <a:pt x="11" y="2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3"/>
                  <a:pt x="0" y="10"/>
                  <a:pt x="1" y="9"/>
                </a:cubicBezTo>
                <a:cubicBezTo>
                  <a:pt x="2" y="8"/>
                  <a:pt x="5" y="8"/>
                  <a:pt x="6" y="9"/>
                </a:cubicBezTo>
                <a:cubicBezTo>
                  <a:pt x="14" y="17"/>
                  <a:pt x="14" y="17"/>
                  <a:pt x="14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35" y="9"/>
                  <a:pt x="35" y="9"/>
                  <a:pt x="35" y="9"/>
                </a:cubicBezTo>
                <a:cubicBezTo>
                  <a:pt x="37" y="8"/>
                  <a:pt x="39" y="8"/>
                  <a:pt x="40" y="9"/>
                </a:cubicBezTo>
                <a:cubicBezTo>
                  <a:pt x="41" y="10"/>
                  <a:pt x="41" y="13"/>
                  <a:pt x="40" y="14"/>
                </a:cubicBezTo>
                <a:lnTo>
                  <a:pt x="30" y="24"/>
                </a:lnTo>
                <a:close/>
                <a:moveTo>
                  <a:pt x="21" y="16"/>
                </a:moveTo>
                <a:cubicBezTo>
                  <a:pt x="16" y="16"/>
                  <a:pt x="13" y="12"/>
                  <a:pt x="13" y="8"/>
                </a:cubicBezTo>
                <a:cubicBezTo>
                  <a:pt x="13" y="4"/>
                  <a:pt x="16" y="0"/>
                  <a:pt x="21" y="0"/>
                </a:cubicBezTo>
                <a:cubicBezTo>
                  <a:pt x="25" y="0"/>
                  <a:pt x="29" y="4"/>
                  <a:pt x="29" y="8"/>
                </a:cubicBezTo>
                <a:cubicBezTo>
                  <a:pt x="29" y="12"/>
                  <a:pt x="25" y="16"/>
                  <a:pt x="21" y="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Freeform 152"/>
          <p:cNvSpPr>
            <a:spLocks noEditPoints="1"/>
          </p:cNvSpPr>
          <p:nvPr/>
        </p:nvSpPr>
        <p:spPr bwMode="auto">
          <a:xfrm>
            <a:off x="4146188" y="1904654"/>
            <a:ext cx="529296" cy="489141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9" name="Group 59"/>
          <p:cNvGrpSpPr/>
          <p:nvPr/>
        </p:nvGrpSpPr>
        <p:grpSpPr>
          <a:xfrm>
            <a:off x="8002509" y="4515330"/>
            <a:ext cx="2861749" cy="1141378"/>
            <a:chOff x="7154104" y="3244276"/>
            <a:chExt cx="2146312" cy="856033"/>
          </a:xfrm>
        </p:grpSpPr>
        <p:sp>
          <p:nvSpPr>
            <p:cNvPr id="20" name="TextBox 37"/>
            <p:cNvSpPr txBox="1"/>
            <p:nvPr/>
          </p:nvSpPr>
          <p:spPr>
            <a:xfrm>
              <a:off x="7154105" y="3453979"/>
              <a:ext cx="2146311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Rectangle 38"/>
            <p:cNvSpPr/>
            <p:nvPr/>
          </p:nvSpPr>
          <p:spPr>
            <a:xfrm>
              <a:off x="7154104" y="3244276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2" name="Group 58"/>
          <p:cNvGrpSpPr/>
          <p:nvPr/>
        </p:nvGrpSpPr>
        <p:grpSpPr>
          <a:xfrm>
            <a:off x="8002510" y="2631809"/>
            <a:ext cx="2861751" cy="1154078"/>
            <a:chOff x="7174424" y="1381167"/>
            <a:chExt cx="2146313" cy="865558"/>
          </a:xfrm>
        </p:grpSpPr>
        <p:sp>
          <p:nvSpPr>
            <p:cNvPr id="23" name="TextBox 40"/>
            <p:cNvSpPr txBox="1"/>
            <p:nvPr/>
          </p:nvSpPr>
          <p:spPr>
            <a:xfrm>
              <a:off x="7174425" y="1600395"/>
              <a:ext cx="2146312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Rectangle 41"/>
            <p:cNvSpPr/>
            <p:nvPr/>
          </p:nvSpPr>
          <p:spPr>
            <a:xfrm>
              <a:off x="7174424" y="1381167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5" name="Group 56"/>
          <p:cNvGrpSpPr/>
          <p:nvPr/>
        </p:nvGrpSpPr>
        <p:grpSpPr>
          <a:xfrm>
            <a:off x="1166141" y="3695826"/>
            <a:ext cx="2853771" cy="1115978"/>
            <a:chOff x="-160642" y="1420651"/>
            <a:chExt cx="2140328" cy="836983"/>
          </a:xfrm>
        </p:grpSpPr>
        <p:sp>
          <p:nvSpPr>
            <p:cNvPr id="26" name="TextBox 43"/>
            <p:cNvSpPr txBox="1"/>
            <p:nvPr/>
          </p:nvSpPr>
          <p:spPr>
            <a:xfrm>
              <a:off x="-160642" y="1611304"/>
              <a:ext cx="2140328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r"/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Rectangle 44"/>
            <p:cNvSpPr/>
            <p:nvPr/>
          </p:nvSpPr>
          <p:spPr>
            <a:xfrm>
              <a:off x="933726" y="1420651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28" name="Group 56"/>
          <p:cNvGrpSpPr/>
          <p:nvPr/>
        </p:nvGrpSpPr>
        <p:grpSpPr>
          <a:xfrm>
            <a:off x="1166141" y="1737337"/>
            <a:ext cx="2853772" cy="1115978"/>
            <a:chOff x="-160642" y="1420651"/>
            <a:chExt cx="2140329" cy="836983"/>
          </a:xfrm>
        </p:grpSpPr>
        <p:sp>
          <p:nvSpPr>
            <p:cNvPr id="29" name="TextBox 46"/>
            <p:cNvSpPr txBox="1"/>
            <p:nvPr/>
          </p:nvSpPr>
          <p:spPr>
            <a:xfrm>
              <a:off x="-160642" y="1611304"/>
              <a:ext cx="2140329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r"/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0" name="Rectangle 47"/>
            <p:cNvSpPr/>
            <p:nvPr/>
          </p:nvSpPr>
          <p:spPr>
            <a:xfrm>
              <a:off x="933726" y="1420651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35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5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椭圆 39"/>
          <p:cNvSpPr/>
          <p:nvPr/>
        </p:nvSpPr>
        <p:spPr>
          <a:xfrm>
            <a:off x="3688006" y="1959296"/>
            <a:ext cx="2000264" cy="2000264"/>
          </a:xfrm>
          <a:prstGeom prst="ellipse">
            <a:avLst/>
          </a:prstGeom>
          <a:solidFill>
            <a:srgbClr val="D01D3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gradFill>
                <a:gsLst>
                  <a:gs pos="50000">
                    <a:schemeClr val="bg1"/>
                  </a:gs>
                  <a:gs pos="0">
                    <a:schemeClr val="bg1">
                      <a:alpha val="28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78243" y="3864309"/>
            <a:ext cx="1035059" cy="1035059"/>
          </a:xfrm>
          <a:prstGeom prst="ellipse">
            <a:avLst/>
          </a:prstGeom>
          <a:solidFill>
            <a:srgbClr val="D01D3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gradFill>
                <a:gsLst>
                  <a:gs pos="50000">
                    <a:schemeClr val="bg1"/>
                  </a:gs>
                  <a:gs pos="0">
                    <a:schemeClr val="bg1">
                      <a:alpha val="28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流程图: 延期 1"/>
          <p:cNvSpPr/>
          <p:nvPr/>
        </p:nvSpPr>
        <p:spPr>
          <a:xfrm rot="20911335" flipH="1">
            <a:off x="1306740" y="2340299"/>
            <a:ext cx="288590" cy="3100028"/>
          </a:xfrm>
          <a:prstGeom prst="flowChartDelay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流程图: 延期 2"/>
          <p:cNvSpPr/>
          <p:nvPr/>
        </p:nvSpPr>
        <p:spPr>
          <a:xfrm rot="16200000" flipH="1">
            <a:off x="3604993" y="3683594"/>
            <a:ext cx="292865" cy="3688095"/>
          </a:xfrm>
          <a:prstGeom prst="flowChartDelay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4" name="图片 13" descr="90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1754" y="4097240"/>
            <a:ext cx="1005329" cy="1005329"/>
          </a:xfrm>
          <a:prstGeom prst="rect">
            <a:avLst/>
          </a:prstGeom>
        </p:spPr>
      </p:pic>
      <p:pic>
        <p:nvPicPr>
          <p:cNvPr id="15" name="图片 14" descr="95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029" y="2046333"/>
            <a:ext cx="1913228" cy="1913228"/>
          </a:xfrm>
          <a:prstGeom prst="rect">
            <a:avLst/>
          </a:prstGeom>
        </p:spPr>
      </p:pic>
      <p:grpSp>
        <p:nvGrpSpPr>
          <p:cNvPr id="10" name="组合 15"/>
          <p:cNvGrpSpPr/>
          <p:nvPr/>
        </p:nvGrpSpPr>
        <p:grpSpPr>
          <a:xfrm>
            <a:off x="7146211" y="1986877"/>
            <a:ext cx="4000528" cy="842668"/>
            <a:chOff x="5357818" y="3643320"/>
            <a:chExt cx="3000396" cy="632001"/>
          </a:xfrm>
        </p:grpSpPr>
        <p:sp>
          <p:nvSpPr>
            <p:cNvPr id="18" name="文本框 26"/>
            <p:cNvSpPr>
              <a:spLocks noChangeArrowheads="1"/>
            </p:cNvSpPr>
            <p:nvPr/>
          </p:nvSpPr>
          <p:spPr bwMode="auto">
            <a:xfrm>
              <a:off x="5357818" y="3643320"/>
              <a:ext cx="1422505" cy="3000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Your text </a:t>
              </a:r>
              <a:r>
                <a: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here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818" y="3929072"/>
              <a:ext cx="300039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If it is not real text. 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574707" y="2289004"/>
            <a:ext cx="381003" cy="38100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gradFill>
                <a:gsLst>
                  <a:gs pos="50000">
                    <a:schemeClr val="bg1"/>
                  </a:gs>
                  <a:gs pos="0">
                    <a:schemeClr val="bg1">
                      <a:alpha val="28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146211" y="2942396"/>
            <a:ext cx="4000528" cy="842668"/>
            <a:chOff x="5357818" y="3643320"/>
            <a:chExt cx="3000396" cy="632001"/>
          </a:xfrm>
        </p:grpSpPr>
        <p:sp>
          <p:nvSpPr>
            <p:cNvPr id="25" name="文本框 26"/>
            <p:cNvSpPr>
              <a:spLocks noChangeArrowheads="1"/>
            </p:cNvSpPr>
            <p:nvPr/>
          </p:nvSpPr>
          <p:spPr bwMode="auto">
            <a:xfrm>
              <a:off x="5357818" y="3643320"/>
              <a:ext cx="1422505" cy="3000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Your text </a:t>
              </a:r>
              <a:r>
                <a: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here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357818" y="3929072"/>
              <a:ext cx="300039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If it is not real text. 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6574707" y="3244523"/>
            <a:ext cx="381003" cy="381003"/>
          </a:xfrm>
          <a:prstGeom prst="rect">
            <a:avLst/>
          </a:prstGeom>
          <a:solidFill>
            <a:srgbClr val="D01D3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gradFill>
                <a:gsLst>
                  <a:gs pos="50000">
                    <a:schemeClr val="bg1"/>
                  </a:gs>
                  <a:gs pos="0">
                    <a:schemeClr val="bg1">
                      <a:alpha val="28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1" name="组合 15"/>
          <p:cNvGrpSpPr/>
          <p:nvPr/>
        </p:nvGrpSpPr>
        <p:grpSpPr>
          <a:xfrm>
            <a:off x="7146211" y="3891891"/>
            <a:ext cx="4000528" cy="842668"/>
            <a:chOff x="5357818" y="3643320"/>
            <a:chExt cx="3000396" cy="632001"/>
          </a:xfrm>
        </p:grpSpPr>
        <p:sp>
          <p:nvSpPr>
            <p:cNvPr id="30" name="文本框 26"/>
            <p:cNvSpPr>
              <a:spLocks noChangeArrowheads="1"/>
            </p:cNvSpPr>
            <p:nvPr/>
          </p:nvSpPr>
          <p:spPr bwMode="auto">
            <a:xfrm>
              <a:off x="5357818" y="3643320"/>
              <a:ext cx="1422505" cy="3000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Your text </a:t>
              </a:r>
              <a:r>
                <a: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here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357818" y="3929072"/>
              <a:ext cx="300039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If it is not real text. 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6574707" y="4194017"/>
            <a:ext cx="381003" cy="38100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gradFill>
                <a:gsLst>
                  <a:gs pos="50000">
                    <a:schemeClr val="bg1"/>
                  </a:gs>
                  <a:gs pos="0">
                    <a:schemeClr val="bg1">
                      <a:alpha val="28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3" name="组合 15"/>
          <p:cNvGrpSpPr/>
          <p:nvPr/>
        </p:nvGrpSpPr>
        <p:grpSpPr>
          <a:xfrm>
            <a:off x="7146211" y="4844397"/>
            <a:ext cx="4000528" cy="842668"/>
            <a:chOff x="5357818" y="3643320"/>
            <a:chExt cx="3000396" cy="632001"/>
          </a:xfrm>
        </p:grpSpPr>
        <p:sp>
          <p:nvSpPr>
            <p:cNvPr id="35" name="文本框 26"/>
            <p:cNvSpPr>
              <a:spLocks noChangeArrowheads="1"/>
            </p:cNvSpPr>
            <p:nvPr/>
          </p:nvSpPr>
          <p:spPr bwMode="auto">
            <a:xfrm>
              <a:off x="5357818" y="3643320"/>
              <a:ext cx="1422505" cy="30008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lIns="91440" tIns="45720" rIns="91440" bIns="4572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Your text </a:t>
              </a:r>
              <a:r>
                <a: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Calibri" panose="020F0502020204030204" pitchFamily="34" charset="0"/>
                  <a:sym typeface="Calibri" panose="020F0502020204030204" pitchFamily="34" charset="0"/>
                </a:rPr>
                <a:t>here</a:t>
              </a:r>
              <a:endParaRPr lang="zh-CN" altLang="en-US" sz="2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357818" y="3929072"/>
              <a:ext cx="3000396" cy="3462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en-US" altLang="zh-CN" sz="12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If it is not real text. </a:t>
              </a:r>
              <a:endPara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574707" y="5146524"/>
            <a:ext cx="381003" cy="381003"/>
          </a:xfrm>
          <a:prstGeom prst="rect">
            <a:avLst/>
          </a:prstGeom>
          <a:solidFill>
            <a:srgbClr val="D01D3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35">
              <a:gradFill>
                <a:gsLst>
                  <a:gs pos="50000">
                    <a:schemeClr val="bg1"/>
                  </a:gs>
                  <a:gs pos="0">
                    <a:schemeClr val="bg1">
                      <a:alpha val="28000"/>
                    </a:schemeClr>
                  </a:gs>
                  <a:gs pos="100000">
                    <a:schemeClr val="bg1">
                      <a:alpha val="30000"/>
                    </a:schemeClr>
                  </a:gs>
                </a:gsLst>
                <a:lin ang="7800000" scaled="0"/>
              </a:gra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033950" y="3864309"/>
            <a:ext cx="1320811" cy="1320811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973494" y="2149797"/>
            <a:ext cx="1619261" cy="1606563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Freeform 154"/>
          <p:cNvSpPr/>
          <p:nvPr/>
        </p:nvSpPr>
        <p:spPr bwMode="auto">
          <a:xfrm>
            <a:off x="4112596" y="2596850"/>
            <a:ext cx="1113950" cy="865996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52" name="Freeform 78"/>
          <p:cNvSpPr/>
          <p:nvPr/>
        </p:nvSpPr>
        <p:spPr bwMode="auto">
          <a:xfrm>
            <a:off x="2269924" y="4152769"/>
            <a:ext cx="251695" cy="466970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39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931344" y="5433210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经验反思总结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2343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2"/>
          <p:cNvGrpSpPr/>
          <p:nvPr/>
        </p:nvGrpSpPr>
        <p:grpSpPr>
          <a:xfrm>
            <a:off x="655147" y="3069649"/>
            <a:ext cx="1482803" cy="1556297"/>
            <a:chOff x="5776018" y="1609114"/>
            <a:chExt cx="1112102" cy="1167223"/>
          </a:xfrm>
        </p:grpSpPr>
        <p:sp>
          <p:nvSpPr>
            <p:cNvPr id="3" name="Text Placeholder 3"/>
            <p:cNvSpPr txBox="1"/>
            <p:nvPr/>
          </p:nvSpPr>
          <p:spPr>
            <a:xfrm>
              <a:off x="6035450" y="1609114"/>
              <a:ext cx="593239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D01D30"/>
                  </a:solidFill>
                </a:rPr>
                <a:t>First Step</a:t>
              </a:r>
              <a:endParaRPr lang="en-US" sz="1600" dirty="0">
                <a:solidFill>
                  <a:srgbClr val="D01D30"/>
                </a:solidFill>
              </a:endParaRPr>
            </a:p>
          </p:txBody>
        </p:sp>
        <p:sp>
          <p:nvSpPr>
            <p:cNvPr id="4" name="Text Placeholder 3"/>
            <p:cNvSpPr txBox="1"/>
            <p:nvPr/>
          </p:nvSpPr>
          <p:spPr>
            <a:xfrm>
              <a:off x="5776018" y="1806840"/>
              <a:ext cx="1112102" cy="9694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3351384" y="3071400"/>
            <a:ext cx="1520272" cy="1552797"/>
            <a:chOff x="5776018" y="1548154"/>
            <a:chExt cx="1140204" cy="1164598"/>
          </a:xfrm>
        </p:grpSpPr>
        <p:sp>
          <p:nvSpPr>
            <p:cNvPr id="6" name="Text Placeholder 3"/>
            <p:cNvSpPr txBox="1"/>
            <p:nvPr/>
          </p:nvSpPr>
          <p:spPr>
            <a:xfrm>
              <a:off x="5954908" y="1548154"/>
              <a:ext cx="782426" cy="184666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D01D30"/>
                  </a:solidFill>
                </a:rPr>
                <a:t>Second Step</a:t>
              </a:r>
              <a:endParaRPr lang="en-US" sz="1600" dirty="0">
                <a:solidFill>
                  <a:srgbClr val="D01D30"/>
                </a:solidFill>
              </a:endParaRPr>
            </a:p>
          </p:txBody>
        </p:sp>
        <p:sp>
          <p:nvSpPr>
            <p:cNvPr id="7" name="Text Placeholder 3"/>
            <p:cNvSpPr txBox="1"/>
            <p:nvPr/>
          </p:nvSpPr>
          <p:spPr>
            <a:xfrm>
              <a:off x="5776018" y="1743255"/>
              <a:ext cx="1140204" cy="9694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8" name="Group 72"/>
          <p:cNvGrpSpPr/>
          <p:nvPr/>
        </p:nvGrpSpPr>
        <p:grpSpPr>
          <a:xfrm>
            <a:off x="6118757" y="3073530"/>
            <a:ext cx="1536188" cy="1548533"/>
            <a:chOff x="5776018" y="1537993"/>
            <a:chExt cx="1152141" cy="1161400"/>
          </a:xfrm>
        </p:grpSpPr>
        <p:sp>
          <p:nvSpPr>
            <p:cNvPr id="9" name="Text Placeholder 3"/>
            <p:cNvSpPr txBox="1"/>
            <p:nvPr/>
          </p:nvSpPr>
          <p:spPr>
            <a:xfrm>
              <a:off x="6026350" y="1537993"/>
              <a:ext cx="651476" cy="184666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600" dirty="0">
                  <a:solidFill>
                    <a:srgbClr val="D01D30"/>
                  </a:solidFill>
                </a:rPr>
                <a:t>Third Step</a:t>
              </a:r>
              <a:endParaRPr lang="en-US" sz="1600" dirty="0">
                <a:solidFill>
                  <a:srgbClr val="D01D30"/>
                </a:solidFill>
              </a:endParaRPr>
            </a:p>
          </p:txBody>
        </p:sp>
        <p:sp>
          <p:nvSpPr>
            <p:cNvPr id="10" name="Text Placeholder 3"/>
            <p:cNvSpPr txBox="1"/>
            <p:nvPr/>
          </p:nvSpPr>
          <p:spPr>
            <a:xfrm>
              <a:off x="5776018" y="1729896"/>
              <a:ext cx="1152141" cy="969497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1" name="Group 72"/>
          <p:cNvGrpSpPr/>
          <p:nvPr/>
        </p:nvGrpSpPr>
        <p:grpSpPr>
          <a:xfrm>
            <a:off x="8859169" y="3078659"/>
            <a:ext cx="1488707" cy="1538274"/>
            <a:chOff x="5776018" y="1545687"/>
            <a:chExt cx="1116530" cy="1153705"/>
          </a:xfrm>
        </p:grpSpPr>
        <p:sp>
          <p:nvSpPr>
            <p:cNvPr id="12" name="Text Placeholder 3"/>
            <p:cNvSpPr txBox="1"/>
            <p:nvPr/>
          </p:nvSpPr>
          <p:spPr>
            <a:xfrm>
              <a:off x="5992771" y="1545687"/>
              <a:ext cx="683024" cy="169325"/>
            </a:xfrm>
            <a:prstGeom prst="rect">
              <a:avLst/>
            </a:prstGeom>
          </p:spPr>
          <p:txBody>
            <a:bodyPr wrap="none" lIns="0" tIns="0" rIns="0" bIns="0" anchor="t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18565">
                <a:spcBef>
                  <a:spcPct val="20000"/>
                </a:spcBef>
                <a:defRPr/>
              </a:pPr>
              <a:r>
                <a:rPr lang="en-US" sz="1465" dirty="0">
                  <a:solidFill>
                    <a:srgbClr val="D01D30"/>
                  </a:solidFill>
                </a:rPr>
                <a:t>Fourth Step</a:t>
              </a:r>
              <a:endParaRPr lang="en-US" sz="1465" dirty="0">
                <a:solidFill>
                  <a:srgbClr val="D01D30"/>
                </a:solidFill>
              </a:endParaRPr>
            </a:p>
          </p:txBody>
        </p:sp>
        <p:sp>
          <p:nvSpPr>
            <p:cNvPr id="13" name="Text Placeholder 3"/>
            <p:cNvSpPr txBox="1"/>
            <p:nvPr/>
          </p:nvSpPr>
          <p:spPr>
            <a:xfrm>
              <a:off x="5776018" y="1729896"/>
              <a:ext cx="1116530" cy="969496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r>
                <a:rPr lang="en-US" altLang="zh-CN" sz="14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4" name="Chevron 42"/>
          <p:cNvSpPr/>
          <p:nvPr/>
        </p:nvSpPr>
        <p:spPr>
          <a:xfrm>
            <a:off x="2336502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5" name="Chevron 63"/>
          <p:cNvSpPr/>
          <p:nvPr/>
        </p:nvSpPr>
        <p:spPr>
          <a:xfrm>
            <a:off x="5068774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67"/>
          <p:cNvSpPr/>
          <p:nvPr/>
        </p:nvSpPr>
        <p:spPr>
          <a:xfrm>
            <a:off x="7809187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86"/>
          <p:cNvSpPr/>
          <p:nvPr/>
        </p:nvSpPr>
        <p:spPr>
          <a:xfrm>
            <a:off x="10581165" y="2715904"/>
            <a:ext cx="918852" cy="1997043"/>
          </a:xfrm>
          <a:prstGeom prst="chevron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C000"/>
              </a:solidFill>
            </a:endParaRPr>
          </a:p>
        </p:txBody>
      </p:sp>
      <p:sp>
        <p:nvSpPr>
          <p:cNvPr id="19" name="Oval 41"/>
          <p:cNvSpPr>
            <a:spLocks noChangeAspect="1"/>
          </p:cNvSpPr>
          <p:nvPr/>
        </p:nvSpPr>
        <p:spPr>
          <a:xfrm>
            <a:off x="2201329" y="3281731"/>
            <a:ext cx="864664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Oval 52"/>
          <p:cNvSpPr>
            <a:spLocks noChangeAspect="1"/>
          </p:cNvSpPr>
          <p:nvPr/>
        </p:nvSpPr>
        <p:spPr>
          <a:xfrm>
            <a:off x="4959061" y="3281731"/>
            <a:ext cx="864665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Oval 56"/>
          <p:cNvSpPr>
            <a:spLocks noChangeAspect="1"/>
          </p:cNvSpPr>
          <p:nvPr/>
        </p:nvSpPr>
        <p:spPr>
          <a:xfrm>
            <a:off x="7703050" y="3281731"/>
            <a:ext cx="864665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Oval 68"/>
          <p:cNvSpPr>
            <a:spLocks noChangeAspect="1"/>
          </p:cNvSpPr>
          <p:nvPr/>
        </p:nvSpPr>
        <p:spPr>
          <a:xfrm>
            <a:off x="10451780" y="3281731"/>
            <a:ext cx="864665" cy="86538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Arc 72"/>
          <p:cNvSpPr/>
          <p:nvPr/>
        </p:nvSpPr>
        <p:spPr>
          <a:xfrm rot="19051047">
            <a:off x="2778243" y="229874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1" name="Arc 73"/>
          <p:cNvSpPr/>
          <p:nvPr/>
        </p:nvSpPr>
        <p:spPr>
          <a:xfrm rot="13500000" flipH="1">
            <a:off x="5573481" y="3027263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Arc 74"/>
          <p:cNvSpPr/>
          <p:nvPr/>
        </p:nvSpPr>
        <p:spPr>
          <a:xfrm rot="19051047">
            <a:off x="8519728" y="2324351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 useBgFill="1">
        <p:nvSpPr>
          <p:cNvPr id="33" name="Freeform 78"/>
          <p:cNvSpPr/>
          <p:nvPr/>
        </p:nvSpPr>
        <p:spPr bwMode="auto">
          <a:xfrm>
            <a:off x="10758264" y="3492894"/>
            <a:ext cx="251695" cy="466970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 useBgFill="1">
        <p:nvSpPr>
          <p:cNvPr id="34" name="Freeform 154"/>
          <p:cNvSpPr/>
          <p:nvPr/>
        </p:nvSpPr>
        <p:spPr bwMode="auto">
          <a:xfrm>
            <a:off x="7885845" y="3574361"/>
            <a:ext cx="540593" cy="355949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 useBgFill="1">
        <p:nvSpPr>
          <p:cNvPr id="35" name="Freeform 141"/>
          <p:cNvSpPr>
            <a:spLocks noEditPoints="1"/>
          </p:cNvSpPr>
          <p:nvPr/>
        </p:nvSpPr>
        <p:spPr bwMode="auto">
          <a:xfrm>
            <a:off x="2392639" y="3577983"/>
            <a:ext cx="499414" cy="322381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 useBgFill="1">
        <p:nvSpPr>
          <p:cNvPr id="36" name="Freeform 65"/>
          <p:cNvSpPr>
            <a:spLocks noEditPoints="1"/>
          </p:cNvSpPr>
          <p:nvPr/>
        </p:nvSpPr>
        <p:spPr bwMode="auto">
          <a:xfrm>
            <a:off x="5195627" y="3526033"/>
            <a:ext cx="446128" cy="433391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41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ded Corner 15"/>
          <p:cNvSpPr/>
          <p:nvPr/>
        </p:nvSpPr>
        <p:spPr>
          <a:xfrm>
            <a:off x="1238972" y="1760562"/>
            <a:ext cx="3009317" cy="1886206"/>
          </a:xfrm>
          <a:prstGeom prst="foldedCorner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TextBox 25"/>
          <p:cNvSpPr txBox="1"/>
          <p:nvPr/>
        </p:nvSpPr>
        <p:spPr>
          <a:xfrm>
            <a:off x="1417564" y="2611747"/>
            <a:ext cx="2643195" cy="97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Web Design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</a:t>
            </a:r>
            <a:endParaRPr 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Folded Corner 28"/>
          <p:cNvSpPr/>
          <p:nvPr/>
        </p:nvSpPr>
        <p:spPr>
          <a:xfrm>
            <a:off x="4587614" y="1760562"/>
            <a:ext cx="3009317" cy="1886206"/>
          </a:xfrm>
          <a:prstGeom prst="foldedCorner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33"/>
          <p:cNvSpPr txBox="1"/>
          <p:nvPr/>
        </p:nvSpPr>
        <p:spPr>
          <a:xfrm>
            <a:off x="4739371" y="2611747"/>
            <a:ext cx="2643195" cy="97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Mobile Apps</a:t>
            </a:r>
            <a:endParaRPr lang="en-US" sz="1865" b="1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Folded Corner 34"/>
          <p:cNvSpPr/>
          <p:nvPr/>
        </p:nvSpPr>
        <p:spPr>
          <a:xfrm>
            <a:off x="7936188" y="1760562"/>
            <a:ext cx="3009317" cy="1886206"/>
          </a:xfrm>
          <a:prstGeom prst="foldedCorner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Box 38"/>
          <p:cNvSpPr txBox="1"/>
          <p:nvPr/>
        </p:nvSpPr>
        <p:spPr>
          <a:xfrm>
            <a:off x="8087945" y="2611747"/>
            <a:ext cx="2643195" cy="97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Data Analyses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</a:t>
            </a:r>
            <a:endParaRPr 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Folded Corner 39"/>
          <p:cNvSpPr/>
          <p:nvPr/>
        </p:nvSpPr>
        <p:spPr>
          <a:xfrm>
            <a:off x="1238972" y="3944015"/>
            <a:ext cx="3009317" cy="1886206"/>
          </a:xfrm>
          <a:prstGeom prst="foldedCorner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Box 41"/>
          <p:cNvSpPr txBox="1"/>
          <p:nvPr/>
        </p:nvSpPr>
        <p:spPr>
          <a:xfrm>
            <a:off x="1390729" y="4784135"/>
            <a:ext cx="2643195" cy="97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Management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</a:t>
            </a:r>
            <a:endParaRPr 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Folded Corner 42"/>
          <p:cNvSpPr/>
          <p:nvPr/>
        </p:nvSpPr>
        <p:spPr>
          <a:xfrm>
            <a:off x="4587614" y="3944015"/>
            <a:ext cx="3009317" cy="1886206"/>
          </a:xfrm>
          <a:prstGeom prst="foldedCorner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TextBox 44"/>
          <p:cNvSpPr txBox="1"/>
          <p:nvPr/>
        </p:nvSpPr>
        <p:spPr>
          <a:xfrm>
            <a:off x="4739371" y="4784135"/>
            <a:ext cx="2643195" cy="97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Dedicated Support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</a:t>
            </a:r>
            <a:endParaRPr 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Folded Corner 45"/>
          <p:cNvSpPr/>
          <p:nvPr/>
        </p:nvSpPr>
        <p:spPr>
          <a:xfrm>
            <a:off x="7936188" y="3944015"/>
            <a:ext cx="3009317" cy="1886206"/>
          </a:xfrm>
          <a:prstGeom prst="foldedCorner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TextBox 47"/>
          <p:cNvSpPr txBox="1"/>
          <p:nvPr/>
        </p:nvSpPr>
        <p:spPr>
          <a:xfrm>
            <a:off x="8087945" y="4741068"/>
            <a:ext cx="2643195" cy="97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5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Go Globally</a:t>
            </a:r>
            <a:endParaRPr lang="en-US" sz="1865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algn="ctr">
              <a:spcBef>
                <a:spcPct val="20000"/>
              </a:spcBef>
              <a:defRPr/>
            </a:pPr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</a:t>
            </a:r>
            <a:endParaRPr lang="en-US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9185017" y="4242132"/>
            <a:ext cx="459291" cy="438083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9" name="Freeform 52"/>
          <p:cNvSpPr>
            <a:spLocks noEditPoints="1"/>
          </p:cNvSpPr>
          <p:nvPr/>
        </p:nvSpPr>
        <p:spPr bwMode="auto">
          <a:xfrm>
            <a:off x="2555988" y="4294355"/>
            <a:ext cx="312674" cy="320860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Freeform 42"/>
          <p:cNvSpPr>
            <a:spLocks noEditPoints="1"/>
          </p:cNvSpPr>
          <p:nvPr/>
        </p:nvSpPr>
        <p:spPr bwMode="auto">
          <a:xfrm>
            <a:off x="2512494" y="2107268"/>
            <a:ext cx="399663" cy="328129"/>
          </a:xfrm>
          <a:custGeom>
            <a:avLst/>
            <a:gdLst/>
            <a:ahLst/>
            <a:cxnLst>
              <a:cxn ang="0">
                <a:pos x="73" y="47"/>
              </a:cxn>
              <a:cxn ang="0">
                <a:pos x="67" y="53"/>
              </a:cxn>
              <a:cxn ang="0">
                <a:pos x="46" y="53"/>
              </a:cxn>
              <a:cxn ang="0">
                <a:pos x="48" y="60"/>
              </a:cxn>
              <a:cxn ang="0">
                <a:pos x="46" y="63"/>
              </a:cxn>
              <a:cxn ang="0">
                <a:pos x="26" y="63"/>
              </a:cxn>
              <a:cxn ang="0">
                <a:pos x="24" y="60"/>
              </a:cxn>
              <a:cxn ang="0">
                <a:pos x="26" y="53"/>
              </a:cxn>
              <a:cxn ang="0">
                <a:pos x="6" y="53"/>
              </a:cxn>
              <a:cxn ang="0">
                <a:pos x="0" y="47"/>
              </a:cxn>
              <a:cxn ang="0">
                <a:pos x="0" y="6"/>
              </a:cxn>
              <a:cxn ang="0">
                <a:pos x="6" y="0"/>
              </a:cxn>
              <a:cxn ang="0">
                <a:pos x="67" y="0"/>
              </a:cxn>
              <a:cxn ang="0">
                <a:pos x="73" y="6"/>
              </a:cxn>
              <a:cxn ang="0">
                <a:pos x="73" y="47"/>
              </a:cxn>
              <a:cxn ang="0">
                <a:pos x="68" y="6"/>
              </a:cxn>
              <a:cxn ang="0">
                <a:pos x="67" y="5"/>
              </a:cxn>
              <a:cxn ang="0">
                <a:pos x="6" y="5"/>
              </a:cxn>
              <a:cxn ang="0">
                <a:pos x="5" y="6"/>
              </a:cxn>
              <a:cxn ang="0">
                <a:pos x="5" y="37"/>
              </a:cxn>
              <a:cxn ang="0">
                <a:pos x="6" y="39"/>
              </a:cxn>
              <a:cxn ang="0">
                <a:pos x="67" y="39"/>
              </a:cxn>
              <a:cxn ang="0">
                <a:pos x="68" y="37"/>
              </a:cxn>
              <a:cxn ang="0">
                <a:pos x="68" y="6"/>
              </a:cxn>
            </a:cxnLst>
            <a:rect l="0" t="0" r="r" b="b"/>
            <a:pathLst>
              <a:path w="73" h="63">
                <a:moveTo>
                  <a:pt x="73" y="47"/>
                </a:moveTo>
                <a:cubicBezTo>
                  <a:pt x="73" y="50"/>
                  <a:pt x="70" y="53"/>
                  <a:pt x="67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6" y="56"/>
                  <a:pt x="48" y="59"/>
                  <a:pt x="48" y="60"/>
                </a:cubicBezTo>
                <a:cubicBezTo>
                  <a:pt x="48" y="62"/>
                  <a:pt x="47" y="63"/>
                  <a:pt x="4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3"/>
                  <a:pt x="24" y="62"/>
                  <a:pt x="24" y="60"/>
                </a:cubicBezTo>
                <a:cubicBezTo>
                  <a:pt x="24" y="59"/>
                  <a:pt x="26" y="56"/>
                  <a:pt x="26" y="53"/>
                </a:cubicBezTo>
                <a:cubicBezTo>
                  <a:pt x="6" y="53"/>
                  <a:pt x="6" y="53"/>
                  <a:pt x="6" y="53"/>
                </a:cubicBezTo>
                <a:cubicBezTo>
                  <a:pt x="2" y="53"/>
                  <a:pt x="0" y="50"/>
                  <a:pt x="0" y="4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2" y="0"/>
                  <a:pt x="6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70" y="0"/>
                  <a:pt x="73" y="2"/>
                  <a:pt x="73" y="6"/>
                </a:cubicBezTo>
                <a:lnTo>
                  <a:pt x="73" y="47"/>
                </a:lnTo>
                <a:close/>
                <a:moveTo>
                  <a:pt x="68" y="6"/>
                </a:moveTo>
                <a:cubicBezTo>
                  <a:pt x="68" y="5"/>
                  <a:pt x="67" y="5"/>
                  <a:pt x="67" y="5"/>
                </a:cubicBezTo>
                <a:cubicBezTo>
                  <a:pt x="6" y="5"/>
                  <a:pt x="6" y="5"/>
                  <a:pt x="6" y="5"/>
                </a:cubicBezTo>
                <a:cubicBezTo>
                  <a:pt x="5" y="5"/>
                  <a:pt x="5" y="5"/>
                  <a:pt x="5" y="6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8"/>
                  <a:pt x="5" y="39"/>
                  <a:pt x="6" y="39"/>
                </a:cubicBezTo>
                <a:cubicBezTo>
                  <a:pt x="67" y="39"/>
                  <a:pt x="67" y="39"/>
                  <a:pt x="67" y="39"/>
                </a:cubicBezTo>
                <a:cubicBezTo>
                  <a:pt x="67" y="39"/>
                  <a:pt x="68" y="38"/>
                  <a:pt x="68" y="37"/>
                </a:cubicBezTo>
                <a:lnTo>
                  <a:pt x="68" y="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Freeform 86"/>
          <p:cNvSpPr>
            <a:spLocks noEditPoints="1"/>
          </p:cNvSpPr>
          <p:nvPr/>
        </p:nvSpPr>
        <p:spPr bwMode="auto">
          <a:xfrm>
            <a:off x="5933368" y="2019872"/>
            <a:ext cx="303660" cy="510830"/>
          </a:xfrm>
          <a:custGeom>
            <a:avLst/>
            <a:gd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solidFill>
                <a:schemeClr val="tx1">
                  <a:lumMod val="75000"/>
                  <a:lumOff val="2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Freeform 216"/>
          <p:cNvSpPr>
            <a:spLocks noEditPoints="1"/>
          </p:cNvSpPr>
          <p:nvPr/>
        </p:nvSpPr>
        <p:spPr bwMode="auto">
          <a:xfrm>
            <a:off x="5890010" y="4264013"/>
            <a:ext cx="406839" cy="409535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1" name="Freeform 217"/>
          <p:cNvSpPr>
            <a:spLocks noEditPoints="1"/>
          </p:cNvSpPr>
          <p:nvPr/>
        </p:nvSpPr>
        <p:spPr bwMode="auto">
          <a:xfrm>
            <a:off x="9222245" y="2137345"/>
            <a:ext cx="374594" cy="267974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终止 4"/>
          <p:cNvSpPr/>
          <p:nvPr/>
        </p:nvSpPr>
        <p:spPr>
          <a:xfrm rot="16200000">
            <a:off x="126235" y="307019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359735" y="1667545"/>
            <a:ext cx="1692323" cy="1714808"/>
          </a:xfrm>
          <a:prstGeom prst="ellipse">
            <a:avLst/>
          </a:prstGeom>
          <a:blipFill dpi="0" rotWithShape="1">
            <a:blip r:embed="rId1"/>
            <a:srcRect/>
            <a:stretch>
              <a:fillRect/>
            </a:stretch>
          </a:blipFill>
          <a:ln w="57150">
            <a:solidFill>
              <a:srgbClr val="D01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501025" y="4032001"/>
            <a:ext cx="1409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6215" y="3659187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流程图: 终止 9"/>
          <p:cNvSpPr/>
          <p:nvPr/>
        </p:nvSpPr>
        <p:spPr>
          <a:xfrm rot="16200000">
            <a:off x="2684210" y="307019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917710" y="1667545"/>
            <a:ext cx="1692323" cy="1714808"/>
          </a:xfrm>
          <a:prstGeom prst="ellipse">
            <a:avLst/>
          </a:prstGeom>
          <a:blipFill dpi="0" rotWithShape="1">
            <a:blip r:embed="rId2"/>
            <a:srcRect/>
            <a:stretch>
              <a:fillRect l="-14000" r="-14000"/>
            </a:stretch>
          </a:blipFill>
          <a:ln w="57150">
            <a:solidFill>
              <a:srgbClr val="D01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059000" y="4032001"/>
            <a:ext cx="1409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54190" y="3659187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流程图: 终止 24"/>
          <p:cNvSpPr/>
          <p:nvPr/>
        </p:nvSpPr>
        <p:spPr>
          <a:xfrm rot="16200000">
            <a:off x="5325120" y="307019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558620" y="1667545"/>
            <a:ext cx="1692323" cy="1714808"/>
          </a:xfrm>
          <a:prstGeom prst="ellipse">
            <a:avLst/>
          </a:prstGeom>
          <a:blipFill dpi="0" rotWithShape="1">
            <a:blip r:embed="rId3"/>
            <a:srcRect/>
            <a:stretch>
              <a:fillRect r="-65000"/>
            </a:stretch>
          </a:blipFill>
          <a:ln w="57150">
            <a:solidFill>
              <a:srgbClr val="D01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699910" y="4032001"/>
            <a:ext cx="1409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95100" y="3659187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流程图: 终止 29"/>
          <p:cNvSpPr/>
          <p:nvPr/>
        </p:nvSpPr>
        <p:spPr>
          <a:xfrm rot="16200000">
            <a:off x="7883095" y="307019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116595" y="1667545"/>
            <a:ext cx="1692323" cy="1714808"/>
          </a:xfrm>
          <a:prstGeom prst="ellipse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57150">
            <a:solidFill>
              <a:srgbClr val="D01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257885" y="4032001"/>
            <a:ext cx="14097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253075" y="3659187"/>
            <a:ext cx="1446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Freeform 78"/>
          <p:cNvSpPr/>
          <p:nvPr/>
        </p:nvSpPr>
        <p:spPr bwMode="auto">
          <a:xfrm>
            <a:off x="9836908" y="5047664"/>
            <a:ext cx="251695" cy="466970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35" name="Freeform 154"/>
          <p:cNvSpPr/>
          <p:nvPr/>
        </p:nvSpPr>
        <p:spPr bwMode="auto">
          <a:xfrm>
            <a:off x="7148134" y="5123882"/>
            <a:ext cx="540593" cy="355949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36" name="Freeform 141"/>
          <p:cNvSpPr>
            <a:spLocks noEditPoints="1"/>
          </p:cNvSpPr>
          <p:nvPr/>
        </p:nvSpPr>
        <p:spPr bwMode="auto">
          <a:xfrm>
            <a:off x="1956189" y="5157450"/>
            <a:ext cx="499414" cy="322381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37" name="Freeform 65"/>
          <p:cNvSpPr>
            <a:spLocks noEditPoints="1"/>
          </p:cNvSpPr>
          <p:nvPr/>
        </p:nvSpPr>
        <p:spPr bwMode="auto">
          <a:xfrm>
            <a:off x="4554457" y="5132796"/>
            <a:ext cx="446128" cy="433391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39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907258" y="2441690"/>
            <a:ext cx="3883934" cy="2975846"/>
            <a:chOff x="3349379" y="1658267"/>
            <a:chExt cx="2560456" cy="2095501"/>
          </a:xfrm>
          <a:noFill/>
        </p:grpSpPr>
        <p:sp>
          <p:nvSpPr>
            <p:cNvPr id="2" name="Freeform 6"/>
            <p:cNvSpPr/>
            <p:nvPr/>
          </p:nvSpPr>
          <p:spPr bwMode="auto">
            <a:xfrm>
              <a:off x="4126866" y="1658267"/>
              <a:ext cx="1316733" cy="655804"/>
            </a:xfrm>
            <a:custGeom>
              <a:avLst/>
              <a:gdLst/>
              <a:ahLst/>
              <a:cxnLst>
                <a:cxn ang="0">
                  <a:pos x="718" y="90"/>
                </a:cxn>
                <a:cxn ang="0">
                  <a:pos x="1531" y="333"/>
                </a:cxn>
                <a:cxn ang="0">
                  <a:pos x="1529" y="421"/>
                </a:cxn>
                <a:cxn ang="0">
                  <a:pos x="1228" y="762"/>
                </a:cxn>
                <a:cxn ang="0">
                  <a:pos x="941" y="750"/>
                </a:cxn>
                <a:cxn ang="0">
                  <a:pos x="715" y="532"/>
                </a:cxn>
                <a:cxn ang="0">
                  <a:pos x="439" y="533"/>
                </a:cxn>
                <a:cxn ang="0">
                  <a:pos x="0" y="164"/>
                </a:cxn>
                <a:cxn ang="0">
                  <a:pos x="166" y="66"/>
                </a:cxn>
                <a:cxn ang="0">
                  <a:pos x="660" y="66"/>
                </a:cxn>
                <a:cxn ang="0">
                  <a:pos x="715" y="89"/>
                </a:cxn>
                <a:cxn ang="0">
                  <a:pos x="718" y="90"/>
                </a:cxn>
              </a:cxnLst>
              <a:rect l="0" t="0" r="r" b="b"/>
              <a:pathLst>
                <a:path w="1531" h="762">
                  <a:moveTo>
                    <a:pt x="718" y="90"/>
                  </a:moveTo>
                  <a:cubicBezTo>
                    <a:pt x="1081" y="5"/>
                    <a:pt x="1352" y="86"/>
                    <a:pt x="1531" y="333"/>
                  </a:cubicBezTo>
                  <a:cubicBezTo>
                    <a:pt x="1531" y="383"/>
                    <a:pt x="1530" y="412"/>
                    <a:pt x="1529" y="421"/>
                  </a:cubicBezTo>
                  <a:cubicBezTo>
                    <a:pt x="1506" y="570"/>
                    <a:pt x="1406" y="684"/>
                    <a:pt x="1228" y="762"/>
                  </a:cubicBezTo>
                  <a:cubicBezTo>
                    <a:pt x="1130" y="733"/>
                    <a:pt x="1035" y="729"/>
                    <a:pt x="941" y="750"/>
                  </a:cubicBezTo>
                  <a:cubicBezTo>
                    <a:pt x="905" y="633"/>
                    <a:pt x="830" y="560"/>
                    <a:pt x="715" y="532"/>
                  </a:cubicBezTo>
                  <a:cubicBezTo>
                    <a:pt x="640" y="513"/>
                    <a:pt x="548" y="514"/>
                    <a:pt x="439" y="533"/>
                  </a:cubicBezTo>
                  <a:cubicBezTo>
                    <a:pt x="368" y="379"/>
                    <a:pt x="222" y="256"/>
                    <a:pt x="0" y="164"/>
                  </a:cubicBezTo>
                  <a:cubicBezTo>
                    <a:pt x="54" y="123"/>
                    <a:pt x="110" y="90"/>
                    <a:pt x="166" y="66"/>
                  </a:cubicBezTo>
                  <a:cubicBezTo>
                    <a:pt x="321" y="0"/>
                    <a:pt x="485" y="0"/>
                    <a:pt x="660" y="66"/>
                  </a:cubicBezTo>
                  <a:cubicBezTo>
                    <a:pt x="678" y="73"/>
                    <a:pt x="697" y="80"/>
                    <a:pt x="715" y="89"/>
                  </a:cubicBezTo>
                  <a:cubicBezTo>
                    <a:pt x="716" y="89"/>
                    <a:pt x="717" y="89"/>
                    <a:pt x="718" y="90"/>
                  </a:cubicBez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3" name="Freeform 7"/>
            <p:cNvSpPr/>
            <p:nvPr/>
          </p:nvSpPr>
          <p:spPr bwMode="auto">
            <a:xfrm>
              <a:off x="3371153" y="1845274"/>
              <a:ext cx="1485807" cy="874833"/>
            </a:xfrm>
            <a:custGeom>
              <a:avLst/>
              <a:gdLst/>
              <a:ahLst/>
              <a:cxnLst>
                <a:cxn ang="0">
                  <a:pos x="1690" y="555"/>
                </a:cxn>
                <a:cxn ang="0">
                  <a:pos x="1690" y="825"/>
                </a:cxn>
                <a:cxn ang="0">
                  <a:pos x="1627" y="894"/>
                </a:cxn>
                <a:cxn ang="0">
                  <a:pos x="1593" y="918"/>
                </a:cxn>
                <a:cxn ang="0">
                  <a:pos x="1400" y="981"/>
                </a:cxn>
                <a:cxn ang="0">
                  <a:pos x="1252" y="974"/>
                </a:cxn>
                <a:cxn ang="0">
                  <a:pos x="1245" y="973"/>
                </a:cxn>
                <a:cxn ang="0">
                  <a:pos x="968" y="1016"/>
                </a:cxn>
                <a:cxn ang="0">
                  <a:pos x="769" y="874"/>
                </a:cxn>
                <a:cxn ang="0">
                  <a:pos x="0" y="784"/>
                </a:cxn>
                <a:cxn ang="0">
                  <a:pos x="223" y="471"/>
                </a:cxn>
                <a:cxn ang="0">
                  <a:pos x="684" y="6"/>
                </a:cxn>
                <a:cxn ang="0">
                  <a:pos x="667" y="0"/>
                </a:cxn>
                <a:cxn ang="0">
                  <a:pos x="684" y="6"/>
                </a:cxn>
                <a:cxn ang="0">
                  <a:pos x="684" y="6"/>
                </a:cxn>
                <a:cxn ang="0">
                  <a:pos x="1218" y="409"/>
                </a:cxn>
                <a:cxn ang="0">
                  <a:pos x="1247" y="443"/>
                </a:cxn>
                <a:cxn ang="0">
                  <a:pos x="1291" y="449"/>
                </a:cxn>
                <a:cxn ang="0">
                  <a:pos x="1593" y="457"/>
                </a:cxn>
                <a:cxn ang="0">
                  <a:pos x="1690" y="555"/>
                </a:cxn>
              </a:cxnLst>
              <a:rect l="0" t="0" r="r" b="b"/>
              <a:pathLst>
                <a:path w="1727" h="1016">
                  <a:moveTo>
                    <a:pt x="1690" y="555"/>
                  </a:moveTo>
                  <a:cubicBezTo>
                    <a:pt x="1727" y="647"/>
                    <a:pt x="1727" y="737"/>
                    <a:pt x="1690" y="825"/>
                  </a:cubicBezTo>
                  <a:cubicBezTo>
                    <a:pt x="1674" y="850"/>
                    <a:pt x="1653" y="873"/>
                    <a:pt x="1627" y="894"/>
                  </a:cubicBezTo>
                  <a:cubicBezTo>
                    <a:pt x="1616" y="903"/>
                    <a:pt x="1605" y="911"/>
                    <a:pt x="1593" y="918"/>
                  </a:cubicBezTo>
                  <a:cubicBezTo>
                    <a:pt x="1537" y="954"/>
                    <a:pt x="1473" y="975"/>
                    <a:pt x="1400" y="981"/>
                  </a:cubicBezTo>
                  <a:cubicBezTo>
                    <a:pt x="1354" y="985"/>
                    <a:pt x="1305" y="982"/>
                    <a:pt x="1252" y="974"/>
                  </a:cubicBezTo>
                  <a:cubicBezTo>
                    <a:pt x="1249" y="974"/>
                    <a:pt x="1247" y="974"/>
                    <a:pt x="1245" y="973"/>
                  </a:cubicBezTo>
                  <a:cubicBezTo>
                    <a:pt x="1145" y="970"/>
                    <a:pt x="1053" y="984"/>
                    <a:pt x="968" y="1016"/>
                  </a:cubicBezTo>
                  <a:cubicBezTo>
                    <a:pt x="901" y="960"/>
                    <a:pt x="835" y="913"/>
                    <a:pt x="769" y="874"/>
                  </a:cubicBezTo>
                  <a:cubicBezTo>
                    <a:pt x="507" y="717"/>
                    <a:pt x="250" y="687"/>
                    <a:pt x="0" y="784"/>
                  </a:cubicBezTo>
                  <a:cubicBezTo>
                    <a:pt x="35" y="673"/>
                    <a:pt x="109" y="569"/>
                    <a:pt x="223" y="471"/>
                  </a:cubicBezTo>
                  <a:cubicBezTo>
                    <a:pt x="293" y="238"/>
                    <a:pt x="446" y="83"/>
                    <a:pt x="684" y="6"/>
                  </a:cubicBezTo>
                  <a:cubicBezTo>
                    <a:pt x="679" y="4"/>
                    <a:pt x="673" y="2"/>
                    <a:pt x="667" y="0"/>
                  </a:cubicBezTo>
                  <a:cubicBezTo>
                    <a:pt x="673" y="2"/>
                    <a:pt x="678" y="4"/>
                    <a:pt x="684" y="6"/>
                  </a:cubicBezTo>
                  <a:cubicBezTo>
                    <a:pt x="684" y="6"/>
                    <a:pt x="684" y="6"/>
                    <a:pt x="684" y="6"/>
                  </a:cubicBezTo>
                  <a:cubicBezTo>
                    <a:pt x="983" y="121"/>
                    <a:pt x="1161" y="255"/>
                    <a:pt x="1218" y="409"/>
                  </a:cubicBezTo>
                  <a:cubicBezTo>
                    <a:pt x="1223" y="424"/>
                    <a:pt x="1233" y="435"/>
                    <a:pt x="1247" y="443"/>
                  </a:cubicBezTo>
                  <a:cubicBezTo>
                    <a:pt x="1261" y="450"/>
                    <a:pt x="1276" y="453"/>
                    <a:pt x="1291" y="449"/>
                  </a:cubicBezTo>
                  <a:cubicBezTo>
                    <a:pt x="1422" y="420"/>
                    <a:pt x="1522" y="423"/>
                    <a:pt x="1593" y="457"/>
                  </a:cubicBezTo>
                  <a:cubicBezTo>
                    <a:pt x="1636" y="478"/>
                    <a:pt x="1668" y="511"/>
                    <a:pt x="1690" y="555"/>
                  </a:cubicBez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8"/>
            <p:cNvSpPr/>
            <p:nvPr/>
          </p:nvSpPr>
          <p:spPr bwMode="auto">
            <a:xfrm>
              <a:off x="5301422" y="2063021"/>
              <a:ext cx="608413" cy="774926"/>
            </a:xfrm>
            <a:custGeom>
              <a:avLst/>
              <a:gdLst/>
              <a:ahLst/>
              <a:cxnLst>
                <a:cxn ang="0">
                  <a:pos x="284" y="0"/>
                </a:cxn>
                <a:cxn ang="0">
                  <a:pos x="593" y="900"/>
                </a:cxn>
                <a:cxn ang="0">
                  <a:pos x="292" y="797"/>
                </a:cxn>
                <a:cxn ang="0">
                  <a:pos x="0" y="364"/>
                </a:cxn>
                <a:cxn ang="0">
                  <a:pos x="284" y="0"/>
                </a:cxn>
              </a:cxnLst>
              <a:rect l="0" t="0" r="r" b="b"/>
              <a:pathLst>
                <a:path w="707" h="900">
                  <a:moveTo>
                    <a:pt x="284" y="0"/>
                  </a:moveTo>
                  <a:cubicBezTo>
                    <a:pt x="604" y="216"/>
                    <a:pt x="707" y="517"/>
                    <a:pt x="593" y="900"/>
                  </a:cubicBezTo>
                  <a:cubicBezTo>
                    <a:pt x="496" y="834"/>
                    <a:pt x="396" y="800"/>
                    <a:pt x="292" y="797"/>
                  </a:cubicBezTo>
                  <a:cubicBezTo>
                    <a:pt x="279" y="629"/>
                    <a:pt x="181" y="485"/>
                    <a:pt x="0" y="364"/>
                  </a:cubicBezTo>
                  <a:cubicBezTo>
                    <a:pt x="161" y="274"/>
                    <a:pt x="255" y="153"/>
                    <a:pt x="284" y="0"/>
                  </a:cubicBez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9"/>
            <p:cNvSpPr/>
            <p:nvPr/>
          </p:nvSpPr>
          <p:spPr bwMode="auto">
            <a:xfrm>
              <a:off x="4060260" y="2394767"/>
              <a:ext cx="1733015" cy="1359001"/>
            </a:xfrm>
            <a:custGeom>
              <a:avLst/>
              <a:gdLst/>
              <a:ahLst/>
              <a:cxnLst>
                <a:cxn ang="0">
                  <a:pos x="1678" y="541"/>
                </a:cxn>
                <a:cxn ang="0">
                  <a:pos x="2005" y="648"/>
                </a:cxn>
                <a:cxn ang="0">
                  <a:pos x="2006" y="648"/>
                </a:cxn>
                <a:cxn ang="0">
                  <a:pos x="2009" y="651"/>
                </a:cxn>
                <a:cxn ang="0">
                  <a:pos x="1428" y="1227"/>
                </a:cxn>
                <a:cxn ang="0">
                  <a:pos x="1520" y="1543"/>
                </a:cxn>
                <a:cxn ang="0">
                  <a:pos x="1520" y="1578"/>
                </a:cxn>
                <a:cxn ang="0">
                  <a:pos x="963" y="1056"/>
                </a:cxn>
                <a:cxn ang="0">
                  <a:pos x="634" y="1030"/>
                </a:cxn>
                <a:cxn ang="0">
                  <a:pos x="599" y="1055"/>
                </a:cxn>
                <a:cxn ang="0">
                  <a:pos x="0" y="898"/>
                </a:cxn>
                <a:cxn ang="0">
                  <a:pos x="2" y="877"/>
                </a:cxn>
                <a:cxn ang="0">
                  <a:pos x="5" y="834"/>
                </a:cxn>
                <a:cxn ang="0">
                  <a:pos x="108" y="548"/>
                </a:cxn>
                <a:cxn ang="0">
                  <a:pos x="179" y="510"/>
                </a:cxn>
                <a:cxn ang="0">
                  <a:pos x="181" y="509"/>
                </a:cxn>
                <a:cxn ang="0">
                  <a:pos x="181" y="509"/>
                </a:cxn>
                <a:cxn ang="0">
                  <a:pos x="183" y="508"/>
                </a:cxn>
                <a:cxn ang="0">
                  <a:pos x="435" y="462"/>
                </a:cxn>
                <a:cxn ang="0">
                  <a:pos x="599" y="471"/>
                </a:cxn>
                <a:cxn ang="0">
                  <a:pos x="792" y="425"/>
                </a:cxn>
                <a:cxn ang="0">
                  <a:pos x="906" y="355"/>
                </a:cxn>
                <a:cxn ang="0">
                  <a:pos x="1047" y="17"/>
                </a:cxn>
                <a:cxn ang="0">
                  <a:pos x="1283" y="32"/>
                </a:cxn>
                <a:cxn ang="0">
                  <a:pos x="1609" y="475"/>
                </a:cxn>
                <a:cxn ang="0">
                  <a:pos x="1617" y="510"/>
                </a:cxn>
                <a:cxn ang="0">
                  <a:pos x="1643" y="534"/>
                </a:cxn>
                <a:cxn ang="0">
                  <a:pos x="1678" y="541"/>
                </a:cxn>
              </a:cxnLst>
              <a:rect l="0" t="0" r="r" b="b"/>
              <a:pathLst>
                <a:path w="2013" h="1578">
                  <a:moveTo>
                    <a:pt x="1678" y="541"/>
                  </a:moveTo>
                  <a:cubicBezTo>
                    <a:pt x="1772" y="532"/>
                    <a:pt x="1881" y="568"/>
                    <a:pt x="2005" y="648"/>
                  </a:cubicBezTo>
                  <a:cubicBezTo>
                    <a:pt x="2000" y="645"/>
                    <a:pt x="2000" y="645"/>
                    <a:pt x="2006" y="648"/>
                  </a:cubicBezTo>
                  <a:cubicBezTo>
                    <a:pt x="2012" y="651"/>
                    <a:pt x="2013" y="652"/>
                    <a:pt x="2009" y="651"/>
                  </a:cubicBezTo>
                  <a:cubicBezTo>
                    <a:pt x="1987" y="975"/>
                    <a:pt x="1793" y="1167"/>
                    <a:pt x="1428" y="1227"/>
                  </a:cubicBezTo>
                  <a:cubicBezTo>
                    <a:pt x="1389" y="1326"/>
                    <a:pt x="1420" y="1432"/>
                    <a:pt x="1520" y="1543"/>
                  </a:cubicBezTo>
                  <a:cubicBezTo>
                    <a:pt x="1520" y="1578"/>
                    <a:pt x="1520" y="1578"/>
                    <a:pt x="1520" y="1578"/>
                  </a:cubicBezTo>
                  <a:cubicBezTo>
                    <a:pt x="1203" y="1534"/>
                    <a:pt x="1017" y="1360"/>
                    <a:pt x="963" y="1056"/>
                  </a:cubicBezTo>
                  <a:cubicBezTo>
                    <a:pt x="844" y="1099"/>
                    <a:pt x="734" y="1090"/>
                    <a:pt x="634" y="1030"/>
                  </a:cubicBezTo>
                  <a:cubicBezTo>
                    <a:pt x="623" y="1039"/>
                    <a:pt x="611" y="1047"/>
                    <a:pt x="599" y="1055"/>
                  </a:cubicBezTo>
                  <a:cubicBezTo>
                    <a:pt x="415" y="1175"/>
                    <a:pt x="215" y="1123"/>
                    <a:pt x="0" y="898"/>
                  </a:cubicBezTo>
                  <a:cubicBezTo>
                    <a:pt x="1" y="890"/>
                    <a:pt x="1" y="883"/>
                    <a:pt x="2" y="877"/>
                  </a:cubicBezTo>
                  <a:cubicBezTo>
                    <a:pt x="4" y="850"/>
                    <a:pt x="5" y="835"/>
                    <a:pt x="5" y="834"/>
                  </a:cubicBezTo>
                  <a:cubicBezTo>
                    <a:pt x="8" y="704"/>
                    <a:pt x="42" y="608"/>
                    <a:pt x="108" y="548"/>
                  </a:cubicBezTo>
                  <a:cubicBezTo>
                    <a:pt x="131" y="533"/>
                    <a:pt x="155" y="520"/>
                    <a:pt x="179" y="510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3" y="508"/>
                    <a:pt x="183" y="508"/>
                    <a:pt x="183" y="508"/>
                  </a:cubicBezTo>
                  <a:cubicBezTo>
                    <a:pt x="259" y="474"/>
                    <a:pt x="343" y="459"/>
                    <a:pt x="435" y="462"/>
                  </a:cubicBezTo>
                  <a:cubicBezTo>
                    <a:pt x="493" y="471"/>
                    <a:pt x="548" y="474"/>
                    <a:pt x="599" y="471"/>
                  </a:cubicBezTo>
                  <a:cubicBezTo>
                    <a:pt x="670" y="467"/>
                    <a:pt x="734" y="452"/>
                    <a:pt x="792" y="425"/>
                  </a:cubicBezTo>
                  <a:cubicBezTo>
                    <a:pt x="833" y="407"/>
                    <a:pt x="871" y="384"/>
                    <a:pt x="906" y="355"/>
                  </a:cubicBezTo>
                  <a:cubicBezTo>
                    <a:pt x="1020" y="262"/>
                    <a:pt x="1067" y="149"/>
                    <a:pt x="1047" y="17"/>
                  </a:cubicBezTo>
                  <a:cubicBezTo>
                    <a:pt x="1124" y="0"/>
                    <a:pt x="1203" y="5"/>
                    <a:pt x="1283" y="32"/>
                  </a:cubicBezTo>
                  <a:cubicBezTo>
                    <a:pt x="1503" y="150"/>
                    <a:pt x="1611" y="298"/>
                    <a:pt x="1609" y="475"/>
                  </a:cubicBezTo>
                  <a:cubicBezTo>
                    <a:pt x="1608" y="488"/>
                    <a:pt x="1611" y="499"/>
                    <a:pt x="1617" y="510"/>
                  </a:cubicBezTo>
                  <a:cubicBezTo>
                    <a:pt x="1624" y="520"/>
                    <a:pt x="1632" y="528"/>
                    <a:pt x="1643" y="534"/>
                  </a:cubicBezTo>
                  <a:cubicBezTo>
                    <a:pt x="1654" y="540"/>
                    <a:pt x="1666" y="542"/>
                    <a:pt x="1678" y="541"/>
                  </a:cubicBez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10"/>
            <p:cNvSpPr/>
            <p:nvPr/>
          </p:nvSpPr>
          <p:spPr bwMode="auto">
            <a:xfrm>
              <a:off x="3349379" y="2572808"/>
              <a:ext cx="746747" cy="546931"/>
            </a:xfrm>
            <a:custGeom>
              <a:avLst/>
              <a:gdLst/>
              <a:ahLst/>
              <a:cxnLst>
                <a:cxn ang="0">
                  <a:pos x="861" y="238"/>
                </a:cxn>
                <a:cxn ang="0">
                  <a:pos x="855" y="242"/>
                </a:cxn>
                <a:cxn ang="0">
                  <a:pos x="703" y="625"/>
                </a:cxn>
                <a:cxn ang="0">
                  <a:pos x="703" y="631"/>
                </a:cxn>
                <a:cxn ang="0">
                  <a:pos x="424" y="604"/>
                </a:cxn>
                <a:cxn ang="0">
                  <a:pos x="21" y="245"/>
                </a:cxn>
                <a:cxn ang="0">
                  <a:pos x="0" y="89"/>
                </a:cxn>
                <a:cxn ang="0">
                  <a:pos x="32" y="74"/>
                </a:cxn>
                <a:cxn ang="0">
                  <a:pos x="453" y="30"/>
                </a:cxn>
                <a:cxn ang="0">
                  <a:pos x="867" y="234"/>
                </a:cxn>
                <a:cxn ang="0">
                  <a:pos x="861" y="238"/>
                </a:cxn>
              </a:cxnLst>
              <a:rect l="0" t="0" r="r" b="b"/>
              <a:pathLst>
                <a:path w="867" h="635">
                  <a:moveTo>
                    <a:pt x="861" y="238"/>
                  </a:moveTo>
                  <a:cubicBezTo>
                    <a:pt x="859" y="239"/>
                    <a:pt x="857" y="241"/>
                    <a:pt x="855" y="242"/>
                  </a:cubicBezTo>
                  <a:cubicBezTo>
                    <a:pt x="758" y="321"/>
                    <a:pt x="707" y="448"/>
                    <a:pt x="703" y="625"/>
                  </a:cubicBezTo>
                  <a:cubicBezTo>
                    <a:pt x="703" y="627"/>
                    <a:pt x="703" y="629"/>
                    <a:pt x="703" y="631"/>
                  </a:cubicBezTo>
                  <a:cubicBezTo>
                    <a:pt x="600" y="635"/>
                    <a:pt x="507" y="626"/>
                    <a:pt x="424" y="604"/>
                  </a:cubicBezTo>
                  <a:cubicBezTo>
                    <a:pt x="234" y="554"/>
                    <a:pt x="100" y="434"/>
                    <a:pt x="21" y="245"/>
                  </a:cubicBezTo>
                  <a:cubicBezTo>
                    <a:pt x="7" y="192"/>
                    <a:pt x="0" y="139"/>
                    <a:pt x="0" y="89"/>
                  </a:cubicBezTo>
                  <a:cubicBezTo>
                    <a:pt x="17" y="81"/>
                    <a:pt x="28" y="76"/>
                    <a:pt x="32" y="74"/>
                  </a:cubicBezTo>
                  <a:cubicBezTo>
                    <a:pt x="170" y="15"/>
                    <a:pt x="310" y="0"/>
                    <a:pt x="453" y="30"/>
                  </a:cubicBezTo>
                  <a:cubicBezTo>
                    <a:pt x="589" y="58"/>
                    <a:pt x="727" y="126"/>
                    <a:pt x="867" y="234"/>
                  </a:cubicBezTo>
                  <a:cubicBezTo>
                    <a:pt x="865" y="235"/>
                    <a:pt x="863" y="237"/>
                    <a:pt x="861" y="238"/>
                  </a:cubicBez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" name="椭圆 7"/>
          <p:cNvSpPr/>
          <p:nvPr/>
        </p:nvSpPr>
        <p:spPr>
          <a:xfrm>
            <a:off x="6148295" y="2266316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506468" y="2605177"/>
            <a:ext cx="14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7889876" y="255423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6480763" y="2565954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Group 58"/>
          <p:cNvGrpSpPr/>
          <p:nvPr/>
        </p:nvGrpSpPr>
        <p:grpSpPr>
          <a:xfrm>
            <a:off x="8128497" y="2179613"/>
            <a:ext cx="2701524" cy="1154078"/>
            <a:chOff x="7174424" y="1381167"/>
            <a:chExt cx="2026143" cy="865558"/>
          </a:xfrm>
        </p:grpSpPr>
        <p:sp>
          <p:nvSpPr>
            <p:cNvPr id="14" name="TextBox 40"/>
            <p:cNvSpPr txBox="1"/>
            <p:nvPr/>
          </p:nvSpPr>
          <p:spPr>
            <a:xfrm>
              <a:off x="7174424" y="1600395"/>
              <a:ext cx="2026143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Rectangle 41"/>
            <p:cNvSpPr/>
            <p:nvPr/>
          </p:nvSpPr>
          <p:spPr>
            <a:xfrm>
              <a:off x="7174424" y="1381167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0" name="椭圆 29"/>
          <p:cNvSpPr/>
          <p:nvPr/>
        </p:nvSpPr>
        <p:spPr>
          <a:xfrm>
            <a:off x="6982256" y="3209518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>
            <a:off x="7340429" y="3548379"/>
            <a:ext cx="14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8723837" y="349743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7314724" y="3509156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Group 58"/>
          <p:cNvGrpSpPr/>
          <p:nvPr/>
        </p:nvGrpSpPr>
        <p:grpSpPr>
          <a:xfrm>
            <a:off x="8962459" y="3122815"/>
            <a:ext cx="2716923" cy="1154078"/>
            <a:chOff x="7174424" y="1381167"/>
            <a:chExt cx="2037692" cy="865558"/>
          </a:xfrm>
        </p:grpSpPr>
        <p:sp>
          <p:nvSpPr>
            <p:cNvPr id="35" name="TextBox 40"/>
            <p:cNvSpPr txBox="1"/>
            <p:nvPr/>
          </p:nvSpPr>
          <p:spPr>
            <a:xfrm>
              <a:off x="7174425" y="1600395"/>
              <a:ext cx="2037691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6" name="Rectangle 41"/>
            <p:cNvSpPr/>
            <p:nvPr/>
          </p:nvSpPr>
          <p:spPr>
            <a:xfrm>
              <a:off x="7174424" y="1381167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6118321" y="4478193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连接符 37"/>
          <p:cNvCxnSpPr/>
          <p:nvPr/>
        </p:nvCxnSpPr>
        <p:spPr>
          <a:xfrm>
            <a:off x="6476494" y="4817054"/>
            <a:ext cx="14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7859902" y="476611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450789" y="477783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Group 58"/>
          <p:cNvGrpSpPr/>
          <p:nvPr/>
        </p:nvGrpSpPr>
        <p:grpSpPr>
          <a:xfrm>
            <a:off x="8098524" y="4391490"/>
            <a:ext cx="2861751" cy="1154078"/>
            <a:chOff x="7174424" y="1381167"/>
            <a:chExt cx="2146313" cy="865558"/>
          </a:xfrm>
        </p:grpSpPr>
        <p:sp>
          <p:nvSpPr>
            <p:cNvPr id="42" name="TextBox 40"/>
            <p:cNvSpPr txBox="1"/>
            <p:nvPr/>
          </p:nvSpPr>
          <p:spPr>
            <a:xfrm>
              <a:off x="7174425" y="1600395"/>
              <a:ext cx="2146312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43" name="Rectangle 41"/>
            <p:cNvSpPr/>
            <p:nvPr/>
          </p:nvSpPr>
          <p:spPr>
            <a:xfrm>
              <a:off x="7174424" y="1381167"/>
              <a:ext cx="1045960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4318168" y="2804460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239829" y="3169074"/>
            <a:ext cx="14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4623237" y="311813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3214124" y="3129851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Group 58"/>
          <p:cNvGrpSpPr/>
          <p:nvPr/>
        </p:nvGrpSpPr>
        <p:grpSpPr>
          <a:xfrm>
            <a:off x="771623" y="2673954"/>
            <a:ext cx="2437156" cy="1151919"/>
            <a:chOff x="7174425" y="1382786"/>
            <a:chExt cx="2146312" cy="863939"/>
          </a:xfrm>
        </p:grpSpPr>
        <p:sp>
          <p:nvSpPr>
            <p:cNvPr id="49" name="TextBox 40"/>
            <p:cNvSpPr txBox="1"/>
            <p:nvPr/>
          </p:nvSpPr>
          <p:spPr>
            <a:xfrm>
              <a:off x="7174425" y="1600395"/>
              <a:ext cx="2146312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r"/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0" name="Rectangle 41"/>
            <p:cNvSpPr/>
            <p:nvPr/>
          </p:nvSpPr>
          <p:spPr>
            <a:xfrm>
              <a:off x="8076233" y="1382786"/>
              <a:ext cx="122818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>
            <a:off x="4180286" y="3968637"/>
            <a:ext cx="720000" cy="720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2" name="直接连接符 51"/>
          <p:cNvCxnSpPr/>
          <p:nvPr/>
        </p:nvCxnSpPr>
        <p:spPr>
          <a:xfrm>
            <a:off x="3101947" y="4333251"/>
            <a:ext cx="144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4485355" y="428230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3076242" y="4294028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Group 58"/>
          <p:cNvGrpSpPr/>
          <p:nvPr/>
        </p:nvGrpSpPr>
        <p:grpSpPr>
          <a:xfrm>
            <a:off x="633741" y="3838131"/>
            <a:ext cx="2437156" cy="1151919"/>
            <a:chOff x="7174425" y="1382786"/>
            <a:chExt cx="2146312" cy="863939"/>
          </a:xfrm>
        </p:grpSpPr>
        <p:sp>
          <p:nvSpPr>
            <p:cNvPr id="56" name="TextBox 40"/>
            <p:cNvSpPr txBox="1"/>
            <p:nvPr/>
          </p:nvSpPr>
          <p:spPr>
            <a:xfrm>
              <a:off x="7174425" y="1600395"/>
              <a:ext cx="2146312" cy="646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zh-CN" sz="1400" dirty="0" smtClean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A designer can use default text to simulate what text would look like.  </a:t>
              </a:r>
              <a:endPara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  <a:p>
              <a:pPr algn="r"/>
              <a:endPara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7" name="Rectangle 41"/>
            <p:cNvSpPr/>
            <p:nvPr/>
          </p:nvSpPr>
          <p:spPr>
            <a:xfrm>
              <a:off x="8076233" y="1382786"/>
              <a:ext cx="1228183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/>
              <a:r>
                <a:rPr lang="en-US" sz="1600" b="1" dirty="0">
                  <a:solidFill>
                    <a:srgbClr val="D01D30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Keyword Here</a:t>
              </a:r>
              <a:endParaRPr lang="en-US" sz="1600" b="1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2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931344" y="5433210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优秀员工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表彰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2343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8853710" y="1393371"/>
            <a:ext cx="2556000" cy="2682000"/>
          </a:xfrm>
          <a:prstGeom prst="rect">
            <a:avLst/>
          </a:prstGeom>
          <a:solidFill>
            <a:srgbClr val="D01D3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bg1">
                      <a:alpha val="27000"/>
                    </a:schemeClr>
                  </a:gs>
                  <a:gs pos="50000">
                    <a:srgbClr val="FFFFFF"/>
                  </a:gs>
                  <a:gs pos="100000">
                    <a:schemeClr val="bg1">
                      <a:alpha val="37000"/>
                    </a:schemeClr>
                  </a:gs>
                </a:gsLst>
                <a:lin ang="4200000" scaled="0"/>
              </a:gra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686879" y="4060856"/>
            <a:ext cx="3166835" cy="2093201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gradFill>
                <a:gsLst>
                  <a:gs pos="0">
                    <a:schemeClr val="bg1">
                      <a:alpha val="27000"/>
                    </a:schemeClr>
                  </a:gs>
                  <a:gs pos="50000">
                    <a:srgbClr val="FFFFFF"/>
                  </a:gs>
                  <a:gs pos="100000">
                    <a:schemeClr val="bg1">
                      <a:alpha val="37000"/>
                    </a:schemeClr>
                  </a:gs>
                </a:gsLst>
                <a:lin ang="4200000" scaled="0"/>
              </a:gra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955312" y="1509485"/>
            <a:ext cx="2351315" cy="2467429"/>
          </a:xfrm>
          <a:prstGeom prst="rect">
            <a:avLst/>
          </a:prstGeom>
          <a:blipFill dpi="0" rotWithShape="1">
            <a:blip r:embed="rId1"/>
            <a:srcRect/>
            <a:stretch>
              <a:fillRect t="-30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789963" y="4167406"/>
            <a:ext cx="2947635" cy="1886823"/>
          </a:xfrm>
          <a:prstGeom prst="rect">
            <a:avLst/>
          </a:prstGeom>
          <a:blipFill dpi="0" rotWithShape="1">
            <a:blip r:embed="rId2"/>
            <a:srcRect/>
            <a:stretch>
              <a:fillRect b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827" y="1611085"/>
            <a:ext cx="6270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 ARE CHAMPION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1826" y="2574120"/>
            <a:ext cx="7620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like. </a:t>
            </a:r>
            <a:endParaRPr lang="zh-CN" altLang="en-US" sz="1400" dirty="0">
              <a:solidFill>
                <a:srgbClr val="D01D3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6339" y="3363506"/>
            <a:ext cx="762000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like.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70858" y="4180147"/>
            <a:ext cx="4740315" cy="1872898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955312" y="4167406"/>
            <a:ext cx="2351315" cy="188682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0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六边形 1"/>
          <p:cNvSpPr/>
          <p:nvPr/>
        </p:nvSpPr>
        <p:spPr>
          <a:xfrm rot="16200000">
            <a:off x="3141094" y="1644240"/>
            <a:ext cx="1765496" cy="1582617"/>
          </a:xfrm>
          <a:prstGeom prst="hexagon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六边形 2"/>
          <p:cNvSpPr/>
          <p:nvPr/>
        </p:nvSpPr>
        <p:spPr>
          <a:xfrm rot="16200000">
            <a:off x="3974606" y="3062734"/>
            <a:ext cx="1765496" cy="1582617"/>
          </a:xfrm>
          <a:prstGeom prst="hexagon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六边形 3"/>
          <p:cNvSpPr/>
          <p:nvPr/>
        </p:nvSpPr>
        <p:spPr>
          <a:xfrm rot="16200000">
            <a:off x="4801053" y="1623224"/>
            <a:ext cx="1751546" cy="1610698"/>
          </a:xfrm>
          <a:prstGeom prst="hexagon">
            <a:avLst/>
          </a:prstGeom>
          <a:solidFill>
            <a:srgbClr val="4A050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六边形 4"/>
          <p:cNvSpPr/>
          <p:nvPr/>
        </p:nvSpPr>
        <p:spPr>
          <a:xfrm rot="16200000">
            <a:off x="5648660" y="3027533"/>
            <a:ext cx="1751546" cy="1610698"/>
          </a:xfrm>
          <a:prstGeom prst="hexagon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" name="六边形 5"/>
          <p:cNvSpPr/>
          <p:nvPr/>
        </p:nvSpPr>
        <p:spPr>
          <a:xfrm rot="16200000">
            <a:off x="7329779" y="3041718"/>
            <a:ext cx="1751546" cy="1610698"/>
          </a:xfrm>
          <a:prstGeom prst="hexagon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六边形 6"/>
          <p:cNvSpPr/>
          <p:nvPr/>
        </p:nvSpPr>
        <p:spPr>
          <a:xfrm rot="16200000">
            <a:off x="6489220" y="4445909"/>
            <a:ext cx="1751546" cy="1610698"/>
          </a:xfrm>
          <a:prstGeom prst="hexagon">
            <a:avLst/>
          </a:prstGeom>
          <a:solidFill>
            <a:srgbClr val="4A050C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8395" y="2293209"/>
            <a:ext cx="23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7823" y="1929658"/>
            <a:ext cx="207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71132" y="3681848"/>
            <a:ext cx="23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20560" y="3318297"/>
            <a:ext cx="207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29139" y="5163783"/>
            <a:ext cx="23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78567" y="4800232"/>
            <a:ext cx="207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77696" y="2145084"/>
            <a:ext cx="23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27124" y="1781533"/>
            <a:ext cx="207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159653" y="3667897"/>
            <a:ext cx="23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09081" y="3304346"/>
            <a:ext cx="207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22604" y="5163783"/>
            <a:ext cx="2333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72032" y="4800232"/>
            <a:ext cx="2073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22" name="图片 21" descr="90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9325" y="4782015"/>
            <a:ext cx="1005329" cy="1005329"/>
          </a:xfrm>
          <a:prstGeom prst="rect">
            <a:avLst/>
          </a:prstGeom>
        </p:spPr>
      </p:pic>
      <p:pic>
        <p:nvPicPr>
          <p:cNvPr id="23" name="图片 22" descr="95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888" y="1667048"/>
            <a:ext cx="1537000" cy="1537000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895969" y="3574024"/>
            <a:ext cx="619166" cy="560035"/>
            <a:chOff x="9317770" y="1688344"/>
            <a:chExt cx="375258" cy="336180"/>
          </a:xfrm>
          <a:solidFill>
            <a:schemeClr val="bg1"/>
          </a:solidFill>
        </p:grpSpPr>
        <p:sp>
          <p:nvSpPr>
            <p:cNvPr id="25" name="Freeform 209"/>
            <p:cNvSpPr>
              <a:spLocks noEditPoints="1"/>
            </p:cNvSpPr>
            <p:nvPr/>
          </p:nvSpPr>
          <p:spPr bwMode="auto">
            <a:xfrm>
              <a:off x="9505399" y="1833087"/>
              <a:ext cx="187629" cy="191437"/>
            </a:xfrm>
            <a:custGeom>
              <a:avLst/>
              <a:gdLst/>
              <a:ahLst/>
              <a:cxnLst>
                <a:cxn ang="0">
                  <a:pos x="112" y="123"/>
                </a:cxn>
                <a:cxn ang="0">
                  <a:pos x="93" y="119"/>
                </a:cxn>
                <a:cxn ang="0">
                  <a:pos x="77" y="108"/>
                </a:cxn>
                <a:cxn ang="0">
                  <a:pos x="69" y="109"/>
                </a:cxn>
                <a:cxn ang="0">
                  <a:pos x="61" y="109"/>
                </a:cxn>
                <a:cxn ang="0">
                  <a:pos x="36" y="105"/>
                </a:cxn>
                <a:cxn ang="0">
                  <a:pos x="17" y="93"/>
                </a:cxn>
                <a:cxn ang="0">
                  <a:pos x="4" y="76"/>
                </a:cxn>
                <a:cxn ang="0">
                  <a:pos x="0" y="55"/>
                </a:cxn>
                <a:cxn ang="0">
                  <a:pos x="1" y="43"/>
                </a:cxn>
                <a:cxn ang="0">
                  <a:pos x="9" y="24"/>
                </a:cxn>
                <a:cxn ang="0">
                  <a:pos x="27" y="10"/>
                </a:cxn>
                <a:cxn ang="0">
                  <a:pos x="49" y="1"/>
                </a:cxn>
                <a:cxn ang="0">
                  <a:pos x="61" y="0"/>
                </a:cxn>
                <a:cxn ang="0">
                  <a:pos x="85" y="4"/>
                </a:cxn>
                <a:cxn ang="0">
                  <a:pos x="104" y="16"/>
                </a:cxn>
                <a:cxn ang="0">
                  <a:pos x="117" y="34"/>
                </a:cxn>
                <a:cxn ang="0">
                  <a:pos x="121" y="55"/>
                </a:cxn>
                <a:cxn ang="0">
                  <a:pos x="121" y="64"/>
                </a:cxn>
                <a:cxn ang="0">
                  <a:pos x="116" y="80"/>
                </a:cxn>
                <a:cxn ang="0">
                  <a:pos x="111" y="87"/>
                </a:cxn>
                <a:cxn ang="0">
                  <a:pos x="109" y="95"/>
                </a:cxn>
                <a:cxn ang="0">
                  <a:pos x="109" y="100"/>
                </a:cxn>
                <a:cxn ang="0">
                  <a:pos x="116" y="111"/>
                </a:cxn>
                <a:cxn ang="0">
                  <a:pos x="121" y="115"/>
                </a:cxn>
                <a:cxn ang="0">
                  <a:pos x="120" y="122"/>
                </a:cxn>
                <a:cxn ang="0">
                  <a:pos x="112" y="123"/>
                </a:cxn>
                <a:cxn ang="0">
                  <a:pos x="78" y="101"/>
                </a:cxn>
                <a:cxn ang="0">
                  <a:pos x="80" y="103"/>
                </a:cxn>
                <a:cxn ang="0">
                  <a:pos x="96" y="114"/>
                </a:cxn>
                <a:cxn ang="0">
                  <a:pos x="115" y="118"/>
                </a:cxn>
                <a:cxn ang="0">
                  <a:pos x="111" y="112"/>
                </a:cxn>
                <a:cxn ang="0">
                  <a:pos x="104" y="101"/>
                </a:cxn>
                <a:cxn ang="0">
                  <a:pos x="104" y="95"/>
                </a:cxn>
                <a:cxn ang="0">
                  <a:pos x="105" y="84"/>
                </a:cxn>
                <a:cxn ang="0">
                  <a:pos x="107" y="84"/>
                </a:cxn>
                <a:cxn ang="0">
                  <a:pos x="113" y="70"/>
                </a:cxn>
                <a:cxn ang="0">
                  <a:pos x="116" y="55"/>
                </a:cxn>
                <a:cxn ang="0">
                  <a:pos x="115" y="45"/>
                </a:cxn>
                <a:cxn ang="0">
                  <a:pos x="107" y="27"/>
                </a:cxn>
                <a:cxn ang="0">
                  <a:pos x="92" y="14"/>
                </a:cxn>
                <a:cxn ang="0">
                  <a:pos x="71" y="7"/>
                </a:cxn>
                <a:cxn ang="0">
                  <a:pos x="61" y="6"/>
                </a:cxn>
                <a:cxn ang="0">
                  <a:pos x="39" y="10"/>
                </a:cxn>
                <a:cxn ang="0">
                  <a:pos x="22" y="20"/>
                </a:cxn>
                <a:cxn ang="0">
                  <a:pos x="9" y="35"/>
                </a:cxn>
                <a:cxn ang="0">
                  <a:pos x="5" y="55"/>
                </a:cxn>
                <a:cxn ang="0">
                  <a:pos x="7" y="65"/>
                </a:cxn>
                <a:cxn ang="0">
                  <a:pos x="15" y="82"/>
                </a:cxn>
                <a:cxn ang="0">
                  <a:pos x="30" y="96"/>
                </a:cxn>
                <a:cxn ang="0">
                  <a:pos x="50" y="103"/>
                </a:cxn>
                <a:cxn ang="0">
                  <a:pos x="61" y="104"/>
                </a:cxn>
                <a:cxn ang="0">
                  <a:pos x="77" y="101"/>
                </a:cxn>
              </a:cxnLst>
              <a:rect l="0" t="0" r="r" b="b"/>
              <a:pathLst>
                <a:path w="121" h="123">
                  <a:moveTo>
                    <a:pt x="112" y="123"/>
                  </a:moveTo>
                  <a:lnTo>
                    <a:pt x="112" y="123"/>
                  </a:lnTo>
                  <a:lnTo>
                    <a:pt x="103" y="122"/>
                  </a:lnTo>
                  <a:lnTo>
                    <a:pt x="93" y="119"/>
                  </a:lnTo>
                  <a:lnTo>
                    <a:pt x="85" y="114"/>
                  </a:lnTo>
                  <a:lnTo>
                    <a:pt x="77" y="108"/>
                  </a:lnTo>
                  <a:lnTo>
                    <a:pt x="77" y="108"/>
                  </a:lnTo>
                  <a:lnTo>
                    <a:pt x="69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49" y="108"/>
                  </a:lnTo>
                  <a:lnTo>
                    <a:pt x="36" y="105"/>
                  </a:lnTo>
                  <a:lnTo>
                    <a:pt x="27" y="100"/>
                  </a:lnTo>
                  <a:lnTo>
                    <a:pt x="17" y="93"/>
                  </a:lnTo>
                  <a:lnTo>
                    <a:pt x="9" y="85"/>
                  </a:lnTo>
                  <a:lnTo>
                    <a:pt x="4" y="76"/>
                  </a:lnTo>
                  <a:lnTo>
                    <a:pt x="1" y="6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7" y="10"/>
                  </a:lnTo>
                  <a:lnTo>
                    <a:pt x="36" y="4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73" y="1"/>
                  </a:lnTo>
                  <a:lnTo>
                    <a:pt x="85" y="4"/>
                  </a:lnTo>
                  <a:lnTo>
                    <a:pt x="94" y="1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7" y="34"/>
                  </a:lnTo>
                  <a:lnTo>
                    <a:pt x="120" y="43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1" y="64"/>
                  </a:lnTo>
                  <a:lnTo>
                    <a:pt x="119" y="72"/>
                  </a:lnTo>
                  <a:lnTo>
                    <a:pt x="116" y="80"/>
                  </a:lnTo>
                  <a:lnTo>
                    <a:pt x="111" y="87"/>
                  </a:lnTo>
                  <a:lnTo>
                    <a:pt x="111" y="87"/>
                  </a:lnTo>
                  <a:lnTo>
                    <a:pt x="109" y="91"/>
                  </a:lnTo>
                  <a:lnTo>
                    <a:pt x="109" y="95"/>
                  </a:lnTo>
                  <a:lnTo>
                    <a:pt x="109" y="95"/>
                  </a:lnTo>
                  <a:lnTo>
                    <a:pt x="109" y="100"/>
                  </a:lnTo>
                  <a:lnTo>
                    <a:pt x="112" y="105"/>
                  </a:lnTo>
                  <a:lnTo>
                    <a:pt x="116" y="111"/>
                  </a:lnTo>
                  <a:lnTo>
                    <a:pt x="120" y="114"/>
                  </a:lnTo>
                  <a:lnTo>
                    <a:pt x="121" y="115"/>
                  </a:lnTo>
                  <a:lnTo>
                    <a:pt x="121" y="122"/>
                  </a:lnTo>
                  <a:lnTo>
                    <a:pt x="120" y="122"/>
                  </a:lnTo>
                  <a:lnTo>
                    <a:pt x="120" y="122"/>
                  </a:lnTo>
                  <a:lnTo>
                    <a:pt x="112" y="123"/>
                  </a:lnTo>
                  <a:lnTo>
                    <a:pt x="112" y="123"/>
                  </a:lnTo>
                  <a:close/>
                  <a:moveTo>
                    <a:pt x="78" y="101"/>
                  </a:moveTo>
                  <a:lnTo>
                    <a:pt x="80" y="103"/>
                  </a:lnTo>
                  <a:lnTo>
                    <a:pt x="80" y="103"/>
                  </a:lnTo>
                  <a:lnTo>
                    <a:pt x="88" y="109"/>
                  </a:lnTo>
                  <a:lnTo>
                    <a:pt x="96" y="114"/>
                  </a:lnTo>
                  <a:lnTo>
                    <a:pt x="105" y="116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1" y="112"/>
                  </a:lnTo>
                  <a:lnTo>
                    <a:pt x="107" y="108"/>
                  </a:lnTo>
                  <a:lnTo>
                    <a:pt x="104" y="101"/>
                  </a:lnTo>
                  <a:lnTo>
                    <a:pt x="104" y="95"/>
                  </a:lnTo>
                  <a:lnTo>
                    <a:pt x="104" y="95"/>
                  </a:lnTo>
                  <a:lnTo>
                    <a:pt x="104" y="89"/>
                  </a:lnTo>
                  <a:lnTo>
                    <a:pt x="105" y="84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11" y="77"/>
                  </a:lnTo>
                  <a:lnTo>
                    <a:pt x="113" y="70"/>
                  </a:lnTo>
                  <a:lnTo>
                    <a:pt x="116" y="62"/>
                  </a:lnTo>
                  <a:lnTo>
                    <a:pt x="116" y="55"/>
                  </a:lnTo>
                  <a:lnTo>
                    <a:pt x="116" y="55"/>
                  </a:lnTo>
                  <a:lnTo>
                    <a:pt x="115" y="45"/>
                  </a:lnTo>
                  <a:lnTo>
                    <a:pt x="112" y="35"/>
                  </a:lnTo>
                  <a:lnTo>
                    <a:pt x="107" y="27"/>
                  </a:lnTo>
                  <a:lnTo>
                    <a:pt x="100" y="20"/>
                  </a:lnTo>
                  <a:lnTo>
                    <a:pt x="92" y="14"/>
                  </a:lnTo>
                  <a:lnTo>
                    <a:pt x="82" y="10"/>
                  </a:lnTo>
                  <a:lnTo>
                    <a:pt x="71" y="7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50" y="7"/>
                  </a:lnTo>
                  <a:lnTo>
                    <a:pt x="39" y="10"/>
                  </a:lnTo>
                  <a:lnTo>
                    <a:pt x="30" y="14"/>
                  </a:lnTo>
                  <a:lnTo>
                    <a:pt x="22" y="20"/>
                  </a:lnTo>
                  <a:lnTo>
                    <a:pt x="15" y="27"/>
                  </a:lnTo>
                  <a:lnTo>
                    <a:pt x="9" y="35"/>
                  </a:lnTo>
                  <a:lnTo>
                    <a:pt x="7" y="4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7" y="65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2" y="89"/>
                  </a:lnTo>
                  <a:lnTo>
                    <a:pt x="30" y="96"/>
                  </a:lnTo>
                  <a:lnTo>
                    <a:pt x="39" y="100"/>
                  </a:lnTo>
                  <a:lnTo>
                    <a:pt x="50" y="103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9" y="104"/>
                  </a:lnTo>
                  <a:lnTo>
                    <a:pt x="77" y="101"/>
                  </a:lnTo>
                  <a:lnTo>
                    <a:pt x="78" y="10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210"/>
            <p:cNvSpPr>
              <a:spLocks noEditPoints="1"/>
            </p:cNvSpPr>
            <p:nvPr/>
          </p:nvSpPr>
          <p:spPr bwMode="auto">
            <a:xfrm>
              <a:off x="9317770" y="1688344"/>
              <a:ext cx="337733" cy="322173"/>
            </a:xfrm>
            <a:custGeom>
              <a:avLst/>
              <a:gdLst/>
              <a:ahLst/>
              <a:cxnLst>
                <a:cxn ang="0">
                  <a:pos x="16" y="189"/>
                </a:cxn>
                <a:cxn ang="0">
                  <a:pos x="31" y="178"/>
                </a:cxn>
                <a:cxn ang="0">
                  <a:pos x="39" y="161"/>
                </a:cxn>
                <a:cxn ang="0">
                  <a:pos x="39" y="158"/>
                </a:cxn>
                <a:cxn ang="0">
                  <a:pos x="16" y="136"/>
                </a:cxn>
                <a:cxn ang="0">
                  <a:pos x="2" y="109"/>
                </a:cxn>
                <a:cxn ang="0">
                  <a:pos x="0" y="89"/>
                </a:cxn>
                <a:cxn ang="0">
                  <a:pos x="5" y="62"/>
                </a:cxn>
                <a:cxn ang="0">
                  <a:pos x="19" y="39"/>
                </a:cxn>
                <a:cxn ang="0">
                  <a:pos x="40" y="20"/>
                </a:cxn>
                <a:cxn ang="0">
                  <a:pos x="67" y="7"/>
                </a:cxn>
                <a:cxn ang="0">
                  <a:pos x="98" y="0"/>
                </a:cxn>
                <a:cxn ang="0">
                  <a:pos x="120" y="0"/>
                </a:cxn>
                <a:cxn ang="0">
                  <a:pos x="151" y="7"/>
                </a:cxn>
                <a:cxn ang="0">
                  <a:pos x="178" y="19"/>
                </a:cxn>
                <a:cxn ang="0">
                  <a:pos x="200" y="38"/>
                </a:cxn>
                <a:cxn ang="0">
                  <a:pos x="213" y="61"/>
                </a:cxn>
                <a:cxn ang="0">
                  <a:pos x="218" y="88"/>
                </a:cxn>
                <a:cxn ang="0">
                  <a:pos x="210" y="92"/>
                </a:cxn>
                <a:cxn ang="0">
                  <a:pos x="189" y="86"/>
                </a:cxn>
                <a:cxn ang="0">
                  <a:pos x="167" y="86"/>
                </a:cxn>
                <a:cxn ang="0">
                  <a:pos x="132" y="104"/>
                </a:cxn>
                <a:cxn ang="0">
                  <a:pos x="117" y="124"/>
                </a:cxn>
                <a:cxn ang="0">
                  <a:pos x="112" y="148"/>
                </a:cxn>
                <a:cxn ang="0">
                  <a:pos x="121" y="180"/>
                </a:cxn>
                <a:cxn ang="0">
                  <a:pos x="94" y="178"/>
                </a:cxn>
                <a:cxn ang="0">
                  <a:pos x="77" y="192"/>
                </a:cxn>
                <a:cxn ang="0">
                  <a:pos x="47" y="202"/>
                </a:cxn>
                <a:cxn ang="0">
                  <a:pos x="13" y="205"/>
                </a:cxn>
                <a:cxn ang="0">
                  <a:pos x="100" y="11"/>
                </a:cxn>
                <a:cxn ang="0">
                  <a:pos x="54" y="24"/>
                </a:cxn>
                <a:cxn ang="0">
                  <a:pos x="28" y="44"/>
                </a:cxn>
                <a:cxn ang="0">
                  <a:pos x="15" y="66"/>
                </a:cxn>
                <a:cxn ang="0">
                  <a:pos x="11" y="89"/>
                </a:cxn>
                <a:cxn ang="0">
                  <a:pos x="13" y="107"/>
                </a:cxn>
                <a:cxn ang="0">
                  <a:pos x="25" y="131"/>
                </a:cxn>
                <a:cxn ang="0">
                  <a:pos x="47" y="151"/>
                </a:cxn>
                <a:cxn ang="0">
                  <a:pos x="50" y="154"/>
                </a:cxn>
                <a:cxn ang="0">
                  <a:pos x="50" y="166"/>
                </a:cxn>
                <a:cxn ang="0">
                  <a:pos x="38" y="188"/>
                </a:cxn>
                <a:cxn ang="0">
                  <a:pos x="46" y="192"/>
                </a:cxn>
                <a:cxn ang="0">
                  <a:pos x="75" y="181"/>
                </a:cxn>
                <a:cxn ang="0">
                  <a:pos x="92" y="167"/>
                </a:cxn>
                <a:cxn ang="0">
                  <a:pos x="105" y="169"/>
                </a:cxn>
                <a:cxn ang="0">
                  <a:pos x="101" y="148"/>
                </a:cxn>
                <a:cxn ang="0">
                  <a:pos x="108" y="119"/>
                </a:cxn>
                <a:cxn ang="0">
                  <a:pos x="125" y="96"/>
                </a:cxn>
                <a:cxn ang="0">
                  <a:pos x="166" y="77"/>
                </a:cxn>
                <a:cxn ang="0">
                  <a:pos x="194" y="76"/>
                </a:cxn>
                <a:cxn ang="0">
                  <a:pos x="205" y="71"/>
                </a:cxn>
                <a:cxn ang="0">
                  <a:pos x="186" y="40"/>
                </a:cxn>
                <a:cxn ang="0">
                  <a:pos x="144" y="16"/>
                </a:cxn>
                <a:cxn ang="0">
                  <a:pos x="109" y="11"/>
                </a:cxn>
              </a:cxnLst>
              <a:rect l="0" t="0" r="r" b="b"/>
              <a:pathLst>
                <a:path w="218" h="205">
                  <a:moveTo>
                    <a:pt x="13" y="205"/>
                  </a:moveTo>
                  <a:lnTo>
                    <a:pt x="13" y="190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24" y="185"/>
                  </a:lnTo>
                  <a:lnTo>
                    <a:pt x="31" y="178"/>
                  </a:lnTo>
                  <a:lnTo>
                    <a:pt x="36" y="170"/>
                  </a:lnTo>
                  <a:lnTo>
                    <a:pt x="38" y="166"/>
                  </a:lnTo>
                  <a:lnTo>
                    <a:pt x="39" y="161"/>
                  </a:lnTo>
                  <a:lnTo>
                    <a:pt x="39" y="161"/>
                  </a:lnTo>
                  <a:lnTo>
                    <a:pt x="39" y="158"/>
                  </a:lnTo>
                  <a:lnTo>
                    <a:pt x="39" y="158"/>
                  </a:lnTo>
                  <a:lnTo>
                    <a:pt x="29" y="151"/>
                  </a:lnTo>
                  <a:lnTo>
                    <a:pt x="23" y="144"/>
                  </a:lnTo>
                  <a:lnTo>
                    <a:pt x="16" y="136"/>
                  </a:lnTo>
                  <a:lnTo>
                    <a:pt x="11" y="127"/>
                  </a:lnTo>
                  <a:lnTo>
                    <a:pt x="5" y="119"/>
                  </a:lnTo>
                  <a:lnTo>
                    <a:pt x="2" y="109"/>
                  </a:lnTo>
                  <a:lnTo>
                    <a:pt x="1" y="100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2" y="71"/>
                  </a:lnTo>
                  <a:lnTo>
                    <a:pt x="5" y="62"/>
                  </a:lnTo>
                  <a:lnTo>
                    <a:pt x="8" y="54"/>
                  </a:lnTo>
                  <a:lnTo>
                    <a:pt x="13" y="47"/>
                  </a:lnTo>
                  <a:lnTo>
                    <a:pt x="19" y="39"/>
                  </a:lnTo>
                  <a:lnTo>
                    <a:pt x="25" y="32"/>
                  </a:lnTo>
                  <a:lnTo>
                    <a:pt x="32" y="26"/>
                  </a:lnTo>
                  <a:lnTo>
                    <a:pt x="40" y="20"/>
                  </a:lnTo>
                  <a:lnTo>
                    <a:pt x="48" y="15"/>
                  </a:lnTo>
                  <a:lnTo>
                    <a:pt x="56" y="11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7" y="1"/>
                  </a:lnTo>
                  <a:lnTo>
                    <a:pt x="98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20" y="0"/>
                  </a:lnTo>
                  <a:lnTo>
                    <a:pt x="131" y="1"/>
                  </a:lnTo>
                  <a:lnTo>
                    <a:pt x="142" y="4"/>
                  </a:lnTo>
                  <a:lnTo>
                    <a:pt x="151" y="7"/>
                  </a:lnTo>
                  <a:lnTo>
                    <a:pt x="160" y="9"/>
                  </a:lnTo>
                  <a:lnTo>
                    <a:pt x="170" y="15"/>
                  </a:lnTo>
                  <a:lnTo>
                    <a:pt x="178" y="19"/>
                  </a:lnTo>
                  <a:lnTo>
                    <a:pt x="186" y="24"/>
                  </a:lnTo>
                  <a:lnTo>
                    <a:pt x="193" y="31"/>
                  </a:lnTo>
                  <a:lnTo>
                    <a:pt x="200" y="38"/>
                  </a:lnTo>
                  <a:lnTo>
                    <a:pt x="205" y="44"/>
                  </a:lnTo>
                  <a:lnTo>
                    <a:pt x="209" y="53"/>
                  </a:lnTo>
                  <a:lnTo>
                    <a:pt x="213" y="61"/>
                  </a:lnTo>
                  <a:lnTo>
                    <a:pt x="216" y="69"/>
                  </a:lnTo>
                  <a:lnTo>
                    <a:pt x="217" y="78"/>
                  </a:lnTo>
                  <a:lnTo>
                    <a:pt x="218" y="88"/>
                  </a:lnTo>
                  <a:lnTo>
                    <a:pt x="218" y="96"/>
                  </a:lnTo>
                  <a:lnTo>
                    <a:pt x="210" y="92"/>
                  </a:lnTo>
                  <a:lnTo>
                    <a:pt x="210" y="92"/>
                  </a:lnTo>
                  <a:lnTo>
                    <a:pt x="204" y="89"/>
                  </a:lnTo>
                  <a:lnTo>
                    <a:pt x="197" y="88"/>
                  </a:lnTo>
                  <a:lnTo>
                    <a:pt x="189" y="86"/>
                  </a:lnTo>
                  <a:lnTo>
                    <a:pt x="181" y="86"/>
                  </a:lnTo>
                  <a:lnTo>
                    <a:pt x="181" y="86"/>
                  </a:lnTo>
                  <a:lnTo>
                    <a:pt x="167" y="86"/>
                  </a:lnTo>
                  <a:lnTo>
                    <a:pt x="155" y="90"/>
                  </a:lnTo>
                  <a:lnTo>
                    <a:pt x="143" y="96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24" y="113"/>
                  </a:lnTo>
                  <a:lnTo>
                    <a:pt x="117" y="124"/>
                  </a:lnTo>
                  <a:lnTo>
                    <a:pt x="113" y="135"/>
                  </a:lnTo>
                  <a:lnTo>
                    <a:pt x="112" y="148"/>
                  </a:lnTo>
                  <a:lnTo>
                    <a:pt x="112" y="148"/>
                  </a:lnTo>
                  <a:lnTo>
                    <a:pt x="113" y="161"/>
                  </a:lnTo>
                  <a:lnTo>
                    <a:pt x="117" y="171"/>
                  </a:lnTo>
                  <a:lnTo>
                    <a:pt x="12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94" y="178"/>
                  </a:lnTo>
                  <a:lnTo>
                    <a:pt x="94" y="178"/>
                  </a:lnTo>
                  <a:lnTo>
                    <a:pt x="86" y="186"/>
                  </a:lnTo>
                  <a:lnTo>
                    <a:pt x="77" y="192"/>
                  </a:lnTo>
                  <a:lnTo>
                    <a:pt x="67" y="197"/>
                  </a:lnTo>
                  <a:lnTo>
                    <a:pt x="56" y="200"/>
                  </a:lnTo>
                  <a:lnTo>
                    <a:pt x="47" y="202"/>
                  </a:lnTo>
                  <a:lnTo>
                    <a:pt x="38" y="204"/>
                  </a:lnTo>
                  <a:lnTo>
                    <a:pt x="19" y="205"/>
                  </a:lnTo>
                  <a:lnTo>
                    <a:pt x="13" y="205"/>
                  </a:lnTo>
                  <a:close/>
                  <a:moveTo>
                    <a:pt x="109" y="11"/>
                  </a:moveTo>
                  <a:lnTo>
                    <a:pt x="109" y="11"/>
                  </a:lnTo>
                  <a:lnTo>
                    <a:pt x="100" y="11"/>
                  </a:lnTo>
                  <a:lnTo>
                    <a:pt x="89" y="12"/>
                  </a:lnTo>
                  <a:lnTo>
                    <a:pt x="71" y="16"/>
                  </a:lnTo>
                  <a:lnTo>
                    <a:pt x="54" y="24"/>
                  </a:lnTo>
                  <a:lnTo>
                    <a:pt x="39" y="34"/>
                  </a:lnTo>
                  <a:lnTo>
                    <a:pt x="33" y="39"/>
                  </a:lnTo>
                  <a:lnTo>
                    <a:pt x="28" y="44"/>
                  </a:lnTo>
                  <a:lnTo>
                    <a:pt x="23" y="51"/>
                  </a:lnTo>
                  <a:lnTo>
                    <a:pt x="19" y="58"/>
                  </a:lnTo>
                  <a:lnTo>
                    <a:pt x="15" y="66"/>
                  </a:lnTo>
                  <a:lnTo>
                    <a:pt x="13" y="73"/>
                  </a:lnTo>
                  <a:lnTo>
                    <a:pt x="11" y="81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1" y="99"/>
                  </a:lnTo>
                  <a:lnTo>
                    <a:pt x="13" y="107"/>
                  </a:lnTo>
                  <a:lnTo>
                    <a:pt x="16" y="115"/>
                  </a:lnTo>
                  <a:lnTo>
                    <a:pt x="20" y="123"/>
                  </a:lnTo>
                  <a:lnTo>
                    <a:pt x="25" y="131"/>
                  </a:lnTo>
                  <a:lnTo>
                    <a:pt x="31" y="138"/>
                  </a:lnTo>
                  <a:lnTo>
                    <a:pt x="39" y="144"/>
                  </a:lnTo>
                  <a:lnTo>
                    <a:pt x="47" y="151"/>
                  </a:lnTo>
                  <a:lnTo>
                    <a:pt x="48" y="151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6"/>
                  </a:lnTo>
                  <a:lnTo>
                    <a:pt x="48" y="171"/>
                  </a:lnTo>
                  <a:lnTo>
                    <a:pt x="43" y="180"/>
                  </a:lnTo>
                  <a:lnTo>
                    <a:pt x="38" y="188"/>
                  </a:lnTo>
                  <a:lnTo>
                    <a:pt x="29" y="194"/>
                  </a:lnTo>
                  <a:lnTo>
                    <a:pt x="29" y="194"/>
                  </a:lnTo>
                  <a:lnTo>
                    <a:pt x="46" y="192"/>
                  </a:lnTo>
                  <a:lnTo>
                    <a:pt x="60" y="188"/>
                  </a:lnTo>
                  <a:lnTo>
                    <a:pt x="67" y="185"/>
                  </a:lnTo>
                  <a:lnTo>
                    <a:pt x="75" y="181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2" y="158"/>
                  </a:lnTo>
                  <a:lnTo>
                    <a:pt x="101" y="148"/>
                  </a:lnTo>
                  <a:lnTo>
                    <a:pt x="101" y="148"/>
                  </a:lnTo>
                  <a:lnTo>
                    <a:pt x="102" y="134"/>
                  </a:lnTo>
                  <a:lnTo>
                    <a:pt x="108" y="119"/>
                  </a:lnTo>
                  <a:lnTo>
                    <a:pt x="114" y="107"/>
                  </a:lnTo>
                  <a:lnTo>
                    <a:pt x="125" y="96"/>
                  </a:lnTo>
                  <a:lnTo>
                    <a:pt x="125" y="96"/>
                  </a:lnTo>
                  <a:lnTo>
                    <a:pt x="137" y="86"/>
                  </a:lnTo>
                  <a:lnTo>
                    <a:pt x="151" y="81"/>
                  </a:lnTo>
                  <a:lnTo>
                    <a:pt x="166" y="77"/>
                  </a:lnTo>
                  <a:lnTo>
                    <a:pt x="181" y="76"/>
                  </a:lnTo>
                  <a:lnTo>
                    <a:pt x="181" y="76"/>
                  </a:lnTo>
                  <a:lnTo>
                    <a:pt x="194" y="76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05" y="71"/>
                  </a:lnTo>
                  <a:lnTo>
                    <a:pt x="202" y="65"/>
                  </a:lnTo>
                  <a:lnTo>
                    <a:pt x="196" y="53"/>
                  </a:lnTo>
                  <a:lnTo>
                    <a:pt x="186" y="40"/>
                  </a:lnTo>
                  <a:lnTo>
                    <a:pt x="174" y="30"/>
                  </a:lnTo>
                  <a:lnTo>
                    <a:pt x="160" y="22"/>
                  </a:lnTo>
                  <a:lnTo>
                    <a:pt x="144" y="16"/>
                  </a:lnTo>
                  <a:lnTo>
                    <a:pt x="127" y="12"/>
                  </a:lnTo>
                  <a:lnTo>
                    <a:pt x="109" y="11"/>
                  </a:lnTo>
                  <a:lnTo>
                    <a:pt x="109" y="11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198459" y="3530193"/>
            <a:ext cx="665604" cy="661154"/>
            <a:chOff x="5255592" y="1669668"/>
            <a:chExt cx="403403" cy="39688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8" name="Freeform 240"/>
            <p:cNvSpPr>
              <a:spLocks noEditPoints="1"/>
            </p:cNvSpPr>
            <p:nvPr/>
          </p:nvSpPr>
          <p:spPr bwMode="auto">
            <a:xfrm>
              <a:off x="5255592" y="1669668"/>
              <a:ext cx="403403" cy="396880"/>
            </a:xfrm>
            <a:custGeom>
              <a:avLst/>
              <a:gdLst/>
              <a:ahLst/>
              <a:cxnLst>
                <a:cxn ang="0">
                  <a:pos x="106" y="257"/>
                </a:cxn>
                <a:cxn ang="0">
                  <a:pos x="100" y="216"/>
                </a:cxn>
                <a:cxn ang="0">
                  <a:pos x="53" y="234"/>
                </a:cxn>
                <a:cxn ang="0">
                  <a:pos x="45" y="171"/>
                </a:cxn>
                <a:cxn ang="0">
                  <a:pos x="39" y="157"/>
                </a:cxn>
                <a:cxn ang="0">
                  <a:pos x="0" y="106"/>
                </a:cxn>
                <a:cxn ang="0">
                  <a:pos x="39" y="99"/>
                </a:cxn>
                <a:cxn ang="0">
                  <a:pos x="22" y="53"/>
                </a:cxn>
                <a:cxn ang="0">
                  <a:pos x="85" y="45"/>
                </a:cxn>
                <a:cxn ang="0">
                  <a:pos x="100" y="40"/>
                </a:cxn>
                <a:cxn ang="0">
                  <a:pos x="150" y="0"/>
                </a:cxn>
                <a:cxn ang="0">
                  <a:pos x="157" y="40"/>
                </a:cxn>
                <a:cxn ang="0">
                  <a:pos x="203" y="22"/>
                </a:cxn>
                <a:cxn ang="0">
                  <a:pos x="211" y="85"/>
                </a:cxn>
                <a:cxn ang="0">
                  <a:pos x="216" y="99"/>
                </a:cxn>
                <a:cxn ang="0">
                  <a:pos x="257" y="150"/>
                </a:cxn>
                <a:cxn ang="0">
                  <a:pos x="216" y="157"/>
                </a:cxn>
                <a:cxn ang="0">
                  <a:pos x="235" y="203"/>
                </a:cxn>
                <a:cxn ang="0">
                  <a:pos x="170" y="211"/>
                </a:cxn>
                <a:cxn ang="0">
                  <a:pos x="157" y="216"/>
                </a:cxn>
                <a:cxn ang="0">
                  <a:pos x="115" y="246"/>
                </a:cxn>
                <a:cxn ang="0">
                  <a:pos x="147" y="208"/>
                </a:cxn>
                <a:cxn ang="0">
                  <a:pos x="150" y="207"/>
                </a:cxn>
                <a:cxn ang="0">
                  <a:pos x="169" y="200"/>
                </a:cxn>
                <a:cxn ang="0">
                  <a:pos x="203" y="221"/>
                </a:cxn>
                <a:cxn ang="0">
                  <a:pos x="199" y="172"/>
                </a:cxn>
                <a:cxn ang="0">
                  <a:pos x="200" y="168"/>
                </a:cxn>
                <a:cxn ang="0">
                  <a:pos x="207" y="150"/>
                </a:cxn>
                <a:cxn ang="0">
                  <a:pos x="246" y="141"/>
                </a:cxn>
                <a:cxn ang="0">
                  <a:pos x="208" y="108"/>
                </a:cxn>
                <a:cxn ang="0">
                  <a:pos x="207" y="106"/>
                </a:cxn>
                <a:cxn ang="0">
                  <a:pos x="200" y="88"/>
                </a:cxn>
                <a:cxn ang="0">
                  <a:pos x="220" y="54"/>
                </a:cxn>
                <a:cxn ang="0">
                  <a:pos x="172" y="58"/>
                </a:cxn>
                <a:cxn ang="0">
                  <a:pos x="169" y="56"/>
                </a:cxn>
                <a:cxn ang="0">
                  <a:pos x="150" y="49"/>
                </a:cxn>
                <a:cxn ang="0">
                  <a:pos x="141" y="11"/>
                </a:cxn>
                <a:cxn ang="0">
                  <a:pos x="110" y="48"/>
                </a:cxn>
                <a:cxn ang="0">
                  <a:pos x="106" y="49"/>
                </a:cxn>
                <a:cxn ang="0">
                  <a:pos x="88" y="56"/>
                </a:cxn>
                <a:cxn ang="0">
                  <a:pos x="54" y="36"/>
                </a:cxn>
                <a:cxn ang="0">
                  <a:pos x="58" y="85"/>
                </a:cxn>
                <a:cxn ang="0">
                  <a:pos x="57" y="88"/>
                </a:cxn>
                <a:cxn ang="0">
                  <a:pos x="49" y="106"/>
                </a:cxn>
                <a:cxn ang="0">
                  <a:pos x="11" y="115"/>
                </a:cxn>
                <a:cxn ang="0">
                  <a:pos x="48" y="148"/>
                </a:cxn>
                <a:cxn ang="0">
                  <a:pos x="49" y="150"/>
                </a:cxn>
                <a:cxn ang="0">
                  <a:pos x="57" y="168"/>
                </a:cxn>
                <a:cxn ang="0">
                  <a:pos x="37" y="202"/>
                </a:cxn>
                <a:cxn ang="0">
                  <a:pos x="85" y="199"/>
                </a:cxn>
                <a:cxn ang="0">
                  <a:pos x="88" y="200"/>
                </a:cxn>
                <a:cxn ang="0">
                  <a:pos x="106" y="207"/>
                </a:cxn>
                <a:cxn ang="0">
                  <a:pos x="115" y="246"/>
                </a:cxn>
              </a:cxnLst>
              <a:rect l="0" t="0" r="r" b="b"/>
              <a:pathLst>
                <a:path w="257" h="257">
                  <a:moveTo>
                    <a:pt x="150" y="257"/>
                  </a:moveTo>
                  <a:lnTo>
                    <a:pt x="106" y="257"/>
                  </a:lnTo>
                  <a:lnTo>
                    <a:pt x="100" y="216"/>
                  </a:lnTo>
                  <a:lnTo>
                    <a:pt x="100" y="216"/>
                  </a:lnTo>
                  <a:lnTo>
                    <a:pt x="85" y="211"/>
                  </a:lnTo>
                  <a:lnTo>
                    <a:pt x="53" y="234"/>
                  </a:lnTo>
                  <a:lnTo>
                    <a:pt x="22" y="203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0" y="150"/>
                  </a:lnTo>
                  <a:lnTo>
                    <a:pt x="0" y="106"/>
                  </a:lnTo>
                  <a:lnTo>
                    <a:pt x="39" y="99"/>
                  </a:lnTo>
                  <a:lnTo>
                    <a:pt x="39" y="99"/>
                  </a:lnTo>
                  <a:lnTo>
                    <a:pt x="45" y="85"/>
                  </a:lnTo>
                  <a:lnTo>
                    <a:pt x="22" y="53"/>
                  </a:lnTo>
                  <a:lnTo>
                    <a:pt x="53" y="22"/>
                  </a:lnTo>
                  <a:lnTo>
                    <a:pt x="85" y="45"/>
                  </a:lnTo>
                  <a:lnTo>
                    <a:pt x="85" y="45"/>
                  </a:lnTo>
                  <a:lnTo>
                    <a:pt x="100" y="40"/>
                  </a:lnTo>
                  <a:lnTo>
                    <a:pt x="106" y="0"/>
                  </a:lnTo>
                  <a:lnTo>
                    <a:pt x="150" y="0"/>
                  </a:lnTo>
                  <a:lnTo>
                    <a:pt x="157" y="40"/>
                  </a:lnTo>
                  <a:lnTo>
                    <a:pt x="157" y="40"/>
                  </a:lnTo>
                  <a:lnTo>
                    <a:pt x="170" y="45"/>
                  </a:lnTo>
                  <a:lnTo>
                    <a:pt x="203" y="22"/>
                  </a:lnTo>
                  <a:lnTo>
                    <a:pt x="235" y="53"/>
                  </a:lnTo>
                  <a:lnTo>
                    <a:pt x="211" y="85"/>
                  </a:lnTo>
                  <a:lnTo>
                    <a:pt x="211" y="85"/>
                  </a:lnTo>
                  <a:lnTo>
                    <a:pt x="216" y="99"/>
                  </a:lnTo>
                  <a:lnTo>
                    <a:pt x="257" y="106"/>
                  </a:lnTo>
                  <a:lnTo>
                    <a:pt x="257" y="150"/>
                  </a:lnTo>
                  <a:lnTo>
                    <a:pt x="216" y="157"/>
                  </a:lnTo>
                  <a:lnTo>
                    <a:pt x="216" y="157"/>
                  </a:lnTo>
                  <a:lnTo>
                    <a:pt x="211" y="171"/>
                  </a:lnTo>
                  <a:lnTo>
                    <a:pt x="235" y="203"/>
                  </a:lnTo>
                  <a:lnTo>
                    <a:pt x="203" y="234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57" y="216"/>
                  </a:lnTo>
                  <a:lnTo>
                    <a:pt x="150" y="257"/>
                  </a:lnTo>
                  <a:close/>
                  <a:moveTo>
                    <a:pt x="115" y="246"/>
                  </a:moveTo>
                  <a:lnTo>
                    <a:pt x="141" y="246"/>
                  </a:lnTo>
                  <a:lnTo>
                    <a:pt x="147" y="208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60" y="204"/>
                  </a:lnTo>
                  <a:lnTo>
                    <a:pt x="169" y="200"/>
                  </a:lnTo>
                  <a:lnTo>
                    <a:pt x="172" y="199"/>
                  </a:lnTo>
                  <a:lnTo>
                    <a:pt x="203" y="221"/>
                  </a:lnTo>
                  <a:lnTo>
                    <a:pt x="220" y="202"/>
                  </a:lnTo>
                  <a:lnTo>
                    <a:pt x="199" y="172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204" y="160"/>
                  </a:lnTo>
                  <a:lnTo>
                    <a:pt x="207" y="150"/>
                  </a:lnTo>
                  <a:lnTo>
                    <a:pt x="208" y="148"/>
                  </a:lnTo>
                  <a:lnTo>
                    <a:pt x="246" y="141"/>
                  </a:lnTo>
                  <a:lnTo>
                    <a:pt x="246" y="115"/>
                  </a:lnTo>
                  <a:lnTo>
                    <a:pt x="208" y="108"/>
                  </a:lnTo>
                  <a:lnTo>
                    <a:pt x="207" y="106"/>
                  </a:lnTo>
                  <a:lnTo>
                    <a:pt x="207" y="106"/>
                  </a:lnTo>
                  <a:lnTo>
                    <a:pt x="204" y="96"/>
                  </a:lnTo>
                  <a:lnTo>
                    <a:pt x="200" y="88"/>
                  </a:lnTo>
                  <a:lnTo>
                    <a:pt x="199" y="85"/>
                  </a:lnTo>
                  <a:lnTo>
                    <a:pt x="220" y="54"/>
                  </a:lnTo>
                  <a:lnTo>
                    <a:pt x="203" y="36"/>
                  </a:lnTo>
                  <a:lnTo>
                    <a:pt x="172" y="58"/>
                  </a:lnTo>
                  <a:lnTo>
                    <a:pt x="169" y="56"/>
                  </a:lnTo>
                  <a:lnTo>
                    <a:pt x="169" y="56"/>
                  </a:lnTo>
                  <a:lnTo>
                    <a:pt x="160" y="52"/>
                  </a:lnTo>
                  <a:lnTo>
                    <a:pt x="150" y="49"/>
                  </a:lnTo>
                  <a:lnTo>
                    <a:pt x="147" y="48"/>
                  </a:lnTo>
                  <a:lnTo>
                    <a:pt x="141" y="11"/>
                  </a:lnTo>
                  <a:lnTo>
                    <a:pt x="115" y="11"/>
                  </a:lnTo>
                  <a:lnTo>
                    <a:pt x="110" y="48"/>
                  </a:lnTo>
                  <a:lnTo>
                    <a:pt x="106" y="49"/>
                  </a:lnTo>
                  <a:lnTo>
                    <a:pt x="106" y="49"/>
                  </a:lnTo>
                  <a:lnTo>
                    <a:pt x="96" y="52"/>
                  </a:lnTo>
                  <a:lnTo>
                    <a:pt x="88" y="56"/>
                  </a:lnTo>
                  <a:lnTo>
                    <a:pt x="85" y="58"/>
                  </a:lnTo>
                  <a:lnTo>
                    <a:pt x="54" y="36"/>
                  </a:lnTo>
                  <a:lnTo>
                    <a:pt x="37" y="54"/>
                  </a:lnTo>
                  <a:lnTo>
                    <a:pt x="58" y="85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2" y="96"/>
                  </a:lnTo>
                  <a:lnTo>
                    <a:pt x="49" y="106"/>
                  </a:lnTo>
                  <a:lnTo>
                    <a:pt x="48" y="108"/>
                  </a:lnTo>
                  <a:lnTo>
                    <a:pt x="11" y="115"/>
                  </a:lnTo>
                  <a:lnTo>
                    <a:pt x="11" y="141"/>
                  </a:lnTo>
                  <a:lnTo>
                    <a:pt x="48" y="148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52" y="160"/>
                  </a:lnTo>
                  <a:lnTo>
                    <a:pt x="57" y="168"/>
                  </a:lnTo>
                  <a:lnTo>
                    <a:pt x="58" y="172"/>
                  </a:lnTo>
                  <a:lnTo>
                    <a:pt x="37" y="202"/>
                  </a:lnTo>
                  <a:lnTo>
                    <a:pt x="54" y="221"/>
                  </a:lnTo>
                  <a:lnTo>
                    <a:pt x="85" y="199"/>
                  </a:lnTo>
                  <a:lnTo>
                    <a:pt x="88" y="200"/>
                  </a:lnTo>
                  <a:lnTo>
                    <a:pt x="88" y="200"/>
                  </a:lnTo>
                  <a:lnTo>
                    <a:pt x="98" y="204"/>
                  </a:lnTo>
                  <a:lnTo>
                    <a:pt x="106" y="207"/>
                  </a:lnTo>
                  <a:lnTo>
                    <a:pt x="110" y="208"/>
                  </a:lnTo>
                  <a:lnTo>
                    <a:pt x="115" y="246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241"/>
            <p:cNvSpPr>
              <a:spLocks noEditPoints="1"/>
            </p:cNvSpPr>
            <p:nvPr/>
          </p:nvSpPr>
          <p:spPr bwMode="auto">
            <a:xfrm>
              <a:off x="5396315" y="1809743"/>
              <a:ext cx="117269" cy="116731"/>
            </a:xfrm>
            <a:custGeom>
              <a:avLst/>
              <a:gdLst/>
              <a:ahLst/>
              <a:cxnLst>
                <a:cxn ang="0">
                  <a:pos x="38" y="76"/>
                </a:cxn>
                <a:cxn ang="0">
                  <a:pos x="23" y="71"/>
                </a:cxn>
                <a:cxn ang="0">
                  <a:pos x="11" y="63"/>
                </a:cxn>
                <a:cxn ang="0">
                  <a:pos x="2" y="53"/>
                </a:cxn>
                <a:cxn ang="0">
                  <a:pos x="0" y="38"/>
                </a:cxn>
                <a:cxn ang="0">
                  <a:pos x="0" y="30"/>
                </a:cxn>
                <a:cxn ang="0">
                  <a:pos x="7" y="16"/>
                </a:cxn>
                <a:cxn ang="0">
                  <a:pos x="16" y="5"/>
                </a:cxn>
                <a:cxn ang="0">
                  <a:pos x="29" y="0"/>
                </a:cxn>
                <a:cxn ang="0">
                  <a:pos x="38" y="0"/>
                </a:cxn>
                <a:cxn ang="0">
                  <a:pos x="52" y="3"/>
                </a:cxn>
                <a:cxn ang="0">
                  <a:pos x="65" y="11"/>
                </a:cxn>
                <a:cxn ang="0">
                  <a:pos x="73" y="23"/>
                </a:cxn>
                <a:cxn ang="0">
                  <a:pos x="75" y="38"/>
                </a:cxn>
                <a:cxn ang="0">
                  <a:pos x="74" y="44"/>
                </a:cxn>
                <a:cxn ang="0">
                  <a:pos x="69" y="58"/>
                </a:cxn>
                <a:cxn ang="0">
                  <a:pos x="58" y="69"/>
                </a:cxn>
                <a:cxn ang="0">
                  <a:pos x="44" y="74"/>
                </a:cxn>
                <a:cxn ang="0">
                  <a:pos x="38" y="76"/>
                </a:cxn>
                <a:cxn ang="0">
                  <a:pos x="38" y="5"/>
                </a:cxn>
                <a:cxn ang="0">
                  <a:pos x="24" y="8"/>
                </a:cxn>
                <a:cxn ang="0">
                  <a:pos x="15" y="15"/>
                </a:cxn>
                <a:cxn ang="0">
                  <a:pos x="8" y="24"/>
                </a:cxn>
                <a:cxn ang="0">
                  <a:pos x="5" y="38"/>
                </a:cxn>
                <a:cxn ang="0">
                  <a:pos x="5" y="44"/>
                </a:cxn>
                <a:cxn ang="0">
                  <a:pos x="11" y="55"/>
                </a:cxn>
                <a:cxn ang="0">
                  <a:pos x="19" y="65"/>
                </a:cxn>
                <a:cxn ang="0">
                  <a:pos x="31" y="69"/>
                </a:cxn>
                <a:cxn ang="0">
                  <a:pos x="38" y="70"/>
                </a:cxn>
                <a:cxn ang="0">
                  <a:pos x="50" y="67"/>
                </a:cxn>
                <a:cxn ang="0">
                  <a:pos x="61" y="61"/>
                </a:cxn>
                <a:cxn ang="0">
                  <a:pos x="67" y="50"/>
                </a:cxn>
                <a:cxn ang="0">
                  <a:pos x="70" y="38"/>
                </a:cxn>
                <a:cxn ang="0">
                  <a:pos x="69" y="31"/>
                </a:cxn>
                <a:cxn ang="0">
                  <a:pos x="65" y="19"/>
                </a:cxn>
                <a:cxn ang="0">
                  <a:pos x="55" y="11"/>
                </a:cxn>
                <a:cxn ang="0">
                  <a:pos x="44" y="5"/>
                </a:cxn>
                <a:cxn ang="0">
                  <a:pos x="38" y="5"/>
                </a:cxn>
              </a:cxnLst>
              <a:rect l="0" t="0" r="r" b="b"/>
              <a:pathLst>
                <a:path w="75" h="76">
                  <a:moveTo>
                    <a:pt x="38" y="76"/>
                  </a:moveTo>
                  <a:lnTo>
                    <a:pt x="38" y="76"/>
                  </a:lnTo>
                  <a:lnTo>
                    <a:pt x="29" y="74"/>
                  </a:lnTo>
                  <a:lnTo>
                    <a:pt x="23" y="71"/>
                  </a:lnTo>
                  <a:lnTo>
                    <a:pt x="16" y="69"/>
                  </a:lnTo>
                  <a:lnTo>
                    <a:pt x="11" y="63"/>
                  </a:lnTo>
                  <a:lnTo>
                    <a:pt x="7" y="58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3"/>
                  </a:lnTo>
                  <a:lnTo>
                    <a:pt x="7" y="16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3"/>
                  </a:lnTo>
                  <a:lnTo>
                    <a:pt x="29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52" y="3"/>
                  </a:lnTo>
                  <a:lnTo>
                    <a:pt x="58" y="5"/>
                  </a:lnTo>
                  <a:lnTo>
                    <a:pt x="65" y="11"/>
                  </a:lnTo>
                  <a:lnTo>
                    <a:pt x="69" y="16"/>
                  </a:lnTo>
                  <a:lnTo>
                    <a:pt x="73" y="23"/>
                  </a:lnTo>
                  <a:lnTo>
                    <a:pt x="74" y="30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4" y="44"/>
                  </a:lnTo>
                  <a:lnTo>
                    <a:pt x="73" y="53"/>
                  </a:lnTo>
                  <a:lnTo>
                    <a:pt x="69" y="58"/>
                  </a:lnTo>
                  <a:lnTo>
                    <a:pt x="65" y="63"/>
                  </a:lnTo>
                  <a:lnTo>
                    <a:pt x="58" y="69"/>
                  </a:lnTo>
                  <a:lnTo>
                    <a:pt x="52" y="71"/>
                  </a:lnTo>
                  <a:lnTo>
                    <a:pt x="44" y="74"/>
                  </a:lnTo>
                  <a:lnTo>
                    <a:pt x="38" y="76"/>
                  </a:lnTo>
                  <a:lnTo>
                    <a:pt x="38" y="76"/>
                  </a:lnTo>
                  <a:close/>
                  <a:moveTo>
                    <a:pt x="38" y="5"/>
                  </a:moveTo>
                  <a:lnTo>
                    <a:pt x="38" y="5"/>
                  </a:lnTo>
                  <a:lnTo>
                    <a:pt x="31" y="5"/>
                  </a:lnTo>
                  <a:lnTo>
                    <a:pt x="24" y="8"/>
                  </a:lnTo>
                  <a:lnTo>
                    <a:pt x="19" y="11"/>
                  </a:lnTo>
                  <a:lnTo>
                    <a:pt x="15" y="15"/>
                  </a:lnTo>
                  <a:lnTo>
                    <a:pt x="11" y="19"/>
                  </a:lnTo>
                  <a:lnTo>
                    <a:pt x="8" y="24"/>
                  </a:lnTo>
                  <a:lnTo>
                    <a:pt x="5" y="31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4"/>
                  </a:lnTo>
                  <a:lnTo>
                    <a:pt x="8" y="50"/>
                  </a:lnTo>
                  <a:lnTo>
                    <a:pt x="11" y="55"/>
                  </a:lnTo>
                  <a:lnTo>
                    <a:pt x="15" y="61"/>
                  </a:lnTo>
                  <a:lnTo>
                    <a:pt x="19" y="65"/>
                  </a:lnTo>
                  <a:lnTo>
                    <a:pt x="24" y="67"/>
                  </a:lnTo>
                  <a:lnTo>
                    <a:pt x="31" y="69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4" y="69"/>
                  </a:lnTo>
                  <a:lnTo>
                    <a:pt x="50" y="67"/>
                  </a:lnTo>
                  <a:lnTo>
                    <a:pt x="55" y="65"/>
                  </a:lnTo>
                  <a:lnTo>
                    <a:pt x="61" y="61"/>
                  </a:lnTo>
                  <a:lnTo>
                    <a:pt x="65" y="55"/>
                  </a:lnTo>
                  <a:lnTo>
                    <a:pt x="67" y="50"/>
                  </a:lnTo>
                  <a:lnTo>
                    <a:pt x="69" y="4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31"/>
                  </a:lnTo>
                  <a:lnTo>
                    <a:pt x="67" y="24"/>
                  </a:lnTo>
                  <a:lnTo>
                    <a:pt x="65" y="19"/>
                  </a:lnTo>
                  <a:lnTo>
                    <a:pt x="61" y="15"/>
                  </a:lnTo>
                  <a:lnTo>
                    <a:pt x="55" y="11"/>
                  </a:lnTo>
                  <a:lnTo>
                    <a:pt x="50" y="8"/>
                  </a:lnTo>
                  <a:lnTo>
                    <a:pt x="44" y="5"/>
                  </a:ln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30" name="Freeform 154"/>
          <p:cNvSpPr/>
          <p:nvPr/>
        </p:nvSpPr>
        <p:spPr bwMode="auto">
          <a:xfrm>
            <a:off x="4502431" y="3582834"/>
            <a:ext cx="707908" cy="554771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chemeClr val="bg1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31" name="Freeform 78"/>
          <p:cNvSpPr/>
          <p:nvPr/>
        </p:nvSpPr>
        <p:spPr bwMode="auto">
          <a:xfrm>
            <a:off x="3881081" y="2175235"/>
            <a:ext cx="285578" cy="531522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chemeClr val="bg1"/>
              </a:solidFill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34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 rot="16200000">
            <a:off x="2451395" y="589190"/>
            <a:ext cx="3160177" cy="6294487"/>
          </a:xfrm>
          <a:prstGeom prst="frame">
            <a:avLst>
              <a:gd name="adj1" fmla="val 50000"/>
            </a:avLst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32765" y="2356312"/>
            <a:ext cx="2932838" cy="2747951"/>
          </a:xfrm>
          <a:prstGeom prst="rect">
            <a:avLst/>
          </a:prstGeom>
          <a:blipFill dpi="0" rotWithShape="1">
            <a:blip r:embed="rId1"/>
            <a:srcRect/>
            <a:stretch>
              <a:fillRect l="-6000" t="-2000" r="-5000" b="-5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6" name="矩形 255"/>
          <p:cNvSpPr/>
          <p:nvPr/>
        </p:nvSpPr>
        <p:spPr>
          <a:xfrm>
            <a:off x="4218595" y="3383170"/>
            <a:ext cx="262862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r>
              <a:rPr lang="en-US" altLang="zh-CN" sz="15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</a:t>
            </a:r>
            <a:r>
              <a:rPr lang="en-US" altLang="zh-CN" sz="1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designer can use default text to simulate what text would look like. 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57" name="文本框 256"/>
          <p:cNvSpPr txBox="1"/>
          <p:nvPr/>
        </p:nvSpPr>
        <p:spPr>
          <a:xfrm>
            <a:off x="7427254" y="2210937"/>
            <a:ext cx="3384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The Survey result  </a:t>
            </a:r>
            <a:endParaRPr lang="zh-CN" altLang="en-US" sz="3200" b="1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8" name="矩形 257"/>
          <p:cNvSpPr/>
          <p:nvPr/>
        </p:nvSpPr>
        <p:spPr>
          <a:xfrm>
            <a:off x="7427254" y="2989030"/>
            <a:ext cx="4023219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A designer can use default text to simulate what text would look like</a:t>
            </a:r>
            <a:r>
              <a:rPr lang="en-US" altLang="zh-CN" sz="15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.</a:t>
            </a:r>
            <a:r>
              <a:rPr lang="en-US" altLang="zh-CN" sz="1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A designer can use default text to simulate what text would look like. A designer can use default text to simulate what text would look like. </a:t>
            </a:r>
            <a:endParaRPr lang="zh-CN" altLang="en-US" sz="1500" dirty="0">
              <a:solidFill>
                <a:schemeClr val="bg1"/>
              </a:solidFill>
            </a:endParaRPr>
          </a:p>
          <a:p>
            <a:r>
              <a:rPr lang="en-US" altLang="zh-CN" sz="15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endParaRPr lang="zh-CN" altLang="en-US" sz="1500" dirty="0">
              <a:solidFill>
                <a:schemeClr val="bg1"/>
              </a:solidFill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9438863" y="4971005"/>
            <a:ext cx="1924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——The Writer 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4220569" y="2819364"/>
            <a:ext cx="1431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17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4565295" y="1719828"/>
            <a:ext cx="2790849" cy="4457243"/>
            <a:chOff x="4876043" y="2007535"/>
            <a:chExt cx="1920875" cy="2970213"/>
          </a:xfrm>
        </p:grpSpPr>
        <p:sp>
          <p:nvSpPr>
            <p:cNvPr id="3" name="Freeform 37"/>
            <p:cNvSpPr/>
            <p:nvPr/>
          </p:nvSpPr>
          <p:spPr bwMode="auto">
            <a:xfrm>
              <a:off x="5855530" y="2007535"/>
              <a:ext cx="885825" cy="628650"/>
            </a:xfrm>
            <a:custGeom>
              <a:avLst/>
              <a:gdLst/>
              <a:ahLst/>
              <a:cxnLst>
                <a:cxn ang="0">
                  <a:pos x="626" y="266"/>
                </a:cxn>
                <a:cxn ang="0">
                  <a:pos x="839" y="594"/>
                </a:cxn>
                <a:cxn ang="0">
                  <a:pos x="0" y="594"/>
                </a:cxn>
                <a:cxn ang="0">
                  <a:pos x="0" y="0"/>
                </a:cxn>
                <a:cxn ang="0">
                  <a:pos x="626" y="266"/>
                </a:cxn>
              </a:cxnLst>
              <a:rect l="0" t="0" r="r" b="b"/>
              <a:pathLst>
                <a:path w="839" h="594">
                  <a:moveTo>
                    <a:pt x="626" y="266"/>
                  </a:moveTo>
                  <a:cubicBezTo>
                    <a:pt x="724" y="364"/>
                    <a:pt x="795" y="473"/>
                    <a:pt x="839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4" y="4"/>
                    <a:pt x="452" y="92"/>
                    <a:pt x="626" y="266"/>
                  </a:cubicBez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4" name="Group 104"/>
            <p:cNvGrpSpPr/>
            <p:nvPr/>
          </p:nvGrpSpPr>
          <p:grpSpPr>
            <a:xfrm>
              <a:off x="5358643" y="4136373"/>
              <a:ext cx="963612" cy="841375"/>
              <a:chOff x="4089401" y="2825751"/>
              <a:chExt cx="963612" cy="841375"/>
            </a:xfrm>
            <a:gradFill>
              <a:gsLst>
                <a:gs pos="0">
                  <a:schemeClr val="bg1">
                    <a:alpha val="0"/>
                  </a:schemeClr>
                </a:gs>
                <a:gs pos="50000">
                  <a:srgbClr val="FFFFFF"/>
                </a:gs>
                <a:gs pos="100000">
                  <a:schemeClr val="bg1">
                    <a:alpha val="0"/>
                  </a:schemeClr>
                </a:gs>
              </a:gsLst>
              <a:lin ang="2400000" scaled="0"/>
            </a:gradFill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10" name="Freeform 36"/>
              <p:cNvSpPr/>
              <p:nvPr/>
            </p:nvSpPr>
            <p:spPr bwMode="auto">
              <a:xfrm>
                <a:off x="4203701" y="3382963"/>
                <a:ext cx="736600" cy="284163"/>
              </a:xfrm>
              <a:custGeom>
                <a:avLst/>
                <a:gdLst/>
                <a:ahLst/>
                <a:cxnLst>
                  <a:cxn ang="0">
                    <a:pos x="682" y="13"/>
                  </a:cxn>
                  <a:cxn ang="0">
                    <a:pos x="696" y="47"/>
                  </a:cxn>
                  <a:cxn ang="0">
                    <a:pos x="682" y="80"/>
                  </a:cxn>
                  <a:cxn ang="0">
                    <a:pos x="649" y="94"/>
                  </a:cxn>
                  <a:cxn ang="0">
                    <a:pos x="596" y="94"/>
                  </a:cxn>
                  <a:cxn ang="0">
                    <a:pos x="446" y="194"/>
                  </a:cxn>
                  <a:cxn ang="0">
                    <a:pos x="410" y="213"/>
                  </a:cxn>
                  <a:cxn ang="0">
                    <a:pos x="411" y="221"/>
                  </a:cxn>
                  <a:cxn ang="0">
                    <a:pos x="411" y="249"/>
                  </a:cxn>
                  <a:cxn ang="0">
                    <a:pos x="349" y="268"/>
                  </a:cxn>
                  <a:cxn ang="0">
                    <a:pos x="285" y="249"/>
                  </a:cxn>
                  <a:cxn ang="0">
                    <a:pos x="285" y="221"/>
                  </a:cxn>
                  <a:cxn ang="0">
                    <a:pos x="286" y="212"/>
                  </a:cxn>
                  <a:cxn ang="0">
                    <a:pos x="245" y="194"/>
                  </a:cxn>
                  <a:cxn ang="0">
                    <a:pos x="89" y="94"/>
                  </a:cxn>
                  <a:cxn ang="0">
                    <a:pos x="47" y="94"/>
                  </a:cxn>
                  <a:cxn ang="0">
                    <a:pos x="14" y="80"/>
                  </a:cxn>
                  <a:cxn ang="0">
                    <a:pos x="0" y="47"/>
                  </a:cxn>
                  <a:cxn ang="0">
                    <a:pos x="14" y="13"/>
                  </a:cxn>
                  <a:cxn ang="0">
                    <a:pos x="47" y="0"/>
                  </a:cxn>
                  <a:cxn ang="0">
                    <a:pos x="649" y="0"/>
                  </a:cxn>
                  <a:cxn ang="0">
                    <a:pos x="682" y="13"/>
                  </a:cxn>
                </a:cxnLst>
                <a:rect l="0" t="0" r="r" b="b"/>
                <a:pathLst>
                  <a:path w="696" h="268">
                    <a:moveTo>
                      <a:pt x="682" y="13"/>
                    </a:moveTo>
                    <a:cubicBezTo>
                      <a:pt x="691" y="23"/>
                      <a:pt x="696" y="34"/>
                      <a:pt x="696" y="47"/>
                    </a:cubicBezTo>
                    <a:cubicBezTo>
                      <a:pt x="696" y="60"/>
                      <a:pt x="691" y="71"/>
                      <a:pt x="682" y="80"/>
                    </a:cubicBezTo>
                    <a:cubicBezTo>
                      <a:pt x="673" y="89"/>
                      <a:pt x="662" y="94"/>
                      <a:pt x="649" y="94"/>
                    </a:cubicBezTo>
                    <a:cubicBezTo>
                      <a:pt x="596" y="94"/>
                      <a:pt x="596" y="94"/>
                      <a:pt x="596" y="94"/>
                    </a:cubicBezTo>
                    <a:cubicBezTo>
                      <a:pt x="555" y="128"/>
                      <a:pt x="505" y="161"/>
                      <a:pt x="446" y="194"/>
                    </a:cubicBezTo>
                    <a:cubicBezTo>
                      <a:pt x="434" y="200"/>
                      <a:pt x="423" y="206"/>
                      <a:pt x="410" y="213"/>
                    </a:cubicBezTo>
                    <a:cubicBezTo>
                      <a:pt x="411" y="215"/>
                      <a:pt x="411" y="218"/>
                      <a:pt x="411" y="221"/>
                    </a:cubicBezTo>
                    <a:cubicBezTo>
                      <a:pt x="411" y="249"/>
                      <a:pt x="411" y="249"/>
                      <a:pt x="411" y="249"/>
                    </a:cubicBezTo>
                    <a:cubicBezTo>
                      <a:pt x="390" y="262"/>
                      <a:pt x="370" y="268"/>
                      <a:pt x="349" y="268"/>
                    </a:cubicBezTo>
                    <a:cubicBezTo>
                      <a:pt x="328" y="268"/>
                      <a:pt x="306" y="262"/>
                      <a:pt x="285" y="249"/>
                    </a:cubicBezTo>
                    <a:cubicBezTo>
                      <a:pt x="285" y="221"/>
                      <a:pt x="285" y="221"/>
                      <a:pt x="285" y="221"/>
                    </a:cubicBezTo>
                    <a:cubicBezTo>
                      <a:pt x="285" y="218"/>
                      <a:pt x="285" y="215"/>
                      <a:pt x="286" y="212"/>
                    </a:cubicBezTo>
                    <a:cubicBezTo>
                      <a:pt x="272" y="206"/>
                      <a:pt x="258" y="200"/>
                      <a:pt x="245" y="194"/>
                    </a:cubicBezTo>
                    <a:cubicBezTo>
                      <a:pt x="189" y="166"/>
                      <a:pt x="137" y="133"/>
                      <a:pt x="89" y="94"/>
                    </a:cubicBezTo>
                    <a:cubicBezTo>
                      <a:pt x="47" y="94"/>
                      <a:pt x="47" y="94"/>
                      <a:pt x="47" y="94"/>
                    </a:cubicBezTo>
                    <a:cubicBezTo>
                      <a:pt x="34" y="94"/>
                      <a:pt x="23" y="89"/>
                      <a:pt x="14" y="80"/>
                    </a:cubicBezTo>
                    <a:cubicBezTo>
                      <a:pt x="5" y="71"/>
                      <a:pt x="0" y="60"/>
                      <a:pt x="0" y="47"/>
                    </a:cubicBezTo>
                    <a:cubicBezTo>
                      <a:pt x="0" y="34"/>
                      <a:pt x="5" y="23"/>
                      <a:pt x="14" y="13"/>
                    </a:cubicBezTo>
                    <a:cubicBezTo>
                      <a:pt x="23" y="4"/>
                      <a:pt x="34" y="0"/>
                      <a:pt x="47" y="0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62" y="0"/>
                      <a:pt x="673" y="4"/>
                      <a:pt x="682" y="13"/>
                    </a:cubicBezTo>
                    <a:close/>
                  </a:path>
                </a:pathLst>
              </a:custGeom>
              <a:solidFill>
                <a:srgbClr val="4A050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reeform 38"/>
              <p:cNvSpPr>
                <a:spLocks noEditPoints="1"/>
              </p:cNvSpPr>
              <p:nvPr/>
            </p:nvSpPr>
            <p:spPr bwMode="auto">
              <a:xfrm>
                <a:off x="4089401" y="2825751"/>
                <a:ext cx="496888" cy="500063"/>
              </a:xfrm>
              <a:custGeom>
                <a:avLst/>
                <a:gdLst/>
                <a:ahLst/>
                <a:cxnLst>
                  <a:cxn ang="0">
                    <a:pos x="471" y="0"/>
                  </a:cxn>
                  <a:cxn ang="0">
                    <a:pos x="471" y="126"/>
                  </a:cxn>
                  <a:cxn ang="0">
                    <a:pos x="64" y="126"/>
                  </a:cxn>
                  <a:cxn ang="0">
                    <a:pos x="19" y="107"/>
                  </a:cxn>
                  <a:cxn ang="0">
                    <a:pos x="1" y="63"/>
                  </a:cxn>
                  <a:cxn ang="0">
                    <a:pos x="19" y="18"/>
                  </a:cxn>
                  <a:cxn ang="0">
                    <a:pos x="64" y="0"/>
                  </a:cxn>
                  <a:cxn ang="0">
                    <a:pos x="471" y="0"/>
                  </a:cxn>
                  <a:cxn ang="0">
                    <a:pos x="471" y="175"/>
                  </a:cxn>
                  <a:cxn ang="0">
                    <a:pos x="471" y="301"/>
                  </a:cxn>
                  <a:cxn ang="0">
                    <a:pos x="63" y="301"/>
                  </a:cxn>
                  <a:cxn ang="0">
                    <a:pos x="18" y="282"/>
                  </a:cxn>
                  <a:cxn ang="0">
                    <a:pos x="0" y="238"/>
                  </a:cxn>
                  <a:cxn ang="0">
                    <a:pos x="0" y="237"/>
                  </a:cxn>
                  <a:cxn ang="0">
                    <a:pos x="18" y="193"/>
                  </a:cxn>
                  <a:cxn ang="0">
                    <a:pos x="63" y="175"/>
                  </a:cxn>
                  <a:cxn ang="0">
                    <a:pos x="471" y="175"/>
                  </a:cxn>
                  <a:cxn ang="0">
                    <a:pos x="471" y="347"/>
                  </a:cxn>
                  <a:cxn ang="0">
                    <a:pos x="471" y="473"/>
                  </a:cxn>
                  <a:cxn ang="0">
                    <a:pos x="64" y="473"/>
                  </a:cxn>
                  <a:cxn ang="0">
                    <a:pos x="20" y="455"/>
                  </a:cxn>
                  <a:cxn ang="0">
                    <a:pos x="1" y="410"/>
                  </a:cxn>
                  <a:cxn ang="0">
                    <a:pos x="20" y="365"/>
                  </a:cxn>
                  <a:cxn ang="0">
                    <a:pos x="64" y="347"/>
                  </a:cxn>
                  <a:cxn ang="0">
                    <a:pos x="471" y="347"/>
                  </a:cxn>
                </a:cxnLst>
                <a:rect l="0" t="0" r="r" b="b"/>
                <a:pathLst>
                  <a:path w="471" h="473">
                    <a:moveTo>
                      <a:pt x="471" y="0"/>
                    </a:moveTo>
                    <a:cubicBezTo>
                      <a:pt x="471" y="126"/>
                      <a:pt x="471" y="126"/>
                      <a:pt x="471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46" y="126"/>
                      <a:pt x="32" y="120"/>
                      <a:pt x="19" y="107"/>
                    </a:cubicBezTo>
                    <a:cubicBezTo>
                      <a:pt x="7" y="95"/>
                      <a:pt x="1" y="80"/>
                      <a:pt x="1" y="63"/>
                    </a:cubicBezTo>
                    <a:cubicBezTo>
                      <a:pt x="1" y="45"/>
                      <a:pt x="7" y="30"/>
                      <a:pt x="19" y="18"/>
                    </a:cubicBezTo>
                    <a:cubicBezTo>
                      <a:pt x="32" y="6"/>
                      <a:pt x="46" y="0"/>
                      <a:pt x="64" y="0"/>
                    </a:cubicBezTo>
                    <a:lnTo>
                      <a:pt x="471" y="0"/>
                    </a:lnTo>
                    <a:close/>
                    <a:moveTo>
                      <a:pt x="471" y="175"/>
                    </a:moveTo>
                    <a:cubicBezTo>
                      <a:pt x="471" y="301"/>
                      <a:pt x="471" y="301"/>
                      <a:pt x="471" y="301"/>
                    </a:cubicBezTo>
                    <a:cubicBezTo>
                      <a:pt x="63" y="301"/>
                      <a:pt x="63" y="301"/>
                      <a:pt x="63" y="301"/>
                    </a:cubicBezTo>
                    <a:cubicBezTo>
                      <a:pt x="46" y="301"/>
                      <a:pt x="31" y="295"/>
                      <a:pt x="18" y="282"/>
                    </a:cubicBezTo>
                    <a:cubicBezTo>
                      <a:pt x="6" y="270"/>
                      <a:pt x="0" y="255"/>
                      <a:pt x="0" y="238"/>
                    </a:cubicBezTo>
                    <a:cubicBezTo>
                      <a:pt x="0" y="237"/>
                      <a:pt x="0" y="237"/>
                      <a:pt x="0" y="237"/>
                    </a:cubicBezTo>
                    <a:cubicBezTo>
                      <a:pt x="0" y="220"/>
                      <a:pt x="6" y="206"/>
                      <a:pt x="18" y="193"/>
                    </a:cubicBezTo>
                    <a:cubicBezTo>
                      <a:pt x="31" y="181"/>
                      <a:pt x="46" y="175"/>
                      <a:pt x="63" y="175"/>
                    </a:cubicBezTo>
                    <a:lnTo>
                      <a:pt x="471" y="175"/>
                    </a:lnTo>
                    <a:close/>
                    <a:moveTo>
                      <a:pt x="471" y="347"/>
                    </a:moveTo>
                    <a:cubicBezTo>
                      <a:pt x="471" y="473"/>
                      <a:pt x="471" y="473"/>
                      <a:pt x="471" y="473"/>
                    </a:cubicBezTo>
                    <a:cubicBezTo>
                      <a:pt x="64" y="473"/>
                      <a:pt x="64" y="473"/>
                      <a:pt x="64" y="473"/>
                    </a:cubicBezTo>
                    <a:cubicBezTo>
                      <a:pt x="47" y="473"/>
                      <a:pt x="32" y="467"/>
                      <a:pt x="20" y="455"/>
                    </a:cubicBezTo>
                    <a:cubicBezTo>
                      <a:pt x="7" y="442"/>
                      <a:pt x="1" y="428"/>
                      <a:pt x="1" y="410"/>
                    </a:cubicBezTo>
                    <a:cubicBezTo>
                      <a:pt x="1" y="393"/>
                      <a:pt x="7" y="378"/>
                      <a:pt x="20" y="365"/>
                    </a:cubicBezTo>
                    <a:cubicBezTo>
                      <a:pt x="32" y="353"/>
                      <a:pt x="47" y="347"/>
                      <a:pt x="64" y="347"/>
                    </a:cubicBezTo>
                    <a:lnTo>
                      <a:pt x="471" y="347"/>
                    </a:lnTo>
                    <a:close/>
                  </a:path>
                </a:pathLst>
              </a:custGeom>
              <a:solidFill>
                <a:srgbClr val="4A050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reeform 39"/>
              <p:cNvSpPr>
                <a:spLocks noEditPoints="1"/>
              </p:cNvSpPr>
              <p:nvPr/>
            </p:nvSpPr>
            <p:spPr bwMode="auto">
              <a:xfrm>
                <a:off x="4586288" y="2825751"/>
                <a:ext cx="466725" cy="500063"/>
              </a:xfrm>
              <a:custGeom>
                <a:avLst/>
                <a:gdLst/>
                <a:ahLst/>
                <a:cxnLst>
                  <a:cxn ang="0">
                    <a:pos x="0" y="473"/>
                  </a:cxn>
                  <a:cxn ang="0">
                    <a:pos x="0" y="347"/>
                  </a:cxn>
                  <a:cxn ang="0">
                    <a:pos x="378" y="347"/>
                  </a:cxn>
                  <a:cxn ang="0">
                    <a:pos x="422" y="365"/>
                  </a:cxn>
                  <a:cxn ang="0">
                    <a:pos x="441" y="410"/>
                  </a:cxn>
                  <a:cxn ang="0">
                    <a:pos x="422" y="455"/>
                  </a:cxn>
                  <a:cxn ang="0">
                    <a:pos x="378" y="473"/>
                  </a:cxn>
                  <a:cxn ang="0">
                    <a:pos x="0" y="473"/>
                  </a:cxn>
                  <a:cxn ang="0">
                    <a:pos x="0" y="175"/>
                  </a:cxn>
                  <a:cxn ang="0">
                    <a:pos x="376" y="175"/>
                  </a:cxn>
                  <a:cxn ang="0">
                    <a:pos x="421" y="193"/>
                  </a:cxn>
                  <a:cxn ang="0">
                    <a:pos x="440" y="237"/>
                  </a:cxn>
                  <a:cxn ang="0">
                    <a:pos x="440" y="238"/>
                  </a:cxn>
                  <a:cxn ang="0">
                    <a:pos x="421" y="282"/>
                  </a:cxn>
                  <a:cxn ang="0">
                    <a:pos x="376" y="301"/>
                  </a:cxn>
                  <a:cxn ang="0">
                    <a:pos x="0" y="301"/>
                  </a:cxn>
                  <a:cxn ang="0">
                    <a:pos x="0" y="175"/>
                  </a:cxn>
                  <a:cxn ang="0">
                    <a:pos x="0" y="0"/>
                  </a:cxn>
                  <a:cxn ang="0">
                    <a:pos x="377" y="0"/>
                  </a:cxn>
                  <a:cxn ang="0">
                    <a:pos x="422" y="18"/>
                  </a:cxn>
                  <a:cxn ang="0">
                    <a:pos x="440" y="63"/>
                  </a:cxn>
                  <a:cxn ang="0">
                    <a:pos x="422" y="107"/>
                  </a:cxn>
                  <a:cxn ang="0">
                    <a:pos x="377" y="126"/>
                  </a:cxn>
                  <a:cxn ang="0">
                    <a:pos x="0" y="126"/>
                  </a:cxn>
                  <a:cxn ang="0">
                    <a:pos x="0" y="0"/>
                  </a:cxn>
                </a:cxnLst>
                <a:rect l="0" t="0" r="r" b="b"/>
                <a:pathLst>
                  <a:path w="441" h="473">
                    <a:moveTo>
                      <a:pt x="0" y="473"/>
                    </a:moveTo>
                    <a:cubicBezTo>
                      <a:pt x="0" y="347"/>
                      <a:pt x="0" y="347"/>
                      <a:pt x="0" y="347"/>
                    </a:cubicBezTo>
                    <a:cubicBezTo>
                      <a:pt x="378" y="347"/>
                      <a:pt x="378" y="347"/>
                      <a:pt x="378" y="347"/>
                    </a:cubicBezTo>
                    <a:cubicBezTo>
                      <a:pt x="395" y="347"/>
                      <a:pt x="410" y="353"/>
                      <a:pt x="422" y="365"/>
                    </a:cubicBezTo>
                    <a:cubicBezTo>
                      <a:pt x="434" y="378"/>
                      <a:pt x="441" y="393"/>
                      <a:pt x="441" y="410"/>
                    </a:cubicBezTo>
                    <a:cubicBezTo>
                      <a:pt x="441" y="428"/>
                      <a:pt x="434" y="442"/>
                      <a:pt x="422" y="455"/>
                    </a:cubicBezTo>
                    <a:cubicBezTo>
                      <a:pt x="410" y="467"/>
                      <a:pt x="395" y="473"/>
                      <a:pt x="378" y="473"/>
                    </a:cubicBezTo>
                    <a:lnTo>
                      <a:pt x="0" y="473"/>
                    </a:lnTo>
                    <a:close/>
                    <a:moveTo>
                      <a:pt x="0" y="175"/>
                    </a:moveTo>
                    <a:cubicBezTo>
                      <a:pt x="376" y="175"/>
                      <a:pt x="376" y="175"/>
                      <a:pt x="376" y="175"/>
                    </a:cubicBezTo>
                    <a:cubicBezTo>
                      <a:pt x="394" y="175"/>
                      <a:pt x="409" y="181"/>
                      <a:pt x="421" y="193"/>
                    </a:cubicBezTo>
                    <a:cubicBezTo>
                      <a:pt x="433" y="206"/>
                      <a:pt x="440" y="220"/>
                      <a:pt x="440" y="237"/>
                    </a:cubicBezTo>
                    <a:cubicBezTo>
                      <a:pt x="440" y="238"/>
                      <a:pt x="440" y="238"/>
                      <a:pt x="440" y="238"/>
                    </a:cubicBezTo>
                    <a:cubicBezTo>
                      <a:pt x="440" y="255"/>
                      <a:pt x="433" y="270"/>
                      <a:pt x="421" y="282"/>
                    </a:cubicBezTo>
                    <a:cubicBezTo>
                      <a:pt x="409" y="295"/>
                      <a:pt x="394" y="301"/>
                      <a:pt x="376" y="301"/>
                    </a:cubicBezTo>
                    <a:cubicBezTo>
                      <a:pt x="0" y="301"/>
                      <a:pt x="0" y="301"/>
                      <a:pt x="0" y="301"/>
                    </a:cubicBezTo>
                    <a:lnTo>
                      <a:pt x="0" y="175"/>
                    </a:lnTo>
                    <a:close/>
                    <a:moveTo>
                      <a:pt x="0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95" y="0"/>
                      <a:pt x="409" y="6"/>
                      <a:pt x="422" y="18"/>
                    </a:cubicBezTo>
                    <a:cubicBezTo>
                      <a:pt x="434" y="30"/>
                      <a:pt x="440" y="45"/>
                      <a:pt x="440" y="63"/>
                    </a:cubicBezTo>
                    <a:cubicBezTo>
                      <a:pt x="440" y="80"/>
                      <a:pt x="434" y="95"/>
                      <a:pt x="422" y="107"/>
                    </a:cubicBezTo>
                    <a:cubicBezTo>
                      <a:pt x="409" y="120"/>
                      <a:pt x="395" y="126"/>
                      <a:pt x="377" y="126"/>
                    </a:cubicBezTo>
                    <a:cubicBezTo>
                      <a:pt x="0" y="126"/>
                      <a:pt x="0" y="126"/>
                      <a:pt x="0" y="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A050C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" name="Freeform 40"/>
            <p:cNvSpPr/>
            <p:nvPr/>
          </p:nvSpPr>
          <p:spPr bwMode="auto">
            <a:xfrm>
              <a:off x="4931605" y="2007535"/>
              <a:ext cx="923925" cy="628650"/>
            </a:xfrm>
            <a:custGeom>
              <a:avLst/>
              <a:gdLst/>
              <a:ahLst/>
              <a:cxnLst>
                <a:cxn ang="0">
                  <a:pos x="856" y="0"/>
                </a:cxn>
                <a:cxn ang="0">
                  <a:pos x="873" y="0"/>
                </a:cxn>
                <a:cxn ang="0">
                  <a:pos x="873" y="594"/>
                </a:cxn>
                <a:cxn ang="0">
                  <a:pos x="0" y="594"/>
                </a:cxn>
                <a:cxn ang="0">
                  <a:pos x="213" y="266"/>
                </a:cxn>
                <a:cxn ang="0">
                  <a:pos x="856" y="0"/>
                </a:cxn>
              </a:cxnLst>
              <a:rect l="0" t="0" r="r" b="b"/>
              <a:pathLst>
                <a:path w="873" h="594">
                  <a:moveTo>
                    <a:pt x="856" y="0"/>
                  </a:moveTo>
                  <a:cubicBezTo>
                    <a:pt x="862" y="0"/>
                    <a:pt x="868" y="0"/>
                    <a:pt x="873" y="0"/>
                  </a:cubicBezTo>
                  <a:cubicBezTo>
                    <a:pt x="873" y="594"/>
                    <a:pt x="873" y="594"/>
                    <a:pt x="873" y="594"/>
                  </a:cubicBezTo>
                  <a:cubicBezTo>
                    <a:pt x="0" y="594"/>
                    <a:pt x="0" y="594"/>
                    <a:pt x="0" y="594"/>
                  </a:cubicBezTo>
                  <a:cubicBezTo>
                    <a:pt x="44" y="473"/>
                    <a:pt x="115" y="364"/>
                    <a:pt x="213" y="266"/>
                  </a:cubicBezTo>
                  <a:cubicBezTo>
                    <a:pt x="391" y="88"/>
                    <a:pt x="605" y="0"/>
                    <a:pt x="856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41"/>
            <p:cNvSpPr/>
            <p:nvPr/>
          </p:nvSpPr>
          <p:spPr bwMode="auto">
            <a:xfrm>
              <a:off x="5855530" y="2720323"/>
              <a:ext cx="941388" cy="639763"/>
            </a:xfrm>
            <a:custGeom>
              <a:avLst/>
              <a:gdLst/>
              <a:ahLst/>
              <a:cxnLst>
                <a:cxn ang="0">
                  <a:pos x="0" y="606"/>
                </a:cxn>
                <a:cxn ang="0">
                  <a:pos x="0" y="0"/>
                </a:cxn>
                <a:cxn ang="0">
                  <a:pos x="864" y="0"/>
                </a:cxn>
                <a:cxn ang="0">
                  <a:pos x="892" y="235"/>
                </a:cxn>
                <a:cxn ang="0">
                  <a:pos x="816" y="606"/>
                </a:cxn>
                <a:cxn ang="0">
                  <a:pos x="0" y="606"/>
                </a:cxn>
              </a:cxnLst>
              <a:rect l="0" t="0" r="r" b="b"/>
              <a:pathLst>
                <a:path w="892" h="606">
                  <a:moveTo>
                    <a:pt x="0" y="60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64" y="0"/>
                    <a:pt x="864" y="0"/>
                    <a:pt x="864" y="0"/>
                  </a:cubicBezTo>
                  <a:cubicBezTo>
                    <a:pt x="883" y="74"/>
                    <a:pt x="892" y="153"/>
                    <a:pt x="892" y="235"/>
                  </a:cubicBezTo>
                  <a:cubicBezTo>
                    <a:pt x="892" y="369"/>
                    <a:pt x="867" y="493"/>
                    <a:pt x="816" y="606"/>
                  </a:cubicBezTo>
                  <a:lnTo>
                    <a:pt x="0" y="606"/>
                  </a:ln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42"/>
            <p:cNvSpPr/>
            <p:nvPr/>
          </p:nvSpPr>
          <p:spPr bwMode="auto">
            <a:xfrm>
              <a:off x="4876043" y="2720323"/>
              <a:ext cx="979488" cy="639763"/>
            </a:xfrm>
            <a:custGeom>
              <a:avLst/>
              <a:gdLst/>
              <a:ahLst/>
              <a:cxnLst>
                <a:cxn ang="0">
                  <a:pos x="926" y="606"/>
                </a:cxn>
                <a:cxn ang="0">
                  <a:pos x="76" y="606"/>
                </a:cxn>
                <a:cxn ang="0">
                  <a:pos x="0" y="235"/>
                </a:cxn>
                <a:cxn ang="0">
                  <a:pos x="29" y="0"/>
                </a:cxn>
                <a:cxn ang="0">
                  <a:pos x="926" y="0"/>
                </a:cxn>
                <a:cxn ang="0">
                  <a:pos x="926" y="606"/>
                </a:cxn>
              </a:cxnLst>
              <a:rect l="0" t="0" r="r" b="b"/>
              <a:pathLst>
                <a:path w="926" h="606">
                  <a:moveTo>
                    <a:pt x="926" y="606"/>
                  </a:moveTo>
                  <a:cubicBezTo>
                    <a:pt x="76" y="606"/>
                    <a:pt x="76" y="606"/>
                    <a:pt x="76" y="606"/>
                  </a:cubicBezTo>
                  <a:cubicBezTo>
                    <a:pt x="25" y="493"/>
                    <a:pt x="0" y="369"/>
                    <a:pt x="0" y="235"/>
                  </a:cubicBezTo>
                  <a:cubicBezTo>
                    <a:pt x="0" y="153"/>
                    <a:pt x="10" y="74"/>
                    <a:pt x="29" y="0"/>
                  </a:cubicBezTo>
                  <a:cubicBezTo>
                    <a:pt x="926" y="0"/>
                    <a:pt x="926" y="0"/>
                    <a:pt x="926" y="0"/>
                  </a:cubicBezTo>
                  <a:lnTo>
                    <a:pt x="926" y="60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43"/>
            <p:cNvSpPr/>
            <p:nvPr/>
          </p:nvSpPr>
          <p:spPr bwMode="auto">
            <a:xfrm>
              <a:off x="4999868" y="3445810"/>
              <a:ext cx="855663" cy="641350"/>
            </a:xfrm>
            <a:custGeom>
              <a:avLst/>
              <a:gdLst/>
              <a:ahLst/>
              <a:cxnLst>
                <a:cxn ang="0">
                  <a:pos x="809" y="0"/>
                </a:cxn>
                <a:cxn ang="0">
                  <a:pos x="809" y="607"/>
                </a:cxn>
                <a:cxn ang="0">
                  <a:pos x="339" y="607"/>
                </a:cxn>
                <a:cxn ang="0">
                  <a:pos x="339" y="607"/>
                </a:cxn>
                <a:cxn ang="0">
                  <a:pos x="91" y="129"/>
                </a:cxn>
                <a:cxn ang="0">
                  <a:pos x="84" y="120"/>
                </a:cxn>
                <a:cxn ang="0">
                  <a:pos x="0" y="0"/>
                </a:cxn>
                <a:cxn ang="0">
                  <a:pos x="809" y="0"/>
                </a:cxn>
              </a:cxnLst>
              <a:rect l="0" t="0" r="r" b="b"/>
              <a:pathLst>
                <a:path w="809" h="607">
                  <a:moveTo>
                    <a:pt x="809" y="0"/>
                  </a:moveTo>
                  <a:cubicBezTo>
                    <a:pt x="809" y="607"/>
                    <a:pt x="809" y="607"/>
                    <a:pt x="80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9" y="607"/>
                    <a:pt x="339" y="607"/>
                    <a:pt x="339" y="607"/>
                  </a:cubicBezTo>
                  <a:cubicBezTo>
                    <a:pt x="336" y="488"/>
                    <a:pt x="253" y="329"/>
                    <a:pt x="91" y="129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52" y="82"/>
                    <a:pt x="24" y="42"/>
                    <a:pt x="0" y="0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44"/>
            <p:cNvSpPr/>
            <p:nvPr/>
          </p:nvSpPr>
          <p:spPr bwMode="auto">
            <a:xfrm>
              <a:off x="5855530" y="3445810"/>
              <a:ext cx="819150" cy="641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775" y="0"/>
                </a:cxn>
                <a:cxn ang="0">
                  <a:pos x="683" y="130"/>
                </a:cxn>
                <a:cxn ang="0">
                  <a:pos x="677" y="136"/>
                </a:cxn>
                <a:cxn ang="0">
                  <a:pos x="545" y="319"/>
                </a:cxn>
                <a:cxn ang="0">
                  <a:pos x="435" y="607"/>
                </a:cxn>
                <a:cxn ang="0">
                  <a:pos x="435" y="607"/>
                </a:cxn>
                <a:cxn ang="0">
                  <a:pos x="0" y="607"/>
                </a:cxn>
                <a:cxn ang="0">
                  <a:pos x="0" y="0"/>
                </a:cxn>
              </a:cxnLst>
              <a:rect l="0" t="0" r="r" b="b"/>
              <a:pathLst>
                <a:path w="775" h="607">
                  <a:moveTo>
                    <a:pt x="0" y="0"/>
                  </a:moveTo>
                  <a:cubicBezTo>
                    <a:pt x="775" y="0"/>
                    <a:pt x="775" y="0"/>
                    <a:pt x="775" y="0"/>
                  </a:cubicBezTo>
                  <a:cubicBezTo>
                    <a:pt x="748" y="45"/>
                    <a:pt x="718" y="88"/>
                    <a:pt x="683" y="130"/>
                  </a:cubicBezTo>
                  <a:cubicBezTo>
                    <a:pt x="681" y="132"/>
                    <a:pt x="679" y="134"/>
                    <a:pt x="677" y="136"/>
                  </a:cubicBezTo>
                  <a:cubicBezTo>
                    <a:pt x="624" y="202"/>
                    <a:pt x="580" y="263"/>
                    <a:pt x="545" y="319"/>
                  </a:cubicBezTo>
                  <a:cubicBezTo>
                    <a:pt x="473" y="433"/>
                    <a:pt x="437" y="529"/>
                    <a:pt x="435" y="607"/>
                  </a:cubicBezTo>
                  <a:cubicBezTo>
                    <a:pt x="435" y="607"/>
                    <a:pt x="435" y="607"/>
                    <a:pt x="435" y="607"/>
                  </a:cubicBezTo>
                  <a:cubicBezTo>
                    <a:pt x="0" y="607"/>
                    <a:pt x="0" y="607"/>
                    <a:pt x="0" y="60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01D30"/>
            </a:solidFill>
            <a:ln w="2857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324980" y="5358559"/>
            <a:ext cx="3713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I disconnect I've seen you, I know you But I don't know How to connect, so I disconnect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516236" y="5013261"/>
            <a:ext cx="253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Add your text</a:t>
            </a:r>
            <a:endParaRPr lang="zh-CN" altLang="en-US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07822" y="2326598"/>
            <a:ext cx="37138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I disconnect I've seen you, I know you But I don't know How to connect, so I disconnect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24699" y="1951046"/>
            <a:ext cx="253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Add your text</a:t>
            </a:r>
            <a:endParaRPr lang="zh-CN" altLang="en-US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4232" y="3553959"/>
            <a:ext cx="3288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I disconnect I've seen you, I know you But I don't know How to connect, so I disconnect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185008" y="3196644"/>
            <a:ext cx="253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Add your text</a:t>
            </a:r>
            <a:endParaRPr lang="zh-CN" altLang="en-US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460370" y="3927596"/>
            <a:ext cx="341689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I disconnect I've seen you, I know you But I don't know How to connect, so I disconnect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60371" y="3565976"/>
            <a:ext cx="2532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D01D30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Light" panose="020B0502040204020203" pitchFamily="34" charset="0"/>
              </a:rPr>
              <a:t>Add your text</a:t>
            </a:r>
            <a:endParaRPr lang="zh-CN" altLang="en-US" dirty="0">
              <a:solidFill>
                <a:srgbClr val="D01D30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Light" panose="020B0502040204020203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6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任意多边形 30"/>
          <p:cNvSpPr/>
          <p:nvPr/>
        </p:nvSpPr>
        <p:spPr>
          <a:xfrm flipH="1">
            <a:off x="1105467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 flipH="1">
            <a:off x="1105467" y="3043452"/>
            <a:ext cx="2142698" cy="1569492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505547" y="3559903"/>
            <a:ext cx="166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36112" y="4940828"/>
            <a:ext cx="2471360" cy="6232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5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1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任意多边形 33"/>
          <p:cNvSpPr/>
          <p:nvPr/>
        </p:nvSpPr>
        <p:spPr>
          <a:xfrm flipH="1">
            <a:off x="3717600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 flipH="1">
            <a:off x="3717600" y="3043452"/>
            <a:ext cx="2142698" cy="1569492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17680" y="3559903"/>
            <a:ext cx="166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48245" y="4940828"/>
            <a:ext cx="2471360" cy="6232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5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1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 flipH="1">
            <a:off x="6329733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 flipH="1">
            <a:off x="6329733" y="3043452"/>
            <a:ext cx="2142698" cy="1569492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6729813" y="3559903"/>
            <a:ext cx="166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260378" y="4940828"/>
            <a:ext cx="2471360" cy="6232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5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1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任意多边形 41"/>
          <p:cNvSpPr/>
          <p:nvPr/>
        </p:nvSpPr>
        <p:spPr>
          <a:xfrm flipH="1">
            <a:off x="8941866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 flipH="1">
            <a:off x="8941866" y="3043452"/>
            <a:ext cx="2142698" cy="1569492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341946" y="3559903"/>
            <a:ext cx="1660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keyword</a:t>
            </a:r>
            <a:endParaRPr lang="zh-CN" altLang="en-US" sz="24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872511" y="4940828"/>
            <a:ext cx="2471360" cy="623248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15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15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Freeform 78"/>
          <p:cNvSpPr/>
          <p:nvPr/>
        </p:nvSpPr>
        <p:spPr bwMode="auto">
          <a:xfrm>
            <a:off x="9823260" y="2351954"/>
            <a:ext cx="251695" cy="466970"/>
          </a:xfrm>
          <a:custGeom>
            <a:avLst/>
            <a:gdLst/>
            <a:ahLst/>
            <a:cxnLst>
              <a:cxn ang="0">
                <a:pos x="35" y="11"/>
              </a:cxn>
              <a:cxn ang="0">
                <a:pos x="29" y="11"/>
              </a:cxn>
              <a:cxn ang="0">
                <a:pos x="23" y="17"/>
              </a:cxn>
              <a:cxn ang="0">
                <a:pos x="23" y="25"/>
              </a:cxn>
              <a:cxn ang="0">
                <a:pos x="35" y="25"/>
              </a:cxn>
              <a:cxn ang="0">
                <a:pos x="33" y="37"/>
              </a:cxn>
              <a:cxn ang="0">
                <a:pos x="23" y="37"/>
              </a:cxn>
              <a:cxn ang="0">
                <a:pos x="23" y="67"/>
              </a:cxn>
              <a:cxn ang="0">
                <a:pos x="11" y="67"/>
              </a:cxn>
              <a:cxn ang="0">
                <a:pos x="11" y="37"/>
              </a:cxn>
              <a:cxn ang="0">
                <a:pos x="0" y="37"/>
              </a:cxn>
              <a:cxn ang="0">
                <a:pos x="0" y="25"/>
              </a:cxn>
              <a:cxn ang="0">
                <a:pos x="11" y="25"/>
              </a:cxn>
              <a:cxn ang="0">
                <a:pos x="11" y="16"/>
              </a:cxn>
              <a:cxn ang="0">
                <a:pos x="26" y="0"/>
              </a:cxn>
              <a:cxn ang="0">
                <a:pos x="35" y="1"/>
              </a:cxn>
              <a:cxn ang="0">
                <a:pos x="35" y="11"/>
              </a:cxn>
            </a:cxnLst>
            <a:rect l="0" t="0" r="r" b="b"/>
            <a:pathLst>
              <a:path w="35" h="67">
                <a:moveTo>
                  <a:pt x="35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4" y="11"/>
                  <a:pt x="23" y="14"/>
                  <a:pt x="23" y="17"/>
                </a:cubicBezTo>
                <a:cubicBezTo>
                  <a:pt x="23" y="25"/>
                  <a:pt x="23" y="25"/>
                  <a:pt x="23" y="25"/>
                </a:cubicBezTo>
                <a:cubicBezTo>
                  <a:pt x="35" y="25"/>
                  <a:pt x="35" y="25"/>
                  <a:pt x="35" y="25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3" y="67"/>
                  <a:pt x="23" y="67"/>
                  <a:pt x="23" y="67"/>
                </a:cubicBezTo>
                <a:cubicBezTo>
                  <a:pt x="11" y="67"/>
                  <a:pt x="11" y="67"/>
                  <a:pt x="11" y="67"/>
                </a:cubicBezTo>
                <a:cubicBezTo>
                  <a:pt x="11" y="37"/>
                  <a:pt x="11" y="37"/>
                  <a:pt x="11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25"/>
                  <a:pt x="0" y="25"/>
                  <a:pt x="0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6"/>
                  <a:pt x="17" y="0"/>
                  <a:pt x="26" y="0"/>
                </a:cubicBezTo>
                <a:cubicBezTo>
                  <a:pt x="30" y="0"/>
                  <a:pt x="34" y="1"/>
                  <a:pt x="35" y="1"/>
                </a:cubicBezTo>
                <a:lnTo>
                  <a:pt x="35" y="11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47" name="Freeform 154"/>
          <p:cNvSpPr/>
          <p:nvPr/>
        </p:nvSpPr>
        <p:spPr bwMode="auto">
          <a:xfrm>
            <a:off x="7134486" y="2428172"/>
            <a:ext cx="540593" cy="355949"/>
          </a:xfrm>
          <a:custGeom>
            <a:avLst/>
            <a:gdLst/>
            <a:ahLst/>
            <a:cxnLst>
              <a:cxn ang="0">
                <a:pos x="57" y="12"/>
              </a:cxn>
              <a:cxn ang="0">
                <a:pos x="57" y="14"/>
              </a:cxn>
              <a:cxn ang="0">
                <a:pos x="20" y="51"/>
              </a:cxn>
              <a:cxn ang="0">
                <a:pos x="0" y="45"/>
              </a:cxn>
              <a:cxn ang="0">
                <a:pos x="3" y="45"/>
              </a:cxn>
              <a:cxn ang="0">
                <a:pos x="19" y="40"/>
              </a:cxn>
              <a:cxn ang="0">
                <a:pos x="7" y="31"/>
              </a:cxn>
              <a:cxn ang="0">
                <a:pos x="10" y="31"/>
              </a:cxn>
              <a:cxn ang="0">
                <a:pos x="13" y="31"/>
              </a:cxn>
              <a:cxn ang="0">
                <a:pos x="3" y="18"/>
              </a:cxn>
              <a:cxn ang="0">
                <a:pos x="3" y="18"/>
              </a:cxn>
              <a:cxn ang="0">
                <a:pos x="9" y="19"/>
              </a:cxn>
              <a:cxn ang="0">
                <a:pos x="3" y="9"/>
              </a:cxn>
              <a:cxn ang="0">
                <a:pos x="5" y="2"/>
              </a:cxn>
              <a:cxn ang="0">
                <a:pos x="31" y="16"/>
              </a:cxn>
              <a:cxn ang="0">
                <a:pos x="31" y="13"/>
              </a:cxn>
              <a:cxn ang="0">
                <a:pos x="44" y="0"/>
              </a:cxn>
              <a:cxn ang="0">
                <a:pos x="54" y="4"/>
              </a:cxn>
              <a:cxn ang="0">
                <a:pos x="62" y="1"/>
              </a:cxn>
              <a:cxn ang="0">
                <a:pos x="56" y="8"/>
              </a:cxn>
              <a:cxn ang="0">
                <a:pos x="64" y="6"/>
              </a:cxn>
              <a:cxn ang="0">
                <a:pos x="57" y="12"/>
              </a:cxn>
            </a:cxnLst>
            <a:rect l="0" t="0" r="r" b="b"/>
            <a:pathLst>
              <a:path w="64" h="51">
                <a:moveTo>
                  <a:pt x="57" y="12"/>
                </a:moveTo>
                <a:cubicBezTo>
                  <a:pt x="57" y="13"/>
                  <a:pt x="57" y="14"/>
                  <a:pt x="57" y="14"/>
                </a:cubicBezTo>
                <a:cubicBezTo>
                  <a:pt x="57" y="31"/>
                  <a:pt x="44" y="51"/>
                  <a:pt x="20" y="51"/>
                </a:cubicBezTo>
                <a:cubicBezTo>
                  <a:pt x="13" y="51"/>
                  <a:pt x="6" y="49"/>
                  <a:pt x="0" y="45"/>
                </a:cubicBezTo>
                <a:cubicBezTo>
                  <a:pt x="1" y="45"/>
                  <a:pt x="2" y="45"/>
                  <a:pt x="3" y="45"/>
                </a:cubicBezTo>
                <a:cubicBezTo>
                  <a:pt x="9" y="45"/>
                  <a:pt x="15" y="43"/>
                  <a:pt x="19" y="40"/>
                </a:cubicBezTo>
                <a:cubicBezTo>
                  <a:pt x="14" y="40"/>
                  <a:pt x="9" y="36"/>
                  <a:pt x="7" y="31"/>
                </a:cubicBezTo>
                <a:cubicBezTo>
                  <a:pt x="8" y="31"/>
                  <a:pt x="9" y="31"/>
                  <a:pt x="10" y="31"/>
                </a:cubicBezTo>
                <a:cubicBezTo>
                  <a:pt x="11" y="31"/>
                  <a:pt x="12" y="31"/>
                  <a:pt x="13" y="31"/>
                </a:cubicBezTo>
                <a:cubicBezTo>
                  <a:pt x="7" y="29"/>
                  <a:pt x="3" y="24"/>
                  <a:pt x="3" y="18"/>
                </a:cubicBezTo>
                <a:cubicBezTo>
                  <a:pt x="3" y="18"/>
                  <a:pt x="3" y="18"/>
                  <a:pt x="3" y="18"/>
                </a:cubicBezTo>
                <a:cubicBezTo>
                  <a:pt x="5" y="19"/>
                  <a:pt x="7" y="19"/>
                  <a:pt x="9" y="19"/>
                </a:cubicBezTo>
                <a:cubicBezTo>
                  <a:pt x="5" y="17"/>
                  <a:pt x="3" y="13"/>
                  <a:pt x="3" y="9"/>
                </a:cubicBezTo>
                <a:cubicBezTo>
                  <a:pt x="3" y="6"/>
                  <a:pt x="4" y="4"/>
                  <a:pt x="5" y="2"/>
                </a:cubicBezTo>
                <a:cubicBezTo>
                  <a:pt x="11" y="10"/>
                  <a:pt x="21" y="15"/>
                  <a:pt x="31" y="16"/>
                </a:cubicBezTo>
                <a:cubicBezTo>
                  <a:pt x="31" y="15"/>
                  <a:pt x="31" y="14"/>
                  <a:pt x="31" y="13"/>
                </a:cubicBezTo>
                <a:cubicBezTo>
                  <a:pt x="31" y="5"/>
                  <a:pt x="37" y="0"/>
                  <a:pt x="44" y="0"/>
                </a:cubicBezTo>
                <a:cubicBezTo>
                  <a:pt x="48" y="0"/>
                  <a:pt x="51" y="1"/>
                  <a:pt x="54" y="4"/>
                </a:cubicBezTo>
                <a:cubicBezTo>
                  <a:pt x="56" y="3"/>
                  <a:pt x="59" y="2"/>
                  <a:pt x="62" y="1"/>
                </a:cubicBezTo>
                <a:cubicBezTo>
                  <a:pt x="61" y="4"/>
                  <a:pt x="59" y="6"/>
                  <a:pt x="56" y="8"/>
                </a:cubicBezTo>
                <a:cubicBezTo>
                  <a:pt x="59" y="7"/>
                  <a:pt x="61" y="7"/>
                  <a:pt x="64" y="6"/>
                </a:cubicBezTo>
                <a:cubicBezTo>
                  <a:pt x="62" y="8"/>
                  <a:pt x="60" y="11"/>
                  <a:pt x="57" y="1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48" name="Freeform 141"/>
          <p:cNvSpPr>
            <a:spLocks noEditPoints="1"/>
          </p:cNvSpPr>
          <p:nvPr/>
        </p:nvSpPr>
        <p:spPr bwMode="auto">
          <a:xfrm>
            <a:off x="1833357" y="2434444"/>
            <a:ext cx="499414" cy="322381"/>
          </a:xfrm>
          <a:custGeom>
            <a:avLst/>
            <a:gdLst/>
            <a:ahLst/>
            <a:cxnLst>
              <a:cxn ang="0">
                <a:pos x="67" y="41"/>
              </a:cxn>
              <a:cxn ang="0">
                <a:pos x="59" y="48"/>
              </a:cxn>
              <a:cxn ang="0">
                <a:pos x="34" y="49"/>
              </a:cxn>
              <a:cxn ang="0">
                <a:pos x="8" y="48"/>
              </a:cxn>
              <a:cxn ang="0">
                <a:pos x="1" y="41"/>
              </a:cxn>
              <a:cxn ang="0">
                <a:pos x="0" y="25"/>
              </a:cxn>
              <a:cxn ang="0">
                <a:pos x="1" y="8"/>
              </a:cxn>
              <a:cxn ang="0">
                <a:pos x="8" y="1"/>
              </a:cxn>
              <a:cxn ang="0">
                <a:pos x="34" y="0"/>
              </a:cxn>
              <a:cxn ang="0">
                <a:pos x="59" y="1"/>
              </a:cxn>
              <a:cxn ang="0">
                <a:pos x="67" y="8"/>
              </a:cxn>
              <a:cxn ang="0">
                <a:pos x="68" y="25"/>
              </a:cxn>
              <a:cxn ang="0">
                <a:pos x="67" y="41"/>
              </a:cxn>
              <a:cxn ang="0">
                <a:pos x="47" y="23"/>
              </a:cxn>
              <a:cxn ang="0">
                <a:pos x="28" y="11"/>
              </a:cxn>
              <a:cxn ang="0">
                <a:pos x="25" y="10"/>
              </a:cxn>
              <a:cxn ang="0">
                <a:pos x="24" y="13"/>
              </a:cxn>
              <a:cxn ang="0">
                <a:pos x="24" y="37"/>
              </a:cxn>
              <a:cxn ang="0">
                <a:pos x="25" y="39"/>
              </a:cxn>
              <a:cxn ang="0">
                <a:pos x="26" y="39"/>
              </a:cxn>
              <a:cxn ang="0">
                <a:pos x="28" y="39"/>
              </a:cxn>
              <a:cxn ang="0">
                <a:pos x="47" y="27"/>
              </a:cxn>
              <a:cxn ang="0">
                <a:pos x="48" y="25"/>
              </a:cxn>
              <a:cxn ang="0">
                <a:pos x="47" y="23"/>
              </a:cxn>
            </a:cxnLst>
            <a:rect l="0" t="0" r="r" b="b"/>
            <a:pathLst>
              <a:path w="68" h="49">
                <a:moveTo>
                  <a:pt x="67" y="41"/>
                </a:moveTo>
                <a:cubicBezTo>
                  <a:pt x="66" y="45"/>
                  <a:pt x="63" y="48"/>
                  <a:pt x="59" y="48"/>
                </a:cubicBezTo>
                <a:cubicBezTo>
                  <a:pt x="51" y="49"/>
                  <a:pt x="42" y="49"/>
                  <a:pt x="34" y="49"/>
                </a:cubicBezTo>
                <a:cubicBezTo>
                  <a:pt x="25" y="49"/>
                  <a:pt x="17" y="49"/>
                  <a:pt x="8" y="48"/>
                </a:cubicBezTo>
                <a:cubicBezTo>
                  <a:pt x="5" y="48"/>
                  <a:pt x="2" y="45"/>
                  <a:pt x="1" y="41"/>
                </a:cubicBezTo>
                <a:cubicBezTo>
                  <a:pt x="0" y="36"/>
                  <a:pt x="0" y="30"/>
                  <a:pt x="0" y="25"/>
                </a:cubicBezTo>
                <a:cubicBezTo>
                  <a:pt x="0" y="19"/>
                  <a:pt x="0" y="14"/>
                  <a:pt x="1" y="8"/>
                </a:cubicBezTo>
                <a:cubicBezTo>
                  <a:pt x="2" y="5"/>
                  <a:pt x="5" y="2"/>
                  <a:pt x="8" y="1"/>
                </a:cubicBezTo>
                <a:cubicBezTo>
                  <a:pt x="17" y="0"/>
                  <a:pt x="25" y="0"/>
                  <a:pt x="34" y="0"/>
                </a:cubicBezTo>
                <a:cubicBezTo>
                  <a:pt x="42" y="0"/>
                  <a:pt x="51" y="0"/>
                  <a:pt x="59" y="1"/>
                </a:cubicBezTo>
                <a:cubicBezTo>
                  <a:pt x="63" y="2"/>
                  <a:pt x="66" y="5"/>
                  <a:pt x="67" y="8"/>
                </a:cubicBezTo>
                <a:cubicBezTo>
                  <a:pt x="68" y="14"/>
                  <a:pt x="68" y="19"/>
                  <a:pt x="68" y="25"/>
                </a:cubicBezTo>
                <a:cubicBezTo>
                  <a:pt x="68" y="30"/>
                  <a:pt x="68" y="36"/>
                  <a:pt x="67" y="41"/>
                </a:cubicBezTo>
                <a:close/>
                <a:moveTo>
                  <a:pt x="47" y="23"/>
                </a:moveTo>
                <a:cubicBezTo>
                  <a:pt x="28" y="11"/>
                  <a:pt x="28" y="11"/>
                  <a:pt x="28" y="11"/>
                </a:cubicBezTo>
                <a:cubicBezTo>
                  <a:pt x="27" y="10"/>
                  <a:pt x="26" y="10"/>
                  <a:pt x="25" y="10"/>
                </a:cubicBezTo>
                <a:cubicBezTo>
                  <a:pt x="25" y="11"/>
                  <a:pt x="24" y="12"/>
                  <a:pt x="24" y="13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5" y="39"/>
                  <a:pt x="25" y="39"/>
                </a:cubicBezTo>
                <a:cubicBezTo>
                  <a:pt x="26" y="39"/>
                  <a:pt x="26" y="39"/>
                  <a:pt x="26" y="39"/>
                </a:cubicBezTo>
                <a:cubicBezTo>
                  <a:pt x="27" y="39"/>
                  <a:pt x="27" y="39"/>
                  <a:pt x="28" y="39"/>
                </a:cubicBezTo>
                <a:cubicBezTo>
                  <a:pt x="47" y="27"/>
                  <a:pt x="47" y="27"/>
                  <a:pt x="47" y="27"/>
                </a:cubicBezTo>
                <a:cubicBezTo>
                  <a:pt x="48" y="26"/>
                  <a:pt x="48" y="26"/>
                  <a:pt x="48" y="25"/>
                </a:cubicBezTo>
                <a:cubicBezTo>
                  <a:pt x="48" y="24"/>
                  <a:pt x="48" y="23"/>
                  <a:pt x="47" y="2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sp>
        <p:nvSpPr>
          <p:cNvPr id="49" name="Freeform 65"/>
          <p:cNvSpPr>
            <a:spLocks noEditPoints="1"/>
          </p:cNvSpPr>
          <p:nvPr/>
        </p:nvSpPr>
        <p:spPr bwMode="auto">
          <a:xfrm>
            <a:off x="4540809" y="2437086"/>
            <a:ext cx="446128" cy="433391"/>
          </a:xfrm>
          <a:custGeom>
            <a:avLst/>
            <a:gdLst/>
            <a:ahLst/>
            <a:cxnLst>
              <a:cxn ang="0">
                <a:pos x="38" y="47"/>
              </a:cxn>
              <a:cxn ang="0">
                <a:pos x="36" y="54"/>
              </a:cxn>
              <a:cxn ang="0">
                <a:pos x="17" y="63"/>
              </a:cxn>
              <a:cxn ang="0">
                <a:pos x="1" y="56"/>
              </a:cxn>
              <a:cxn ang="0">
                <a:pos x="0" y="51"/>
              </a:cxn>
              <a:cxn ang="0">
                <a:pos x="6" y="41"/>
              </a:cxn>
              <a:cxn ang="0">
                <a:pos x="21" y="37"/>
              </a:cxn>
              <a:cxn ang="0">
                <a:pos x="19" y="32"/>
              </a:cxn>
              <a:cxn ang="0">
                <a:pos x="20" y="28"/>
              </a:cxn>
              <a:cxn ang="0">
                <a:pos x="17" y="29"/>
              </a:cxn>
              <a:cxn ang="0">
                <a:pos x="4" y="16"/>
              </a:cxn>
              <a:cxn ang="0">
                <a:pos x="9" y="5"/>
              </a:cxn>
              <a:cxn ang="0">
                <a:pos x="24" y="0"/>
              </a:cxn>
              <a:cxn ang="0">
                <a:pos x="40" y="0"/>
              </a:cxn>
              <a:cxn ang="0">
                <a:pos x="35" y="3"/>
              </a:cxn>
              <a:cxn ang="0">
                <a:pos x="30" y="3"/>
              </a:cxn>
              <a:cxn ang="0">
                <a:pos x="35" y="14"/>
              </a:cxn>
              <a:cxn ang="0">
                <a:pos x="26" y="30"/>
              </a:cxn>
              <a:cxn ang="0">
                <a:pos x="38" y="47"/>
              </a:cxn>
              <a:cxn ang="0">
                <a:pos x="33" y="51"/>
              </a:cxn>
              <a:cxn ang="0">
                <a:pos x="24" y="40"/>
              </a:cxn>
              <a:cxn ang="0">
                <a:pos x="22" y="40"/>
              </a:cxn>
              <a:cxn ang="0">
                <a:pos x="7" y="49"/>
              </a:cxn>
              <a:cxn ang="0">
                <a:pos x="21" y="59"/>
              </a:cxn>
              <a:cxn ang="0">
                <a:pos x="33" y="51"/>
              </a:cxn>
              <a:cxn ang="0">
                <a:pos x="26" y="24"/>
              </a:cxn>
              <a:cxn ang="0">
                <a:pos x="28" y="18"/>
              </a:cxn>
              <a:cxn ang="0">
                <a:pos x="18" y="3"/>
              </a:cxn>
              <a:cxn ang="0">
                <a:pos x="13" y="6"/>
              </a:cxn>
              <a:cxn ang="0">
                <a:pos x="11" y="12"/>
              </a:cxn>
              <a:cxn ang="0">
                <a:pos x="21" y="26"/>
              </a:cxn>
              <a:cxn ang="0">
                <a:pos x="26" y="24"/>
              </a:cxn>
              <a:cxn ang="0">
                <a:pos x="60" y="26"/>
              </a:cxn>
              <a:cxn ang="0">
                <a:pos x="60" y="30"/>
              </a:cxn>
              <a:cxn ang="0">
                <a:pos x="52" y="30"/>
              </a:cxn>
              <a:cxn ang="0">
                <a:pos x="52" y="39"/>
              </a:cxn>
              <a:cxn ang="0">
                <a:pos x="48" y="39"/>
              </a:cxn>
              <a:cxn ang="0">
                <a:pos x="48" y="30"/>
              </a:cxn>
              <a:cxn ang="0">
                <a:pos x="40" y="30"/>
              </a:cxn>
              <a:cxn ang="0">
                <a:pos x="40" y="26"/>
              </a:cxn>
              <a:cxn ang="0">
                <a:pos x="48" y="26"/>
              </a:cxn>
              <a:cxn ang="0">
                <a:pos x="48" y="18"/>
              </a:cxn>
              <a:cxn ang="0">
                <a:pos x="52" y="18"/>
              </a:cxn>
              <a:cxn ang="0">
                <a:pos x="52" y="26"/>
              </a:cxn>
              <a:cxn ang="0">
                <a:pos x="60" y="26"/>
              </a:cxn>
            </a:cxnLst>
            <a:rect l="0" t="0" r="r" b="b"/>
            <a:pathLst>
              <a:path w="60" h="63">
                <a:moveTo>
                  <a:pt x="38" y="47"/>
                </a:moveTo>
                <a:cubicBezTo>
                  <a:pt x="38" y="50"/>
                  <a:pt x="37" y="52"/>
                  <a:pt x="36" y="54"/>
                </a:cubicBezTo>
                <a:cubicBezTo>
                  <a:pt x="32" y="61"/>
                  <a:pt x="24" y="63"/>
                  <a:pt x="17" y="63"/>
                </a:cubicBezTo>
                <a:cubicBezTo>
                  <a:pt x="11" y="63"/>
                  <a:pt x="4" y="61"/>
                  <a:pt x="1" y="56"/>
                </a:cubicBezTo>
                <a:cubicBezTo>
                  <a:pt x="0" y="55"/>
                  <a:pt x="0" y="53"/>
                  <a:pt x="0" y="51"/>
                </a:cubicBezTo>
                <a:cubicBezTo>
                  <a:pt x="0" y="47"/>
                  <a:pt x="2" y="43"/>
                  <a:pt x="6" y="41"/>
                </a:cubicBezTo>
                <a:cubicBezTo>
                  <a:pt x="10" y="38"/>
                  <a:pt x="16" y="38"/>
                  <a:pt x="21" y="37"/>
                </a:cubicBezTo>
                <a:cubicBezTo>
                  <a:pt x="20" y="35"/>
                  <a:pt x="19" y="34"/>
                  <a:pt x="19" y="32"/>
                </a:cubicBezTo>
                <a:cubicBezTo>
                  <a:pt x="19" y="30"/>
                  <a:pt x="19" y="29"/>
                  <a:pt x="20" y="28"/>
                </a:cubicBezTo>
                <a:cubicBezTo>
                  <a:pt x="19" y="29"/>
                  <a:pt x="18" y="29"/>
                  <a:pt x="17" y="29"/>
                </a:cubicBezTo>
                <a:cubicBezTo>
                  <a:pt x="10" y="29"/>
                  <a:pt x="4" y="23"/>
                  <a:pt x="4" y="16"/>
                </a:cubicBezTo>
                <a:cubicBezTo>
                  <a:pt x="4" y="11"/>
                  <a:pt x="6" y="7"/>
                  <a:pt x="9" y="5"/>
                </a:cubicBezTo>
                <a:cubicBezTo>
                  <a:pt x="13" y="1"/>
                  <a:pt x="19" y="0"/>
                  <a:pt x="24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5" y="3"/>
                  <a:pt x="35" y="3"/>
                  <a:pt x="35" y="3"/>
                </a:cubicBezTo>
                <a:cubicBezTo>
                  <a:pt x="30" y="3"/>
                  <a:pt x="30" y="3"/>
                  <a:pt x="30" y="3"/>
                </a:cubicBezTo>
                <a:cubicBezTo>
                  <a:pt x="33" y="6"/>
                  <a:pt x="35" y="9"/>
                  <a:pt x="35" y="14"/>
                </a:cubicBezTo>
                <a:cubicBezTo>
                  <a:pt x="35" y="24"/>
                  <a:pt x="26" y="25"/>
                  <a:pt x="26" y="30"/>
                </a:cubicBezTo>
                <a:cubicBezTo>
                  <a:pt x="26" y="35"/>
                  <a:pt x="38" y="37"/>
                  <a:pt x="38" y="47"/>
                </a:cubicBezTo>
                <a:close/>
                <a:moveTo>
                  <a:pt x="33" y="51"/>
                </a:moveTo>
                <a:cubicBezTo>
                  <a:pt x="33" y="45"/>
                  <a:pt x="28" y="42"/>
                  <a:pt x="24" y="40"/>
                </a:cubicBezTo>
                <a:cubicBezTo>
                  <a:pt x="23" y="40"/>
                  <a:pt x="23" y="40"/>
                  <a:pt x="22" y="40"/>
                </a:cubicBezTo>
                <a:cubicBezTo>
                  <a:pt x="16" y="40"/>
                  <a:pt x="7" y="42"/>
                  <a:pt x="7" y="49"/>
                </a:cubicBezTo>
                <a:cubicBezTo>
                  <a:pt x="7" y="57"/>
                  <a:pt x="15" y="59"/>
                  <a:pt x="21" y="59"/>
                </a:cubicBezTo>
                <a:cubicBezTo>
                  <a:pt x="26" y="59"/>
                  <a:pt x="33" y="57"/>
                  <a:pt x="33" y="51"/>
                </a:cubicBezTo>
                <a:close/>
                <a:moveTo>
                  <a:pt x="26" y="24"/>
                </a:moveTo>
                <a:cubicBezTo>
                  <a:pt x="28" y="22"/>
                  <a:pt x="28" y="20"/>
                  <a:pt x="28" y="18"/>
                </a:cubicBezTo>
                <a:cubicBezTo>
                  <a:pt x="28" y="12"/>
                  <a:pt x="25" y="3"/>
                  <a:pt x="18" y="3"/>
                </a:cubicBezTo>
                <a:cubicBezTo>
                  <a:pt x="16" y="3"/>
                  <a:pt x="14" y="4"/>
                  <a:pt x="13" y="6"/>
                </a:cubicBezTo>
                <a:cubicBezTo>
                  <a:pt x="11" y="7"/>
                  <a:pt x="11" y="9"/>
                  <a:pt x="11" y="12"/>
                </a:cubicBezTo>
                <a:cubicBezTo>
                  <a:pt x="11" y="17"/>
                  <a:pt x="14" y="26"/>
                  <a:pt x="21" y="26"/>
                </a:cubicBezTo>
                <a:cubicBezTo>
                  <a:pt x="23" y="26"/>
                  <a:pt x="25" y="25"/>
                  <a:pt x="26" y="24"/>
                </a:cubicBezTo>
                <a:close/>
                <a:moveTo>
                  <a:pt x="60" y="26"/>
                </a:moveTo>
                <a:cubicBezTo>
                  <a:pt x="60" y="30"/>
                  <a:pt x="60" y="30"/>
                  <a:pt x="60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9"/>
                  <a:pt x="52" y="39"/>
                  <a:pt x="52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0"/>
                  <a:pt x="48" y="30"/>
                  <a:pt x="48" y="30"/>
                </a:cubicBezTo>
                <a:cubicBezTo>
                  <a:pt x="40" y="30"/>
                  <a:pt x="40" y="30"/>
                  <a:pt x="40" y="30"/>
                </a:cubicBezTo>
                <a:cubicBezTo>
                  <a:pt x="40" y="26"/>
                  <a:pt x="40" y="26"/>
                  <a:pt x="40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18"/>
                  <a:pt x="48" y="18"/>
                  <a:pt x="48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2" y="26"/>
                  <a:pt x="52" y="26"/>
                  <a:pt x="52" y="26"/>
                </a:cubicBezTo>
                <a:lnTo>
                  <a:pt x="60" y="2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135">
              <a:solidFill>
                <a:srgbClr val="7E6426"/>
              </a:solidFill>
              <a:latin typeface="Dotum" pitchFamily="34" charset="-127"/>
              <a:ea typeface="Dotum" pitchFamily="34" charset="-127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3931344" y="5433210"/>
            <a:ext cx="387798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明年规划展望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23439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04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1119119" y="1583141"/>
            <a:ext cx="4380929" cy="4339987"/>
          </a:xfrm>
          <a:prstGeom prst="ellipse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130"/>
          <p:cNvSpPr>
            <a:spLocks noEditPoints="1"/>
          </p:cNvSpPr>
          <p:nvPr/>
        </p:nvSpPr>
        <p:spPr bwMode="auto">
          <a:xfrm>
            <a:off x="1312696" y="1823925"/>
            <a:ext cx="3955339" cy="3760967"/>
          </a:xfrm>
          <a:custGeom>
            <a:avLst/>
            <a:gdLst/>
            <a:ahLst/>
            <a:cxnLst>
              <a:cxn ang="0">
                <a:pos x="275" y="12"/>
              </a:cxn>
              <a:cxn ang="0">
                <a:pos x="297" y="7"/>
              </a:cxn>
              <a:cxn ang="0">
                <a:pos x="237" y="26"/>
              </a:cxn>
              <a:cxn ang="0">
                <a:pos x="731" y="474"/>
              </a:cxn>
              <a:cxn ang="0">
                <a:pos x="724" y="482"/>
              </a:cxn>
              <a:cxn ang="0">
                <a:pos x="470" y="13"/>
              </a:cxn>
              <a:cxn ang="0">
                <a:pos x="454" y="10"/>
              </a:cxn>
              <a:cxn ang="0">
                <a:pos x="470" y="32"/>
              </a:cxn>
              <a:cxn ang="0">
                <a:pos x="475" y="26"/>
              </a:cxn>
              <a:cxn ang="0">
                <a:pos x="432" y="9"/>
              </a:cxn>
              <a:cxn ang="0">
                <a:pos x="423" y="8"/>
              </a:cxn>
              <a:cxn ang="0">
                <a:pos x="397" y="9"/>
              </a:cxn>
              <a:cxn ang="0">
                <a:pos x="386" y="10"/>
              </a:cxn>
              <a:cxn ang="0">
                <a:pos x="390" y="18"/>
              </a:cxn>
              <a:cxn ang="0">
                <a:pos x="538" y="408"/>
              </a:cxn>
              <a:cxn ang="0">
                <a:pos x="730" y="264"/>
              </a:cxn>
              <a:cxn ang="0">
                <a:pos x="478" y="71"/>
              </a:cxn>
              <a:cxn ang="0">
                <a:pos x="418" y="50"/>
              </a:cxn>
              <a:cxn ang="0">
                <a:pos x="363" y="88"/>
              </a:cxn>
              <a:cxn ang="0">
                <a:pos x="418" y="83"/>
              </a:cxn>
              <a:cxn ang="0">
                <a:pos x="389" y="134"/>
              </a:cxn>
              <a:cxn ang="0">
                <a:pos x="366" y="141"/>
              </a:cxn>
              <a:cxn ang="0">
                <a:pos x="283" y="212"/>
              </a:cxn>
              <a:cxn ang="0">
                <a:pos x="375" y="215"/>
              </a:cxn>
              <a:cxn ang="0">
                <a:pos x="451" y="261"/>
              </a:cxn>
              <a:cxn ang="0">
                <a:pos x="492" y="285"/>
              </a:cxn>
              <a:cxn ang="0">
                <a:pos x="500" y="23"/>
              </a:cxn>
              <a:cxn ang="0">
                <a:pos x="512" y="40"/>
              </a:cxn>
              <a:cxn ang="0">
                <a:pos x="514" y="62"/>
              </a:cxn>
              <a:cxn ang="0">
                <a:pos x="671" y="360"/>
              </a:cxn>
              <a:cxn ang="0">
                <a:pos x="733" y="432"/>
              </a:cxn>
              <a:cxn ang="0">
                <a:pos x="314" y="123"/>
              </a:cxn>
              <a:cxn ang="0">
                <a:pos x="291" y="165"/>
              </a:cxn>
              <a:cxn ang="0">
                <a:pos x="288" y="153"/>
              </a:cxn>
              <a:cxn ang="0">
                <a:pos x="460" y="297"/>
              </a:cxn>
              <a:cxn ang="0">
                <a:pos x="364" y="533"/>
              </a:cxn>
              <a:cxn ang="0">
                <a:pos x="48" y="434"/>
              </a:cxn>
              <a:cxn ang="0">
                <a:pos x="126" y="647"/>
              </a:cxn>
              <a:cxn ang="0">
                <a:pos x="166" y="674"/>
              </a:cxn>
              <a:cxn ang="0">
                <a:pos x="11" y="348"/>
              </a:cxn>
              <a:cxn ang="0">
                <a:pos x="290" y="70"/>
              </a:cxn>
              <a:cxn ang="0">
                <a:pos x="88" y="161"/>
              </a:cxn>
              <a:cxn ang="0">
                <a:pos x="351" y="3"/>
              </a:cxn>
              <a:cxn ang="0">
                <a:pos x="352" y="1"/>
              </a:cxn>
              <a:cxn ang="0">
                <a:pos x="347" y="1"/>
              </a:cxn>
              <a:cxn ang="0">
                <a:pos x="341" y="2"/>
              </a:cxn>
              <a:cxn ang="0">
                <a:pos x="322" y="4"/>
              </a:cxn>
              <a:cxn ang="0">
                <a:pos x="281" y="13"/>
              </a:cxn>
              <a:cxn ang="0">
                <a:pos x="270" y="17"/>
              </a:cxn>
              <a:cxn ang="0">
                <a:pos x="242" y="33"/>
              </a:cxn>
              <a:cxn ang="0">
                <a:pos x="175" y="96"/>
              </a:cxn>
              <a:cxn ang="0">
                <a:pos x="299" y="35"/>
              </a:cxn>
              <a:cxn ang="0">
                <a:pos x="351" y="0"/>
              </a:cxn>
              <a:cxn ang="0">
                <a:pos x="330" y="2"/>
              </a:cxn>
              <a:cxn ang="0">
                <a:pos x="271" y="14"/>
              </a:cxn>
              <a:cxn ang="0">
                <a:pos x="319" y="3"/>
              </a:cxn>
              <a:cxn ang="0">
                <a:pos x="186" y="52"/>
              </a:cxn>
              <a:cxn ang="0">
                <a:pos x="208" y="42"/>
              </a:cxn>
              <a:cxn ang="0">
                <a:pos x="179" y="53"/>
              </a:cxn>
              <a:cxn ang="0">
                <a:pos x="193" y="48"/>
              </a:cxn>
              <a:cxn ang="0">
                <a:pos x="108" y="138"/>
              </a:cxn>
              <a:cxn ang="0">
                <a:pos x="86" y="134"/>
              </a:cxn>
              <a:cxn ang="0">
                <a:pos x="66" y="186"/>
              </a:cxn>
            </a:cxnLst>
            <a:rect l="0" t="0" r="r" b="b"/>
            <a:pathLst>
              <a:path w="746" h="719">
                <a:moveTo>
                  <a:pt x="713" y="218"/>
                </a:moveTo>
                <a:cubicBezTo>
                  <a:pt x="709" y="210"/>
                  <a:pt x="709" y="210"/>
                  <a:pt x="709" y="210"/>
                </a:cubicBezTo>
                <a:cubicBezTo>
                  <a:pt x="711" y="213"/>
                  <a:pt x="712" y="216"/>
                  <a:pt x="713" y="218"/>
                </a:cubicBezTo>
                <a:cubicBezTo>
                  <a:pt x="713" y="218"/>
                  <a:pt x="713" y="218"/>
                  <a:pt x="713" y="218"/>
                </a:cubicBezTo>
                <a:moveTo>
                  <a:pt x="709" y="210"/>
                </a:moveTo>
                <a:cubicBezTo>
                  <a:pt x="706" y="203"/>
                  <a:pt x="701" y="194"/>
                  <a:pt x="697" y="187"/>
                </a:cubicBezTo>
                <a:cubicBezTo>
                  <a:pt x="697" y="186"/>
                  <a:pt x="697" y="186"/>
                  <a:pt x="697" y="186"/>
                </a:cubicBezTo>
                <a:cubicBezTo>
                  <a:pt x="702" y="195"/>
                  <a:pt x="704" y="199"/>
                  <a:pt x="709" y="210"/>
                </a:cubicBezTo>
                <a:cubicBezTo>
                  <a:pt x="709" y="210"/>
                  <a:pt x="709" y="210"/>
                  <a:pt x="709" y="210"/>
                </a:cubicBezTo>
                <a:moveTo>
                  <a:pt x="696" y="186"/>
                </a:moveTo>
                <a:cubicBezTo>
                  <a:pt x="697" y="186"/>
                  <a:pt x="697" y="186"/>
                  <a:pt x="697" y="186"/>
                </a:cubicBezTo>
                <a:cubicBezTo>
                  <a:pt x="697" y="187"/>
                  <a:pt x="697" y="187"/>
                  <a:pt x="697" y="187"/>
                </a:cubicBezTo>
                <a:cubicBezTo>
                  <a:pt x="697" y="186"/>
                  <a:pt x="697" y="186"/>
                  <a:pt x="696" y="186"/>
                </a:cubicBezTo>
                <a:moveTo>
                  <a:pt x="746" y="352"/>
                </a:moveTo>
                <a:cubicBezTo>
                  <a:pt x="745" y="351"/>
                  <a:pt x="745" y="350"/>
                  <a:pt x="745" y="348"/>
                </a:cubicBezTo>
                <a:cubicBezTo>
                  <a:pt x="745" y="350"/>
                  <a:pt x="745" y="351"/>
                  <a:pt x="746" y="352"/>
                </a:cubicBezTo>
                <a:cubicBezTo>
                  <a:pt x="746" y="352"/>
                  <a:pt x="746" y="352"/>
                  <a:pt x="746" y="352"/>
                </a:cubicBezTo>
                <a:moveTo>
                  <a:pt x="745" y="347"/>
                </a:moveTo>
                <a:cubicBezTo>
                  <a:pt x="745" y="346"/>
                  <a:pt x="745" y="344"/>
                  <a:pt x="745" y="343"/>
                </a:cubicBezTo>
                <a:cubicBezTo>
                  <a:pt x="745" y="345"/>
                  <a:pt x="745" y="347"/>
                  <a:pt x="745" y="348"/>
                </a:cubicBezTo>
                <a:cubicBezTo>
                  <a:pt x="745" y="348"/>
                  <a:pt x="745" y="348"/>
                  <a:pt x="745" y="347"/>
                </a:cubicBezTo>
                <a:moveTo>
                  <a:pt x="743" y="327"/>
                </a:moveTo>
                <a:cubicBezTo>
                  <a:pt x="743" y="321"/>
                  <a:pt x="743" y="321"/>
                  <a:pt x="743" y="321"/>
                </a:cubicBezTo>
                <a:cubicBezTo>
                  <a:pt x="743" y="324"/>
                  <a:pt x="743" y="326"/>
                  <a:pt x="743" y="329"/>
                </a:cubicBezTo>
                <a:cubicBezTo>
                  <a:pt x="743" y="328"/>
                  <a:pt x="743" y="327"/>
                  <a:pt x="743" y="327"/>
                </a:cubicBezTo>
                <a:moveTo>
                  <a:pt x="309" y="4"/>
                </a:moveTo>
                <a:cubicBezTo>
                  <a:pt x="309" y="5"/>
                  <a:pt x="309" y="5"/>
                  <a:pt x="309" y="5"/>
                </a:cubicBezTo>
                <a:cubicBezTo>
                  <a:pt x="313" y="4"/>
                  <a:pt x="313" y="4"/>
                  <a:pt x="313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12" y="4"/>
                  <a:pt x="311" y="4"/>
                  <a:pt x="309" y="4"/>
                </a:cubicBezTo>
                <a:moveTo>
                  <a:pt x="307" y="5"/>
                </a:moveTo>
                <a:cubicBezTo>
                  <a:pt x="304" y="5"/>
                  <a:pt x="304" y="5"/>
                  <a:pt x="304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6" y="5"/>
                  <a:pt x="306" y="5"/>
                  <a:pt x="307" y="5"/>
                </a:cubicBezTo>
                <a:moveTo>
                  <a:pt x="259" y="17"/>
                </a:moveTo>
                <a:cubicBezTo>
                  <a:pt x="259" y="17"/>
                  <a:pt x="258" y="17"/>
                  <a:pt x="258" y="17"/>
                </a:cubicBezTo>
                <a:cubicBezTo>
                  <a:pt x="258" y="17"/>
                  <a:pt x="259" y="17"/>
                  <a:pt x="259" y="17"/>
                </a:cubicBezTo>
                <a:moveTo>
                  <a:pt x="266" y="15"/>
                </a:moveTo>
                <a:cubicBezTo>
                  <a:pt x="267" y="14"/>
                  <a:pt x="267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6" y="15"/>
                </a:cubicBezTo>
                <a:moveTo>
                  <a:pt x="269" y="14"/>
                </a:move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67" y="14"/>
                  <a:pt x="267" y="14"/>
                  <a:pt x="266" y="15"/>
                </a:cubicBezTo>
                <a:cubicBezTo>
                  <a:pt x="269" y="14"/>
                  <a:pt x="269" y="14"/>
                  <a:pt x="269" y="14"/>
                </a:cubicBezTo>
                <a:moveTo>
                  <a:pt x="267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9" y="14"/>
                  <a:pt x="269" y="14"/>
                  <a:pt x="270" y="13"/>
                </a:cubicBezTo>
                <a:cubicBezTo>
                  <a:pt x="269" y="14"/>
                  <a:pt x="268" y="14"/>
                  <a:pt x="268" y="14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4"/>
                  <a:pt x="267" y="14"/>
                </a:cubicBezTo>
                <a:moveTo>
                  <a:pt x="270" y="13"/>
                </a:moveTo>
                <a:cubicBezTo>
                  <a:pt x="274" y="12"/>
                  <a:pt x="274" y="12"/>
                  <a:pt x="274" y="12"/>
                </a:cubicBezTo>
                <a:cubicBezTo>
                  <a:pt x="274" y="12"/>
                  <a:pt x="274" y="12"/>
                  <a:pt x="274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5" y="12"/>
                  <a:pt x="275" y="12"/>
                  <a:pt x="275" y="12"/>
                </a:cubicBezTo>
                <a:cubicBezTo>
                  <a:pt x="273" y="13"/>
                  <a:pt x="272" y="13"/>
                  <a:pt x="270" y="13"/>
                </a:cubicBezTo>
                <a:cubicBezTo>
                  <a:pt x="269" y="14"/>
                  <a:pt x="269" y="14"/>
                  <a:pt x="268" y="14"/>
                </a:cubicBezTo>
                <a:cubicBezTo>
                  <a:pt x="270" y="13"/>
                  <a:pt x="270" y="13"/>
                  <a:pt x="270" y="13"/>
                </a:cubicBezTo>
                <a:moveTo>
                  <a:pt x="279" y="11"/>
                </a:moveTo>
                <a:cubicBezTo>
                  <a:pt x="279" y="11"/>
                  <a:pt x="279" y="11"/>
                  <a:pt x="279" y="11"/>
                </a:cubicBezTo>
                <a:cubicBezTo>
                  <a:pt x="280" y="11"/>
                  <a:pt x="281" y="11"/>
                  <a:pt x="281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3" y="10"/>
                  <a:pt x="283" y="10"/>
                  <a:pt x="283" y="10"/>
                </a:cubicBezTo>
                <a:cubicBezTo>
                  <a:pt x="282" y="10"/>
                  <a:pt x="281" y="10"/>
                  <a:pt x="280" y="11"/>
                </a:cubicBezTo>
                <a:cubicBezTo>
                  <a:pt x="280" y="11"/>
                  <a:pt x="280" y="11"/>
                  <a:pt x="280" y="11"/>
                </a:cubicBezTo>
                <a:cubicBezTo>
                  <a:pt x="279" y="11"/>
                  <a:pt x="279" y="11"/>
                  <a:pt x="279" y="11"/>
                </a:cubicBezTo>
                <a:moveTo>
                  <a:pt x="286" y="9"/>
                </a:moveTo>
                <a:cubicBezTo>
                  <a:pt x="287" y="9"/>
                  <a:pt x="287" y="9"/>
                  <a:pt x="287" y="9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moveTo>
                  <a:pt x="293" y="8"/>
                </a:moveTo>
                <a:cubicBezTo>
                  <a:pt x="294" y="7"/>
                  <a:pt x="294" y="7"/>
                  <a:pt x="294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2" y="8"/>
                  <a:pt x="292" y="8"/>
                </a:cubicBezTo>
                <a:cubicBezTo>
                  <a:pt x="292" y="8"/>
                  <a:pt x="291" y="8"/>
                  <a:pt x="291" y="8"/>
                </a:cubicBezTo>
                <a:cubicBezTo>
                  <a:pt x="293" y="8"/>
                  <a:pt x="293" y="8"/>
                  <a:pt x="293" y="8"/>
                </a:cubicBezTo>
                <a:moveTo>
                  <a:pt x="298" y="7"/>
                </a:move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298" y="7"/>
                  <a:pt x="298" y="7"/>
                  <a:pt x="298" y="7"/>
                </a:cubicBezTo>
                <a:moveTo>
                  <a:pt x="309" y="5"/>
                </a:moveTo>
                <a:cubicBezTo>
                  <a:pt x="314" y="4"/>
                  <a:pt x="314" y="4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4" y="4"/>
                  <a:pt x="313" y="4"/>
                  <a:pt x="312" y="4"/>
                </a:cubicBezTo>
                <a:cubicBezTo>
                  <a:pt x="311" y="4"/>
                  <a:pt x="311" y="4"/>
                  <a:pt x="311" y="4"/>
                </a:cubicBezTo>
                <a:cubicBezTo>
                  <a:pt x="308" y="5"/>
                  <a:pt x="308" y="5"/>
                  <a:pt x="308" y="5"/>
                </a:cubicBezTo>
                <a:cubicBezTo>
                  <a:pt x="309" y="5"/>
                  <a:pt x="309" y="5"/>
                  <a:pt x="309" y="5"/>
                </a:cubicBezTo>
                <a:moveTo>
                  <a:pt x="315" y="4"/>
                </a:move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4"/>
                  <a:pt x="315" y="4"/>
                  <a:pt x="315" y="4"/>
                </a:cubicBezTo>
                <a:moveTo>
                  <a:pt x="295" y="7"/>
                </a:moveTo>
                <a:cubicBezTo>
                  <a:pt x="295" y="7"/>
                  <a:pt x="295" y="7"/>
                  <a:pt x="295" y="7"/>
                </a:cubicBezTo>
                <a:cubicBezTo>
                  <a:pt x="295" y="7"/>
                  <a:pt x="295" y="7"/>
                  <a:pt x="294" y="8"/>
                </a:cubicBezTo>
                <a:cubicBezTo>
                  <a:pt x="295" y="7"/>
                  <a:pt x="295" y="7"/>
                  <a:pt x="295" y="7"/>
                </a:cubicBezTo>
                <a:moveTo>
                  <a:pt x="295" y="7"/>
                </a:moveTo>
                <a:cubicBezTo>
                  <a:pt x="296" y="7"/>
                  <a:pt x="296" y="7"/>
                  <a:pt x="296" y="7"/>
                </a:cubicBezTo>
                <a:cubicBezTo>
                  <a:pt x="298" y="7"/>
                  <a:pt x="298" y="7"/>
                  <a:pt x="298" y="7"/>
                </a:cubicBezTo>
                <a:cubicBezTo>
                  <a:pt x="301" y="6"/>
                  <a:pt x="301" y="6"/>
                  <a:pt x="301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2" y="6"/>
                  <a:pt x="300" y="6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5" y="7"/>
                  <a:pt x="295" y="7"/>
                  <a:pt x="295" y="7"/>
                </a:cubicBezTo>
                <a:moveTo>
                  <a:pt x="2" y="405"/>
                </a:moveTo>
                <a:cubicBezTo>
                  <a:pt x="2" y="405"/>
                  <a:pt x="2" y="405"/>
                  <a:pt x="2" y="405"/>
                </a:cubicBezTo>
                <a:cubicBezTo>
                  <a:pt x="2" y="406"/>
                  <a:pt x="2" y="406"/>
                  <a:pt x="2" y="406"/>
                </a:cubicBezTo>
                <a:cubicBezTo>
                  <a:pt x="2" y="405"/>
                  <a:pt x="2" y="405"/>
                  <a:pt x="2" y="405"/>
                </a:cubicBezTo>
                <a:moveTo>
                  <a:pt x="2" y="404"/>
                </a:moveTo>
                <a:cubicBezTo>
                  <a:pt x="2" y="403"/>
                  <a:pt x="2" y="402"/>
                  <a:pt x="1" y="401"/>
                </a:cubicBezTo>
                <a:cubicBezTo>
                  <a:pt x="2" y="401"/>
                  <a:pt x="2" y="401"/>
                  <a:pt x="2" y="402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4"/>
                  <a:pt x="2" y="404"/>
                  <a:pt x="2" y="404"/>
                </a:cubicBezTo>
                <a:moveTo>
                  <a:pt x="1" y="383"/>
                </a:moveTo>
                <a:cubicBezTo>
                  <a:pt x="1" y="385"/>
                  <a:pt x="1" y="386"/>
                  <a:pt x="1" y="388"/>
                </a:cubicBezTo>
                <a:cubicBezTo>
                  <a:pt x="1" y="392"/>
                  <a:pt x="1" y="395"/>
                  <a:pt x="1" y="398"/>
                </a:cubicBezTo>
                <a:cubicBezTo>
                  <a:pt x="1" y="399"/>
                  <a:pt x="1" y="399"/>
                  <a:pt x="1" y="399"/>
                </a:cubicBezTo>
                <a:cubicBezTo>
                  <a:pt x="1" y="394"/>
                  <a:pt x="1" y="388"/>
                  <a:pt x="1" y="383"/>
                </a:cubicBezTo>
                <a:moveTo>
                  <a:pt x="23" y="243"/>
                </a:moveTo>
                <a:cubicBezTo>
                  <a:pt x="24" y="240"/>
                  <a:pt x="26" y="236"/>
                  <a:pt x="27" y="232"/>
                </a:cubicBezTo>
                <a:cubicBezTo>
                  <a:pt x="26" y="235"/>
                  <a:pt x="25" y="237"/>
                  <a:pt x="25" y="239"/>
                </a:cubicBezTo>
                <a:cubicBezTo>
                  <a:pt x="23" y="243"/>
                  <a:pt x="23" y="243"/>
                  <a:pt x="23" y="243"/>
                </a:cubicBezTo>
                <a:cubicBezTo>
                  <a:pt x="23" y="243"/>
                  <a:pt x="23" y="243"/>
                  <a:pt x="23" y="243"/>
                </a:cubicBezTo>
                <a:moveTo>
                  <a:pt x="33" y="217"/>
                </a:moveTo>
                <a:cubicBezTo>
                  <a:pt x="33" y="218"/>
                  <a:pt x="33" y="218"/>
                  <a:pt x="33" y="219"/>
                </a:cubicBezTo>
                <a:cubicBezTo>
                  <a:pt x="31" y="224"/>
                  <a:pt x="29" y="228"/>
                  <a:pt x="27" y="232"/>
                </a:cubicBezTo>
                <a:cubicBezTo>
                  <a:pt x="26" y="236"/>
                  <a:pt x="24" y="240"/>
                  <a:pt x="23" y="243"/>
                </a:cubicBezTo>
                <a:cubicBezTo>
                  <a:pt x="27" y="232"/>
                  <a:pt x="29" y="227"/>
                  <a:pt x="33" y="217"/>
                </a:cubicBezTo>
                <a:moveTo>
                  <a:pt x="33" y="217"/>
                </a:moveTo>
                <a:cubicBezTo>
                  <a:pt x="33" y="217"/>
                  <a:pt x="33" y="217"/>
                  <a:pt x="33" y="217"/>
                </a:cubicBezTo>
                <a:cubicBezTo>
                  <a:pt x="33" y="218"/>
                  <a:pt x="33" y="218"/>
                  <a:pt x="33" y="218"/>
                </a:cubicBezTo>
                <a:cubicBezTo>
                  <a:pt x="33" y="219"/>
                  <a:pt x="33" y="219"/>
                  <a:pt x="33" y="219"/>
                </a:cubicBezTo>
                <a:cubicBezTo>
                  <a:pt x="33" y="218"/>
                  <a:pt x="33" y="218"/>
                  <a:pt x="33" y="217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8" y="189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47" y="190"/>
                </a:moveTo>
                <a:cubicBezTo>
                  <a:pt x="47" y="190"/>
                  <a:pt x="48" y="189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52" y="181"/>
                  <a:pt x="55" y="177"/>
                  <a:pt x="59" y="170"/>
                </a:cubicBezTo>
                <a:cubicBezTo>
                  <a:pt x="55" y="176"/>
                  <a:pt x="52" y="182"/>
                  <a:pt x="48" y="188"/>
                </a:cubicBezTo>
                <a:cubicBezTo>
                  <a:pt x="48" y="189"/>
                  <a:pt x="47" y="190"/>
                  <a:pt x="47" y="190"/>
                </a:cubicBezTo>
                <a:cubicBezTo>
                  <a:pt x="47" y="190"/>
                  <a:pt x="47" y="190"/>
                  <a:pt x="47" y="190"/>
                </a:cubicBezTo>
                <a:moveTo>
                  <a:pt x="135" y="87"/>
                </a:moveTo>
                <a:cubicBezTo>
                  <a:pt x="136" y="86"/>
                  <a:pt x="136" y="85"/>
                  <a:pt x="137" y="85"/>
                </a:cubicBezTo>
                <a:cubicBezTo>
                  <a:pt x="138" y="84"/>
                  <a:pt x="139" y="83"/>
                  <a:pt x="140" y="82"/>
                </a:cubicBezTo>
                <a:cubicBezTo>
                  <a:pt x="140" y="82"/>
                  <a:pt x="140" y="82"/>
                  <a:pt x="140" y="82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35" y="87"/>
                  <a:pt x="135" y="87"/>
                  <a:pt x="135" y="87"/>
                </a:cubicBezTo>
                <a:moveTo>
                  <a:pt x="140" y="81"/>
                </a:moveTo>
                <a:cubicBezTo>
                  <a:pt x="141" y="81"/>
                  <a:pt x="141" y="81"/>
                  <a:pt x="141" y="81"/>
                </a:cubicBezTo>
                <a:cubicBezTo>
                  <a:pt x="143" y="79"/>
                  <a:pt x="143" y="79"/>
                  <a:pt x="143" y="79"/>
                </a:cubicBezTo>
                <a:cubicBezTo>
                  <a:pt x="140" y="81"/>
                  <a:pt x="137" y="83"/>
                  <a:pt x="137" y="84"/>
                </a:cubicBezTo>
                <a:cubicBezTo>
                  <a:pt x="137" y="84"/>
                  <a:pt x="139" y="82"/>
                  <a:pt x="140" y="81"/>
                </a:cubicBezTo>
                <a:moveTo>
                  <a:pt x="231" y="28"/>
                </a:moveTo>
                <a:cubicBezTo>
                  <a:pt x="233" y="28"/>
                  <a:pt x="233" y="28"/>
                  <a:pt x="233" y="28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7" y="26"/>
                  <a:pt x="237" y="26"/>
                  <a:pt x="237" y="26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8"/>
                  <a:pt x="231" y="28"/>
                  <a:pt x="231" y="28"/>
                </a:cubicBezTo>
                <a:cubicBezTo>
                  <a:pt x="228" y="29"/>
                  <a:pt x="228" y="29"/>
                  <a:pt x="228" y="29"/>
                </a:cubicBezTo>
                <a:cubicBezTo>
                  <a:pt x="228" y="30"/>
                  <a:pt x="228" y="30"/>
                  <a:pt x="228" y="30"/>
                </a:cubicBezTo>
                <a:cubicBezTo>
                  <a:pt x="231" y="28"/>
                  <a:pt x="231" y="28"/>
                  <a:pt x="231" y="28"/>
                </a:cubicBezTo>
                <a:moveTo>
                  <a:pt x="695" y="448"/>
                </a:moveTo>
                <a:cubicBezTo>
                  <a:pt x="695" y="447"/>
                  <a:pt x="695" y="446"/>
                  <a:pt x="695" y="445"/>
                </a:cubicBezTo>
                <a:cubicBezTo>
                  <a:pt x="695" y="445"/>
                  <a:pt x="695" y="444"/>
                  <a:pt x="695" y="444"/>
                </a:cubicBezTo>
                <a:cubicBezTo>
                  <a:pt x="695" y="443"/>
                  <a:pt x="696" y="443"/>
                  <a:pt x="696" y="443"/>
                </a:cubicBezTo>
                <a:cubicBezTo>
                  <a:pt x="696" y="443"/>
                  <a:pt x="696" y="440"/>
                  <a:pt x="694" y="436"/>
                </a:cubicBezTo>
                <a:cubicBezTo>
                  <a:pt x="694" y="436"/>
                  <a:pt x="694" y="436"/>
                  <a:pt x="694" y="433"/>
                </a:cubicBezTo>
                <a:cubicBezTo>
                  <a:pt x="694" y="432"/>
                  <a:pt x="694" y="432"/>
                  <a:pt x="694" y="432"/>
                </a:cubicBezTo>
                <a:cubicBezTo>
                  <a:pt x="693" y="433"/>
                  <a:pt x="693" y="433"/>
                  <a:pt x="693" y="433"/>
                </a:cubicBezTo>
                <a:cubicBezTo>
                  <a:pt x="692" y="435"/>
                  <a:pt x="692" y="435"/>
                  <a:pt x="692" y="435"/>
                </a:cubicBezTo>
                <a:cubicBezTo>
                  <a:pt x="692" y="435"/>
                  <a:pt x="692" y="437"/>
                  <a:pt x="692" y="438"/>
                </a:cubicBezTo>
                <a:cubicBezTo>
                  <a:pt x="692" y="438"/>
                  <a:pt x="692" y="438"/>
                  <a:pt x="692" y="439"/>
                </a:cubicBezTo>
                <a:cubicBezTo>
                  <a:pt x="692" y="439"/>
                  <a:pt x="692" y="439"/>
                  <a:pt x="692" y="439"/>
                </a:cubicBezTo>
                <a:cubicBezTo>
                  <a:pt x="692" y="440"/>
                  <a:pt x="692" y="441"/>
                  <a:pt x="692" y="441"/>
                </a:cubicBezTo>
                <a:cubicBezTo>
                  <a:pt x="691" y="444"/>
                  <a:pt x="691" y="444"/>
                  <a:pt x="691" y="444"/>
                </a:cubicBezTo>
                <a:cubicBezTo>
                  <a:pt x="690" y="447"/>
                  <a:pt x="690" y="449"/>
                  <a:pt x="690" y="450"/>
                </a:cubicBezTo>
                <a:cubicBezTo>
                  <a:pt x="690" y="451"/>
                  <a:pt x="691" y="453"/>
                  <a:pt x="691" y="453"/>
                </a:cubicBezTo>
                <a:cubicBezTo>
                  <a:pt x="692" y="453"/>
                  <a:pt x="692" y="453"/>
                  <a:pt x="694" y="453"/>
                </a:cubicBezTo>
                <a:cubicBezTo>
                  <a:pt x="694" y="451"/>
                  <a:pt x="695" y="449"/>
                  <a:pt x="695" y="448"/>
                </a:cubicBezTo>
                <a:moveTo>
                  <a:pt x="711" y="529"/>
                </a:moveTo>
                <a:cubicBezTo>
                  <a:pt x="714" y="522"/>
                  <a:pt x="714" y="522"/>
                  <a:pt x="714" y="522"/>
                </a:cubicBezTo>
                <a:cubicBezTo>
                  <a:pt x="714" y="522"/>
                  <a:pt x="715" y="520"/>
                  <a:pt x="715" y="520"/>
                </a:cubicBezTo>
                <a:cubicBezTo>
                  <a:pt x="714" y="521"/>
                  <a:pt x="713" y="521"/>
                  <a:pt x="712" y="522"/>
                </a:cubicBezTo>
                <a:cubicBezTo>
                  <a:pt x="712" y="522"/>
                  <a:pt x="712" y="522"/>
                  <a:pt x="711" y="523"/>
                </a:cubicBezTo>
                <a:cubicBezTo>
                  <a:pt x="712" y="523"/>
                  <a:pt x="712" y="523"/>
                  <a:pt x="712" y="523"/>
                </a:cubicBezTo>
                <a:cubicBezTo>
                  <a:pt x="711" y="524"/>
                  <a:pt x="711" y="525"/>
                  <a:pt x="711" y="525"/>
                </a:cubicBezTo>
                <a:cubicBezTo>
                  <a:pt x="711" y="525"/>
                  <a:pt x="711" y="525"/>
                  <a:pt x="711" y="525"/>
                </a:cubicBezTo>
                <a:cubicBezTo>
                  <a:pt x="711" y="526"/>
                  <a:pt x="711" y="526"/>
                  <a:pt x="710" y="527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0" y="528"/>
                  <a:pt x="710" y="528"/>
                </a:cubicBezTo>
                <a:cubicBezTo>
                  <a:pt x="710" y="528"/>
                  <a:pt x="711" y="527"/>
                  <a:pt x="711" y="527"/>
                </a:cubicBezTo>
                <a:cubicBezTo>
                  <a:pt x="711" y="527"/>
                  <a:pt x="711" y="526"/>
                  <a:pt x="712" y="527"/>
                </a:cubicBezTo>
                <a:cubicBezTo>
                  <a:pt x="711" y="527"/>
                  <a:pt x="711" y="528"/>
                  <a:pt x="711" y="529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8"/>
                  <a:pt x="711" y="528"/>
                  <a:pt x="711" y="528"/>
                </a:cubicBezTo>
                <a:cubicBezTo>
                  <a:pt x="711" y="529"/>
                  <a:pt x="710" y="530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1"/>
                  <a:pt x="710" y="531"/>
                  <a:pt x="710" y="531"/>
                </a:cubicBezTo>
                <a:cubicBezTo>
                  <a:pt x="710" y="530"/>
                  <a:pt x="710" y="530"/>
                  <a:pt x="711" y="529"/>
                </a:cubicBezTo>
                <a:moveTo>
                  <a:pt x="712" y="517"/>
                </a:moveTo>
                <a:cubicBezTo>
                  <a:pt x="712" y="517"/>
                  <a:pt x="712" y="516"/>
                  <a:pt x="712" y="516"/>
                </a:cubicBezTo>
                <a:cubicBezTo>
                  <a:pt x="712" y="515"/>
                  <a:pt x="712" y="515"/>
                  <a:pt x="712" y="515"/>
                </a:cubicBezTo>
                <a:cubicBezTo>
                  <a:pt x="713" y="515"/>
                  <a:pt x="713" y="514"/>
                  <a:pt x="713" y="514"/>
                </a:cubicBezTo>
                <a:cubicBezTo>
                  <a:pt x="713" y="514"/>
                  <a:pt x="713" y="515"/>
                  <a:pt x="712" y="515"/>
                </a:cubicBezTo>
                <a:cubicBezTo>
                  <a:pt x="712" y="515"/>
                  <a:pt x="712" y="516"/>
                  <a:pt x="712" y="516"/>
                </a:cubicBezTo>
                <a:cubicBezTo>
                  <a:pt x="712" y="517"/>
                  <a:pt x="712" y="517"/>
                  <a:pt x="712" y="517"/>
                </a:cubicBezTo>
                <a:moveTo>
                  <a:pt x="728" y="487"/>
                </a:moveTo>
                <a:cubicBezTo>
                  <a:pt x="734" y="465"/>
                  <a:pt x="734" y="465"/>
                  <a:pt x="734" y="465"/>
                </a:cubicBezTo>
                <a:cubicBezTo>
                  <a:pt x="733" y="469"/>
                  <a:pt x="733" y="469"/>
                  <a:pt x="733" y="469"/>
                </a:cubicBezTo>
                <a:cubicBezTo>
                  <a:pt x="732" y="471"/>
                  <a:pt x="732" y="473"/>
                  <a:pt x="731" y="475"/>
                </a:cubicBezTo>
                <a:cubicBezTo>
                  <a:pt x="731" y="476"/>
                  <a:pt x="731" y="476"/>
                  <a:pt x="731" y="476"/>
                </a:cubicBezTo>
                <a:cubicBezTo>
                  <a:pt x="731" y="475"/>
                  <a:pt x="731" y="475"/>
                  <a:pt x="731" y="474"/>
                </a:cubicBezTo>
                <a:cubicBezTo>
                  <a:pt x="731" y="473"/>
                  <a:pt x="731" y="473"/>
                  <a:pt x="731" y="473"/>
                </a:cubicBezTo>
                <a:cubicBezTo>
                  <a:pt x="731" y="474"/>
                  <a:pt x="731" y="474"/>
                  <a:pt x="731" y="474"/>
                </a:cubicBezTo>
                <a:cubicBezTo>
                  <a:pt x="728" y="480"/>
                  <a:pt x="727" y="486"/>
                  <a:pt x="725" y="493"/>
                </a:cubicBezTo>
                <a:cubicBezTo>
                  <a:pt x="725" y="493"/>
                  <a:pt x="725" y="493"/>
                  <a:pt x="725" y="493"/>
                </a:cubicBezTo>
                <a:cubicBezTo>
                  <a:pt x="725" y="494"/>
                  <a:pt x="725" y="494"/>
                  <a:pt x="725" y="494"/>
                </a:cubicBezTo>
                <a:cubicBezTo>
                  <a:pt x="723" y="498"/>
                  <a:pt x="723" y="498"/>
                  <a:pt x="722" y="501"/>
                </a:cubicBezTo>
                <a:cubicBezTo>
                  <a:pt x="722" y="504"/>
                  <a:pt x="721" y="504"/>
                  <a:pt x="721" y="504"/>
                </a:cubicBezTo>
                <a:cubicBezTo>
                  <a:pt x="722" y="504"/>
                  <a:pt x="722" y="504"/>
                  <a:pt x="722" y="504"/>
                </a:cubicBezTo>
                <a:cubicBezTo>
                  <a:pt x="728" y="487"/>
                  <a:pt x="728" y="487"/>
                  <a:pt x="728" y="487"/>
                </a:cubicBezTo>
                <a:moveTo>
                  <a:pt x="714" y="506"/>
                </a:moveTo>
                <a:cubicBezTo>
                  <a:pt x="715" y="505"/>
                  <a:pt x="715" y="503"/>
                  <a:pt x="716" y="502"/>
                </a:cubicBezTo>
                <a:cubicBezTo>
                  <a:pt x="716" y="501"/>
                  <a:pt x="716" y="501"/>
                  <a:pt x="716" y="501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500"/>
                  <a:pt x="716" y="500"/>
                </a:cubicBezTo>
                <a:cubicBezTo>
                  <a:pt x="716" y="500"/>
                  <a:pt x="716" y="499"/>
                  <a:pt x="716" y="496"/>
                </a:cubicBezTo>
                <a:cubicBezTo>
                  <a:pt x="718" y="491"/>
                  <a:pt x="718" y="491"/>
                  <a:pt x="718" y="491"/>
                </a:cubicBezTo>
                <a:cubicBezTo>
                  <a:pt x="715" y="496"/>
                  <a:pt x="715" y="502"/>
                  <a:pt x="715" y="503"/>
                </a:cubicBezTo>
                <a:cubicBezTo>
                  <a:pt x="715" y="503"/>
                  <a:pt x="715" y="503"/>
                  <a:pt x="715" y="504"/>
                </a:cubicBezTo>
                <a:cubicBezTo>
                  <a:pt x="714" y="505"/>
                  <a:pt x="714" y="506"/>
                  <a:pt x="714" y="506"/>
                </a:cubicBezTo>
                <a:cubicBezTo>
                  <a:pt x="714" y="506"/>
                  <a:pt x="714" y="506"/>
                  <a:pt x="714" y="506"/>
                </a:cubicBezTo>
                <a:moveTo>
                  <a:pt x="719" y="481"/>
                </a:moveTo>
                <a:cubicBezTo>
                  <a:pt x="719" y="480"/>
                  <a:pt x="719" y="480"/>
                  <a:pt x="719" y="480"/>
                </a:cubicBezTo>
                <a:cubicBezTo>
                  <a:pt x="719" y="480"/>
                  <a:pt x="719" y="480"/>
                  <a:pt x="719" y="481"/>
                </a:cubicBezTo>
                <a:cubicBezTo>
                  <a:pt x="719" y="481"/>
                  <a:pt x="719" y="481"/>
                  <a:pt x="719" y="481"/>
                </a:cubicBezTo>
                <a:moveTo>
                  <a:pt x="719" y="485"/>
                </a:moveTo>
                <a:cubicBezTo>
                  <a:pt x="719" y="484"/>
                  <a:pt x="719" y="484"/>
                  <a:pt x="719" y="484"/>
                </a:cubicBezTo>
                <a:cubicBezTo>
                  <a:pt x="719" y="483"/>
                  <a:pt x="719" y="482"/>
                  <a:pt x="719" y="482"/>
                </a:cubicBezTo>
                <a:cubicBezTo>
                  <a:pt x="720" y="479"/>
                  <a:pt x="720" y="479"/>
                  <a:pt x="720" y="479"/>
                </a:cubicBezTo>
                <a:cubicBezTo>
                  <a:pt x="719" y="478"/>
                  <a:pt x="719" y="478"/>
                  <a:pt x="719" y="478"/>
                </a:cubicBezTo>
                <a:cubicBezTo>
                  <a:pt x="719" y="479"/>
                  <a:pt x="719" y="479"/>
                  <a:pt x="719" y="479"/>
                </a:cubicBezTo>
                <a:cubicBezTo>
                  <a:pt x="719" y="480"/>
                  <a:pt x="719" y="480"/>
                  <a:pt x="719" y="482"/>
                </a:cubicBezTo>
                <a:cubicBezTo>
                  <a:pt x="719" y="485"/>
                  <a:pt x="719" y="485"/>
                  <a:pt x="718" y="486"/>
                </a:cubicBezTo>
                <a:cubicBezTo>
                  <a:pt x="719" y="485"/>
                  <a:pt x="719" y="485"/>
                  <a:pt x="719" y="485"/>
                </a:cubicBezTo>
                <a:moveTo>
                  <a:pt x="720" y="475"/>
                </a:moveTo>
                <a:cubicBezTo>
                  <a:pt x="720" y="475"/>
                  <a:pt x="720" y="474"/>
                  <a:pt x="720" y="474"/>
                </a:cubicBezTo>
                <a:cubicBezTo>
                  <a:pt x="720" y="473"/>
                  <a:pt x="720" y="473"/>
                  <a:pt x="720" y="473"/>
                </a:cubicBezTo>
                <a:cubicBezTo>
                  <a:pt x="720" y="472"/>
                  <a:pt x="720" y="471"/>
                  <a:pt x="720" y="471"/>
                </a:cubicBezTo>
                <a:cubicBezTo>
                  <a:pt x="720" y="470"/>
                  <a:pt x="720" y="470"/>
                  <a:pt x="720" y="470"/>
                </a:cubicBezTo>
                <a:cubicBezTo>
                  <a:pt x="720" y="470"/>
                  <a:pt x="720" y="471"/>
                  <a:pt x="720" y="471"/>
                </a:cubicBezTo>
                <a:cubicBezTo>
                  <a:pt x="720" y="472"/>
                  <a:pt x="720" y="472"/>
                  <a:pt x="719" y="473"/>
                </a:cubicBezTo>
                <a:cubicBezTo>
                  <a:pt x="719" y="474"/>
                  <a:pt x="719" y="474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19" y="475"/>
                  <a:pt x="719" y="475"/>
                  <a:pt x="719" y="475"/>
                </a:cubicBezTo>
                <a:cubicBezTo>
                  <a:pt x="720" y="475"/>
                  <a:pt x="720" y="475"/>
                  <a:pt x="720" y="475"/>
                </a:cubicBezTo>
                <a:moveTo>
                  <a:pt x="721" y="502"/>
                </a:moveTo>
                <a:cubicBezTo>
                  <a:pt x="721" y="502"/>
                  <a:pt x="723" y="495"/>
                  <a:pt x="723" y="494"/>
                </a:cubicBezTo>
                <a:cubicBezTo>
                  <a:pt x="722" y="495"/>
                  <a:pt x="722" y="495"/>
                  <a:pt x="721" y="497"/>
                </a:cubicBezTo>
                <a:cubicBezTo>
                  <a:pt x="721" y="497"/>
                  <a:pt x="721" y="497"/>
                  <a:pt x="721" y="497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3" y="492"/>
                  <a:pt x="723" y="492"/>
                  <a:pt x="723" y="492"/>
                </a:cubicBezTo>
                <a:cubicBezTo>
                  <a:pt x="722" y="491"/>
                  <a:pt x="722" y="491"/>
                  <a:pt x="722" y="491"/>
                </a:cubicBezTo>
                <a:cubicBezTo>
                  <a:pt x="723" y="490"/>
                  <a:pt x="723" y="489"/>
                  <a:pt x="723" y="488"/>
                </a:cubicBezTo>
                <a:cubicBezTo>
                  <a:pt x="724" y="486"/>
                  <a:pt x="724" y="484"/>
                  <a:pt x="725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2"/>
                  <a:pt x="724" y="482"/>
                  <a:pt x="724" y="482"/>
                </a:cubicBezTo>
                <a:cubicBezTo>
                  <a:pt x="724" y="480"/>
                  <a:pt x="725" y="477"/>
                  <a:pt x="726" y="474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5" y="475"/>
                  <a:pt x="725" y="475"/>
                </a:cubicBezTo>
                <a:cubicBezTo>
                  <a:pt x="725" y="475"/>
                  <a:pt x="724" y="474"/>
                  <a:pt x="725" y="473"/>
                </a:cubicBezTo>
                <a:cubicBezTo>
                  <a:pt x="725" y="472"/>
                  <a:pt x="725" y="472"/>
                  <a:pt x="725" y="472"/>
                </a:cubicBezTo>
                <a:cubicBezTo>
                  <a:pt x="725" y="471"/>
                  <a:pt x="725" y="464"/>
                  <a:pt x="725" y="461"/>
                </a:cubicBezTo>
                <a:cubicBezTo>
                  <a:pt x="725" y="461"/>
                  <a:pt x="725" y="461"/>
                  <a:pt x="725" y="457"/>
                </a:cubicBezTo>
                <a:cubicBezTo>
                  <a:pt x="725" y="457"/>
                  <a:pt x="724" y="458"/>
                  <a:pt x="724" y="458"/>
                </a:cubicBezTo>
                <a:cubicBezTo>
                  <a:pt x="724" y="458"/>
                  <a:pt x="723" y="456"/>
                  <a:pt x="723" y="455"/>
                </a:cubicBezTo>
                <a:cubicBezTo>
                  <a:pt x="722" y="455"/>
                  <a:pt x="722" y="456"/>
                  <a:pt x="722" y="458"/>
                </a:cubicBezTo>
                <a:cubicBezTo>
                  <a:pt x="722" y="461"/>
                  <a:pt x="722" y="461"/>
                  <a:pt x="722" y="465"/>
                </a:cubicBezTo>
                <a:cubicBezTo>
                  <a:pt x="723" y="468"/>
                  <a:pt x="721" y="470"/>
                  <a:pt x="721" y="473"/>
                </a:cubicBezTo>
                <a:cubicBezTo>
                  <a:pt x="721" y="473"/>
                  <a:pt x="721" y="473"/>
                  <a:pt x="721" y="473"/>
                </a:cubicBezTo>
                <a:cubicBezTo>
                  <a:pt x="722" y="474"/>
                  <a:pt x="722" y="474"/>
                  <a:pt x="722" y="474"/>
                </a:cubicBezTo>
                <a:cubicBezTo>
                  <a:pt x="722" y="475"/>
                  <a:pt x="721" y="478"/>
                  <a:pt x="721" y="481"/>
                </a:cubicBezTo>
                <a:cubicBezTo>
                  <a:pt x="721" y="481"/>
                  <a:pt x="720" y="481"/>
                  <a:pt x="720" y="482"/>
                </a:cubicBezTo>
                <a:cubicBezTo>
                  <a:pt x="720" y="485"/>
                  <a:pt x="720" y="488"/>
                  <a:pt x="719" y="491"/>
                </a:cubicBezTo>
                <a:cubicBezTo>
                  <a:pt x="719" y="494"/>
                  <a:pt x="718" y="497"/>
                  <a:pt x="717" y="500"/>
                </a:cubicBezTo>
                <a:cubicBezTo>
                  <a:pt x="716" y="506"/>
                  <a:pt x="715" y="512"/>
                  <a:pt x="713" y="517"/>
                </a:cubicBezTo>
                <a:cubicBezTo>
                  <a:pt x="714" y="516"/>
                  <a:pt x="715" y="515"/>
                  <a:pt x="715" y="514"/>
                </a:cubicBezTo>
                <a:cubicBezTo>
                  <a:pt x="715" y="514"/>
                  <a:pt x="716" y="513"/>
                  <a:pt x="716" y="513"/>
                </a:cubicBezTo>
                <a:cubicBezTo>
                  <a:pt x="716" y="513"/>
                  <a:pt x="718" y="508"/>
                  <a:pt x="719" y="506"/>
                </a:cubicBezTo>
                <a:cubicBezTo>
                  <a:pt x="719" y="506"/>
                  <a:pt x="719" y="506"/>
                  <a:pt x="719" y="505"/>
                </a:cubicBezTo>
                <a:cubicBezTo>
                  <a:pt x="720" y="503"/>
                  <a:pt x="720" y="503"/>
                  <a:pt x="720" y="503"/>
                </a:cubicBezTo>
                <a:cubicBezTo>
                  <a:pt x="720" y="504"/>
                  <a:pt x="720" y="504"/>
                  <a:pt x="720" y="504"/>
                </a:cubicBezTo>
                <a:cubicBezTo>
                  <a:pt x="720" y="503"/>
                  <a:pt x="720" y="503"/>
                  <a:pt x="721" y="502"/>
                </a:cubicBezTo>
                <a:moveTo>
                  <a:pt x="482" y="16"/>
                </a:moveTo>
                <a:cubicBezTo>
                  <a:pt x="480" y="15"/>
                  <a:pt x="479" y="15"/>
                  <a:pt x="479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80" y="15"/>
                  <a:pt x="480" y="15"/>
                  <a:pt x="481" y="15"/>
                </a:cubicBezTo>
                <a:cubicBezTo>
                  <a:pt x="481" y="15"/>
                  <a:pt x="481" y="15"/>
                  <a:pt x="481" y="15"/>
                </a:cubicBezTo>
                <a:cubicBezTo>
                  <a:pt x="481" y="16"/>
                  <a:pt x="482" y="16"/>
                  <a:pt x="482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3" y="16"/>
                  <a:pt x="483" y="16"/>
                </a:cubicBezTo>
                <a:cubicBezTo>
                  <a:pt x="483" y="16"/>
                  <a:pt x="482" y="16"/>
                  <a:pt x="482" y="16"/>
                </a:cubicBezTo>
                <a:moveTo>
                  <a:pt x="492" y="21"/>
                </a:moveTo>
                <a:cubicBezTo>
                  <a:pt x="492" y="20"/>
                  <a:pt x="488" y="19"/>
                  <a:pt x="488" y="19"/>
                </a:cubicBezTo>
                <a:cubicBezTo>
                  <a:pt x="488" y="19"/>
                  <a:pt x="488" y="19"/>
                  <a:pt x="488" y="19"/>
                </a:cubicBezTo>
                <a:cubicBezTo>
                  <a:pt x="489" y="20"/>
                  <a:pt x="490" y="20"/>
                  <a:pt x="490" y="20"/>
                </a:cubicBezTo>
                <a:cubicBezTo>
                  <a:pt x="491" y="20"/>
                  <a:pt x="491" y="20"/>
                  <a:pt x="491" y="21"/>
                </a:cubicBezTo>
                <a:cubicBezTo>
                  <a:pt x="491" y="20"/>
                  <a:pt x="491" y="20"/>
                  <a:pt x="491" y="20"/>
                </a:cubicBezTo>
                <a:cubicBezTo>
                  <a:pt x="491" y="20"/>
                  <a:pt x="492" y="21"/>
                  <a:pt x="492" y="21"/>
                </a:cubicBezTo>
                <a:cubicBezTo>
                  <a:pt x="492" y="21"/>
                  <a:pt x="492" y="21"/>
                  <a:pt x="492" y="21"/>
                </a:cubicBezTo>
                <a:moveTo>
                  <a:pt x="476" y="14"/>
                </a:moveTo>
                <a:cubicBezTo>
                  <a:pt x="475" y="14"/>
                  <a:pt x="475" y="14"/>
                  <a:pt x="474" y="14"/>
                </a:cubicBezTo>
                <a:cubicBezTo>
                  <a:pt x="474" y="13"/>
                  <a:pt x="473" y="13"/>
                  <a:pt x="473" y="13"/>
                </a:cubicBezTo>
                <a:cubicBezTo>
                  <a:pt x="473" y="13"/>
                  <a:pt x="473" y="13"/>
                  <a:pt x="473" y="13"/>
                </a:cubicBezTo>
                <a:cubicBezTo>
                  <a:pt x="469" y="12"/>
                  <a:pt x="468" y="12"/>
                  <a:pt x="467" y="12"/>
                </a:cubicBezTo>
                <a:cubicBezTo>
                  <a:pt x="468" y="12"/>
                  <a:pt x="469" y="12"/>
                  <a:pt x="469" y="12"/>
                </a:cubicBezTo>
                <a:cubicBezTo>
                  <a:pt x="469" y="12"/>
                  <a:pt x="469" y="12"/>
                  <a:pt x="469" y="12"/>
                </a:cubicBezTo>
                <a:cubicBezTo>
                  <a:pt x="467" y="12"/>
                  <a:pt x="465" y="11"/>
                  <a:pt x="463" y="11"/>
                </a:cubicBezTo>
                <a:cubicBezTo>
                  <a:pt x="463" y="11"/>
                  <a:pt x="463" y="11"/>
                  <a:pt x="463" y="11"/>
                </a:cubicBezTo>
                <a:cubicBezTo>
                  <a:pt x="465" y="12"/>
                  <a:pt x="468" y="12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82" y="17"/>
                  <a:pt x="482" y="17"/>
                  <a:pt x="483" y="17"/>
                </a:cubicBezTo>
                <a:cubicBezTo>
                  <a:pt x="482" y="16"/>
                  <a:pt x="480" y="16"/>
                  <a:pt x="479" y="15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80" y="16"/>
                  <a:pt x="480" y="16"/>
                  <a:pt x="480" y="16"/>
                </a:cubicBezTo>
                <a:cubicBezTo>
                  <a:pt x="479" y="15"/>
                  <a:pt x="479" y="15"/>
                  <a:pt x="478" y="15"/>
                </a:cubicBezTo>
                <a:cubicBezTo>
                  <a:pt x="479" y="15"/>
                  <a:pt x="479" y="15"/>
                  <a:pt x="479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8" y="15"/>
                  <a:pt x="478" y="15"/>
                </a:cubicBezTo>
                <a:cubicBezTo>
                  <a:pt x="478" y="15"/>
                  <a:pt x="477" y="14"/>
                  <a:pt x="476" y="14"/>
                </a:cubicBezTo>
                <a:moveTo>
                  <a:pt x="460" y="10"/>
                </a:moveTo>
                <a:cubicBezTo>
                  <a:pt x="455" y="9"/>
                  <a:pt x="455" y="9"/>
                  <a:pt x="455" y="9"/>
                </a:cubicBezTo>
                <a:cubicBezTo>
                  <a:pt x="455" y="9"/>
                  <a:pt x="456" y="9"/>
                  <a:pt x="457" y="10"/>
                </a:cubicBezTo>
                <a:cubicBezTo>
                  <a:pt x="457" y="10"/>
                  <a:pt x="457" y="10"/>
                  <a:pt x="455" y="9"/>
                </a:cubicBezTo>
                <a:cubicBezTo>
                  <a:pt x="454" y="9"/>
                  <a:pt x="454" y="9"/>
                  <a:pt x="453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9"/>
                  <a:pt x="455" y="9"/>
                  <a:pt x="456" y="10"/>
                </a:cubicBezTo>
                <a:cubicBezTo>
                  <a:pt x="455" y="10"/>
                  <a:pt x="455" y="10"/>
                  <a:pt x="455" y="10"/>
                </a:cubicBezTo>
                <a:cubicBezTo>
                  <a:pt x="456" y="10"/>
                  <a:pt x="457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1" y="11"/>
                  <a:pt x="461" y="11"/>
                  <a:pt x="461" y="11"/>
                </a:cubicBezTo>
                <a:cubicBezTo>
                  <a:pt x="462" y="11"/>
                  <a:pt x="462" y="11"/>
                  <a:pt x="466" y="13"/>
                </a:cubicBezTo>
                <a:cubicBezTo>
                  <a:pt x="467" y="13"/>
                  <a:pt x="467" y="13"/>
                  <a:pt x="467" y="13"/>
                </a:cubicBezTo>
                <a:cubicBezTo>
                  <a:pt x="468" y="13"/>
                  <a:pt x="469" y="13"/>
                  <a:pt x="470" y="13"/>
                </a:cubicBezTo>
                <a:cubicBezTo>
                  <a:pt x="470" y="13"/>
                  <a:pt x="470" y="13"/>
                  <a:pt x="470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1" y="13"/>
                  <a:pt x="471" y="13"/>
                  <a:pt x="471" y="13"/>
                </a:cubicBezTo>
                <a:cubicBezTo>
                  <a:pt x="470" y="13"/>
                  <a:pt x="470" y="13"/>
                  <a:pt x="469" y="13"/>
                </a:cubicBezTo>
                <a:cubicBezTo>
                  <a:pt x="468" y="12"/>
                  <a:pt x="467" y="12"/>
                  <a:pt x="466" y="12"/>
                </a:cubicBezTo>
                <a:cubicBezTo>
                  <a:pt x="464" y="12"/>
                  <a:pt x="462" y="11"/>
                  <a:pt x="460" y="10"/>
                </a:cubicBezTo>
                <a:moveTo>
                  <a:pt x="445" y="7"/>
                </a:moveTo>
                <a:cubicBezTo>
                  <a:pt x="444" y="7"/>
                  <a:pt x="444" y="7"/>
                  <a:pt x="444" y="7"/>
                </a:cubicBezTo>
                <a:cubicBezTo>
                  <a:pt x="444" y="7"/>
                  <a:pt x="444" y="7"/>
                  <a:pt x="444" y="7"/>
                </a:cubicBezTo>
                <a:cubicBezTo>
                  <a:pt x="443" y="7"/>
                  <a:pt x="443" y="7"/>
                  <a:pt x="443" y="7"/>
                </a:cubicBezTo>
                <a:cubicBezTo>
                  <a:pt x="440" y="6"/>
                  <a:pt x="439" y="6"/>
                  <a:pt x="438" y="6"/>
                </a:cubicBezTo>
                <a:cubicBezTo>
                  <a:pt x="440" y="6"/>
                  <a:pt x="441" y="6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4" y="7"/>
                  <a:pt x="445" y="7"/>
                  <a:pt x="447" y="8"/>
                </a:cubicBezTo>
                <a:cubicBezTo>
                  <a:pt x="447" y="8"/>
                  <a:pt x="447" y="8"/>
                  <a:pt x="447" y="8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0" y="9"/>
                  <a:pt x="450" y="9"/>
                  <a:pt x="450" y="9"/>
                </a:cubicBezTo>
                <a:cubicBezTo>
                  <a:pt x="451" y="9"/>
                  <a:pt x="452" y="9"/>
                  <a:pt x="452" y="9"/>
                </a:cubicBezTo>
                <a:cubicBezTo>
                  <a:pt x="454" y="9"/>
                  <a:pt x="454" y="9"/>
                  <a:pt x="454" y="9"/>
                </a:cubicBezTo>
                <a:cubicBezTo>
                  <a:pt x="454" y="9"/>
                  <a:pt x="453" y="9"/>
                  <a:pt x="452" y="9"/>
                </a:cubicBezTo>
                <a:cubicBezTo>
                  <a:pt x="453" y="9"/>
                  <a:pt x="453" y="9"/>
                  <a:pt x="453" y="9"/>
                </a:cubicBezTo>
                <a:cubicBezTo>
                  <a:pt x="452" y="9"/>
                  <a:pt x="452" y="9"/>
                  <a:pt x="451" y="9"/>
                </a:cubicBezTo>
                <a:cubicBezTo>
                  <a:pt x="451" y="8"/>
                  <a:pt x="451" y="8"/>
                  <a:pt x="451" y="8"/>
                </a:cubicBezTo>
                <a:cubicBezTo>
                  <a:pt x="451" y="8"/>
                  <a:pt x="451" y="8"/>
                  <a:pt x="449" y="8"/>
                </a:cubicBezTo>
                <a:cubicBezTo>
                  <a:pt x="448" y="8"/>
                  <a:pt x="447" y="7"/>
                  <a:pt x="446" y="7"/>
                </a:cubicBezTo>
                <a:cubicBezTo>
                  <a:pt x="446" y="7"/>
                  <a:pt x="446" y="7"/>
                  <a:pt x="446" y="7"/>
                </a:cubicBezTo>
                <a:cubicBezTo>
                  <a:pt x="446" y="7"/>
                  <a:pt x="445" y="7"/>
                  <a:pt x="445" y="7"/>
                </a:cubicBezTo>
                <a:moveTo>
                  <a:pt x="459" y="11"/>
                </a:moveTo>
                <a:cubicBezTo>
                  <a:pt x="458" y="10"/>
                  <a:pt x="458" y="10"/>
                  <a:pt x="458" y="10"/>
                </a:cubicBezTo>
                <a:cubicBezTo>
                  <a:pt x="457" y="10"/>
                  <a:pt x="457" y="10"/>
                  <a:pt x="457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6" y="10"/>
                  <a:pt x="456" y="10"/>
                  <a:pt x="456" y="10"/>
                </a:cubicBezTo>
                <a:cubicBezTo>
                  <a:pt x="455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3" y="9"/>
                  <a:pt x="453" y="9"/>
                  <a:pt x="453" y="9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4" y="10"/>
                  <a:pt x="454" y="10"/>
                  <a:pt x="454" y="10"/>
                </a:cubicBezTo>
                <a:cubicBezTo>
                  <a:pt x="457" y="10"/>
                  <a:pt x="457" y="10"/>
                  <a:pt x="458" y="11"/>
                </a:cubicBezTo>
                <a:cubicBezTo>
                  <a:pt x="458" y="11"/>
                  <a:pt x="458" y="11"/>
                  <a:pt x="458" y="11"/>
                </a:cubicBezTo>
                <a:cubicBezTo>
                  <a:pt x="458" y="11"/>
                  <a:pt x="459" y="11"/>
                  <a:pt x="460" y="11"/>
                </a:cubicBezTo>
                <a:cubicBezTo>
                  <a:pt x="460" y="11"/>
                  <a:pt x="460" y="11"/>
                  <a:pt x="460" y="11"/>
                </a:cubicBezTo>
                <a:cubicBezTo>
                  <a:pt x="460" y="11"/>
                  <a:pt x="459" y="11"/>
                  <a:pt x="459" y="11"/>
                </a:cubicBezTo>
                <a:moveTo>
                  <a:pt x="440" y="6"/>
                </a:moveTo>
                <a:cubicBezTo>
                  <a:pt x="440" y="6"/>
                  <a:pt x="437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7" y="6"/>
                  <a:pt x="436" y="6"/>
                  <a:pt x="436" y="6"/>
                </a:cubicBezTo>
                <a:cubicBezTo>
                  <a:pt x="437" y="6"/>
                  <a:pt x="437" y="6"/>
                  <a:pt x="437" y="6"/>
                </a:cubicBezTo>
                <a:cubicBezTo>
                  <a:pt x="438" y="6"/>
                  <a:pt x="439" y="6"/>
                  <a:pt x="440" y="6"/>
                </a:cubicBezTo>
                <a:cubicBezTo>
                  <a:pt x="440" y="7"/>
                  <a:pt x="441" y="7"/>
                  <a:pt x="442" y="7"/>
                </a:cubicBezTo>
                <a:cubicBezTo>
                  <a:pt x="442" y="7"/>
                  <a:pt x="442" y="7"/>
                  <a:pt x="442" y="7"/>
                </a:cubicBezTo>
                <a:cubicBezTo>
                  <a:pt x="441" y="7"/>
                  <a:pt x="441" y="7"/>
                  <a:pt x="440" y="6"/>
                </a:cubicBezTo>
                <a:moveTo>
                  <a:pt x="487" y="60"/>
                </a:moveTo>
                <a:cubicBezTo>
                  <a:pt x="487" y="59"/>
                  <a:pt x="487" y="59"/>
                  <a:pt x="486" y="59"/>
                </a:cubicBezTo>
                <a:cubicBezTo>
                  <a:pt x="485" y="59"/>
                  <a:pt x="485" y="59"/>
                  <a:pt x="485" y="59"/>
                </a:cubicBezTo>
                <a:cubicBezTo>
                  <a:pt x="484" y="58"/>
                  <a:pt x="484" y="58"/>
                  <a:pt x="484" y="58"/>
                </a:cubicBezTo>
                <a:cubicBezTo>
                  <a:pt x="483" y="58"/>
                  <a:pt x="482" y="58"/>
                  <a:pt x="480" y="58"/>
                </a:cubicBezTo>
                <a:cubicBezTo>
                  <a:pt x="481" y="58"/>
                  <a:pt x="481" y="58"/>
                  <a:pt x="481" y="58"/>
                </a:cubicBezTo>
                <a:cubicBezTo>
                  <a:pt x="482" y="59"/>
                  <a:pt x="482" y="59"/>
                  <a:pt x="482" y="59"/>
                </a:cubicBezTo>
                <a:cubicBezTo>
                  <a:pt x="483" y="60"/>
                  <a:pt x="483" y="61"/>
                  <a:pt x="484" y="62"/>
                </a:cubicBezTo>
                <a:cubicBezTo>
                  <a:pt x="485" y="62"/>
                  <a:pt x="485" y="62"/>
                  <a:pt x="486" y="62"/>
                </a:cubicBezTo>
                <a:cubicBezTo>
                  <a:pt x="487" y="62"/>
                  <a:pt x="486" y="62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6" y="61"/>
                  <a:pt x="486" y="61"/>
                  <a:pt x="486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1"/>
                  <a:pt x="487" y="61"/>
                  <a:pt x="487" y="61"/>
                </a:cubicBezTo>
                <a:cubicBezTo>
                  <a:pt x="487" y="60"/>
                  <a:pt x="487" y="60"/>
                  <a:pt x="487" y="60"/>
                </a:cubicBezTo>
                <a:moveTo>
                  <a:pt x="473" y="23"/>
                </a:moveTo>
                <a:cubicBezTo>
                  <a:pt x="471" y="22"/>
                  <a:pt x="471" y="22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8" y="21"/>
                </a:cubicBezTo>
                <a:cubicBezTo>
                  <a:pt x="468" y="21"/>
                  <a:pt x="468" y="21"/>
                  <a:pt x="467" y="21"/>
                </a:cubicBezTo>
                <a:cubicBezTo>
                  <a:pt x="468" y="22"/>
                  <a:pt x="469" y="22"/>
                  <a:pt x="470" y="23"/>
                </a:cubicBezTo>
                <a:cubicBezTo>
                  <a:pt x="470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3"/>
                  <a:pt x="470" y="23"/>
                  <a:pt x="470" y="23"/>
                </a:cubicBezTo>
                <a:cubicBezTo>
                  <a:pt x="469" y="23"/>
                  <a:pt x="469" y="23"/>
                  <a:pt x="469" y="23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9" y="24"/>
                  <a:pt x="469" y="24"/>
                  <a:pt x="469" y="24"/>
                </a:cubicBezTo>
                <a:cubicBezTo>
                  <a:pt x="468" y="24"/>
                  <a:pt x="468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7" y="24"/>
                  <a:pt x="467" y="24"/>
                  <a:pt x="467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4"/>
                  <a:pt x="466" y="24"/>
                  <a:pt x="466" y="24"/>
                </a:cubicBezTo>
                <a:cubicBezTo>
                  <a:pt x="466" y="25"/>
                  <a:pt x="466" y="25"/>
                  <a:pt x="468" y="26"/>
                </a:cubicBezTo>
                <a:cubicBezTo>
                  <a:pt x="467" y="26"/>
                  <a:pt x="466" y="26"/>
                  <a:pt x="466" y="26"/>
                </a:cubicBezTo>
                <a:cubicBezTo>
                  <a:pt x="466" y="26"/>
                  <a:pt x="466" y="26"/>
                  <a:pt x="467" y="27"/>
                </a:cubicBezTo>
                <a:cubicBezTo>
                  <a:pt x="467" y="27"/>
                  <a:pt x="467" y="27"/>
                  <a:pt x="467" y="27"/>
                </a:cubicBezTo>
                <a:cubicBezTo>
                  <a:pt x="467" y="27"/>
                  <a:pt x="467" y="27"/>
                  <a:pt x="466" y="28"/>
                </a:cubicBezTo>
                <a:cubicBezTo>
                  <a:pt x="466" y="28"/>
                  <a:pt x="466" y="28"/>
                  <a:pt x="469" y="30"/>
                </a:cubicBezTo>
                <a:cubicBezTo>
                  <a:pt x="468" y="30"/>
                  <a:pt x="467" y="29"/>
                  <a:pt x="467" y="30"/>
                </a:cubicBezTo>
                <a:cubicBezTo>
                  <a:pt x="468" y="30"/>
                  <a:pt x="469" y="31"/>
                  <a:pt x="470" y="32"/>
                </a:cubicBezTo>
                <a:cubicBezTo>
                  <a:pt x="470" y="33"/>
                  <a:pt x="470" y="33"/>
                  <a:pt x="470" y="33"/>
                </a:cubicBezTo>
                <a:cubicBezTo>
                  <a:pt x="471" y="33"/>
                  <a:pt x="471" y="33"/>
                  <a:pt x="472" y="34"/>
                </a:cubicBezTo>
                <a:cubicBezTo>
                  <a:pt x="471" y="34"/>
                  <a:pt x="471" y="33"/>
                  <a:pt x="470" y="34"/>
                </a:cubicBezTo>
                <a:cubicBezTo>
                  <a:pt x="470" y="34"/>
                  <a:pt x="470" y="34"/>
                  <a:pt x="470" y="35"/>
                </a:cubicBezTo>
                <a:cubicBezTo>
                  <a:pt x="470" y="35"/>
                  <a:pt x="472" y="37"/>
                  <a:pt x="472" y="36"/>
                </a:cubicBezTo>
                <a:cubicBezTo>
                  <a:pt x="472" y="36"/>
                  <a:pt x="472" y="36"/>
                  <a:pt x="474" y="37"/>
                </a:cubicBezTo>
                <a:cubicBezTo>
                  <a:pt x="474" y="37"/>
                  <a:pt x="474" y="37"/>
                  <a:pt x="474" y="37"/>
                </a:cubicBezTo>
                <a:cubicBezTo>
                  <a:pt x="475" y="37"/>
                  <a:pt x="475" y="37"/>
                  <a:pt x="475" y="37"/>
                </a:cubicBezTo>
                <a:cubicBezTo>
                  <a:pt x="474" y="38"/>
                  <a:pt x="473" y="37"/>
                  <a:pt x="473" y="38"/>
                </a:cubicBezTo>
                <a:cubicBezTo>
                  <a:pt x="473" y="38"/>
                  <a:pt x="474" y="39"/>
                  <a:pt x="475" y="39"/>
                </a:cubicBezTo>
                <a:cubicBezTo>
                  <a:pt x="474" y="39"/>
                  <a:pt x="473" y="39"/>
                  <a:pt x="473" y="40"/>
                </a:cubicBezTo>
                <a:cubicBezTo>
                  <a:pt x="474" y="41"/>
                  <a:pt x="475" y="41"/>
                  <a:pt x="475" y="42"/>
                </a:cubicBezTo>
                <a:cubicBezTo>
                  <a:pt x="475" y="42"/>
                  <a:pt x="475" y="42"/>
                  <a:pt x="476" y="43"/>
                </a:cubicBezTo>
                <a:cubicBezTo>
                  <a:pt x="475" y="43"/>
                  <a:pt x="475" y="43"/>
                  <a:pt x="475" y="43"/>
                </a:cubicBezTo>
                <a:cubicBezTo>
                  <a:pt x="475" y="43"/>
                  <a:pt x="475" y="43"/>
                  <a:pt x="476" y="44"/>
                </a:cubicBezTo>
                <a:cubicBezTo>
                  <a:pt x="476" y="44"/>
                  <a:pt x="476" y="44"/>
                  <a:pt x="476" y="44"/>
                </a:cubicBezTo>
                <a:cubicBezTo>
                  <a:pt x="477" y="46"/>
                  <a:pt x="478" y="46"/>
                  <a:pt x="479" y="47"/>
                </a:cubicBezTo>
                <a:cubicBezTo>
                  <a:pt x="479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0" y="47"/>
                  <a:pt x="480" y="47"/>
                  <a:pt x="480" y="47"/>
                </a:cubicBezTo>
                <a:cubicBezTo>
                  <a:pt x="481" y="47"/>
                  <a:pt x="481" y="47"/>
                  <a:pt x="482" y="48"/>
                </a:cubicBezTo>
                <a:cubicBezTo>
                  <a:pt x="482" y="47"/>
                  <a:pt x="482" y="47"/>
                  <a:pt x="481" y="47"/>
                </a:cubicBezTo>
                <a:cubicBezTo>
                  <a:pt x="484" y="48"/>
                  <a:pt x="485" y="48"/>
                  <a:pt x="486" y="49"/>
                </a:cubicBezTo>
                <a:cubicBezTo>
                  <a:pt x="486" y="50"/>
                  <a:pt x="486" y="50"/>
                  <a:pt x="486" y="50"/>
                </a:cubicBezTo>
                <a:cubicBezTo>
                  <a:pt x="487" y="51"/>
                  <a:pt x="487" y="51"/>
                  <a:pt x="487" y="51"/>
                </a:cubicBezTo>
                <a:cubicBezTo>
                  <a:pt x="488" y="51"/>
                  <a:pt x="488" y="51"/>
                  <a:pt x="488" y="51"/>
                </a:cubicBezTo>
                <a:cubicBezTo>
                  <a:pt x="488" y="51"/>
                  <a:pt x="489" y="51"/>
                  <a:pt x="490" y="51"/>
                </a:cubicBezTo>
                <a:cubicBezTo>
                  <a:pt x="492" y="51"/>
                  <a:pt x="494" y="52"/>
                  <a:pt x="495" y="52"/>
                </a:cubicBezTo>
                <a:cubicBezTo>
                  <a:pt x="495" y="52"/>
                  <a:pt x="496" y="52"/>
                  <a:pt x="496" y="52"/>
                </a:cubicBezTo>
                <a:cubicBezTo>
                  <a:pt x="496" y="52"/>
                  <a:pt x="496" y="52"/>
                  <a:pt x="497" y="52"/>
                </a:cubicBezTo>
                <a:cubicBezTo>
                  <a:pt x="496" y="52"/>
                  <a:pt x="496" y="51"/>
                  <a:pt x="495" y="51"/>
                </a:cubicBezTo>
                <a:cubicBezTo>
                  <a:pt x="495" y="51"/>
                  <a:pt x="495" y="51"/>
                  <a:pt x="487" y="46"/>
                </a:cubicBezTo>
                <a:cubicBezTo>
                  <a:pt x="486" y="45"/>
                  <a:pt x="484" y="44"/>
                  <a:pt x="483" y="43"/>
                </a:cubicBezTo>
                <a:cubicBezTo>
                  <a:pt x="483" y="43"/>
                  <a:pt x="483" y="43"/>
                  <a:pt x="483" y="43"/>
                </a:cubicBezTo>
                <a:cubicBezTo>
                  <a:pt x="483" y="42"/>
                  <a:pt x="483" y="42"/>
                  <a:pt x="481" y="41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40"/>
                  <a:pt x="480" y="40"/>
                  <a:pt x="480" y="40"/>
                </a:cubicBezTo>
                <a:cubicBezTo>
                  <a:pt x="480" y="39"/>
                  <a:pt x="480" y="39"/>
                  <a:pt x="479" y="39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8"/>
                  <a:pt x="479" y="38"/>
                  <a:pt x="479" y="38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9" y="37"/>
                </a:cubicBezTo>
                <a:cubicBezTo>
                  <a:pt x="479" y="37"/>
                  <a:pt x="479" y="37"/>
                  <a:pt x="478" y="36"/>
                </a:cubicBezTo>
                <a:cubicBezTo>
                  <a:pt x="478" y="35"/>
                  <a:pt x="477" y="35"/>
                  <a:pt x="477" y="35"/>
                </a:cubicBezTo>
                <a:cubicBezTo>
                  <a:pt x="477" y="35"/>
                  <a:pt x="477" y="35"/>
                  <a:pt x="477" y="35"/>
                </a:cubicBezTo>
                <a:cubicBezTo>
                  <a:pt x="477" y="34"/>
                  <a:pt x="475" y="33"/>
                  <a:pt x="474" y="32"/>
                </a:cubicBezTo>
                <a:cubicBezTo>
                  <a:pt x="475" y="32"/>
                  <a:pt x="475" y="32"/>
                  <a:pt x="476" y="32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6" y="31"/>
                  <a:pt x="476" y="31"/>
                  <a:pt x="476" y="31"/>
                </a:cubicBezTo>
                <a:cubicBezTo>
                  <a:pt x="475" y="31"/>
                  <a:pt x="475" y="31"/>
                  <a:pt x="475" y="31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30"/>
                  <a:pt x="475" y="30"/>
                  <a:pt x="475" y="30"/>
                </a:cubicBezTo>
                <a:cubicBezTo>
                  <a:pt x="475" y="29"/>
                  <a:pt x="473" y="29"/>
                  <a:pt x="472" y="28"/>
                </a:cubicBezTo>
                <a:cubicBezTo>
                  <a:pt x="473" y="27"/>
                  <a:pt x="473" y="28"/>
                  <a:pt x="474" y="28"/>
                </a:cubicBezTo>
                <a:cubicBezTo>
                  <a:pt x="474" y="27"/>
                  <a:pt x="473" y="27"/>
                  <a:pt x="473" y="27"/>
                </a:cubicBezTo>
                <a:cubicBezTo>
                  <a:pt x="473" y="27"/>
                  <a:pt x="473" y="27"/>
                  <a:pt x="473" y="27"/>
                </a:cubicBezTo>
                <a:cubicBezTo>
                  <a:pt x="473" y="26"/>
                  <a:pt x="473" y="26"/>
                  <a:pt x="473" y="26"/>
                </a:cubicBezTo>
                <a:cubicBezTo>
                  <a:pt x="474" y="26"/>
                  <a:pt x="474" y="26"/>
                  <a:pt x="475" y="26"/>
                </a:cubicBezTo>
                <a:cubicBezTo>
                  <a:pt x="475" y="26"/>
                  <a:pt x="474" y="26"/>
                  <a:pt x="474" y="26"/>
                </a:cubicBezTo>
                <a:cubicBezTo>
                  <a:pt x="475" y="25"/>
                  <a:pt x="475" y="25"/>
                  <a:pt x="475" y="25"/>
                </a:cubicBezTo>
                <a:cubicBezTo>
                  <a:pt x="474" y="25"/>
                  <a:pt x="474" y="25"/>
                  <a:pt x="474" y="25"/>
                </a:cubicBezTo>
                <a:cubicBezTo>
                  <a:pt x="475" y="25"/>
                  <a:pt x="475" y="25"/>
                  <a:pt x="476" y="25"/>
                </a:cubicBezTo>
                <a:cubicBezTo>
                  <a:pt x="475" y="24"/>
                  <a:pt x="475" y="24"/>
                  <a:pt x="473" y="23"/>
                </a:cubicBezTo>
                <a:cubicBezTo>
                  <a:pt x="473" y="23"/>
                  <a:pt x="473" y="23"/>
                  <a:pt x="473" y="23"/>
                </a:cubicBezTo>
                <a:cubicBezTo>
                  <a:pt x="474" y="23"/>
                  <a:pt x="474" y="23"/>
                  <a:pt x="474" y="23"/>
                </a:cubicBezTo>
                <a:cubicBezTo>
                  <a:pt x="474" y="23"/>
                  <a:pt x="473" y="23"/>
                  <a:pt x="473" y="23"/>
                </a:cubicBezTo>
                <a:moveTo>
                  <a:pt x="504" y="38"/>
                </a:moveTo>
                <a:cubicBezTo>
                  <a:pt x="503" y="37"/>
                  <a:pt x="501" y="36"/>
                  <a:pt x="501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0" y="36"/>
                  <a:pt x="500" y="36"/>
                  <a:pt x="500" y="36"/>
                </a:cubicBezTo>
                <a:cubicBezTo>
                  <a:pt x="501" y="37"/>
                  <a:pt x="501" y="37"/>
                  <a:pt x="501" y="37"/>
                </a:cubicBezTo>
                <a:cubicBezTo>
                  <a:pt x="502" y="38"/>
                  <a:pt x="502" y="38"/>
                  <a:pt x="502" y="38"/>
                </a:cubicBezTo>
                <a:cubicBezTo>
                  <a:pt x="503" y="39"/>
                  <a:pt x="503" y="39"/>
                  <a:pt x="503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9"/>
                  <a:pt x="504" y="39"/>
                  <a:pt x="504" y="39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4" y="38"/>
                  <a:pt x="504" y="38"/>
                  <a:pt x="504" y="38"/>
                </a:cubicBezTo>
                <a:cubicBezTo>
                  <a:pt x="505" y="38"/>
                  <a:pt x="505" y="38"/>
                  <a:pt x="505" y="38"/>
                </a:cubicBezTo>
                <a:cubicBezTo>
                  <a:pt x="505" y="38"/>
                  <a:pt x="504" y="38"/>
                  <a:pt x="504" y="38"/>
                </a:cubicBezTo>
                <a:moveTo>
                  <a:pt x="428" y="7"/>
                </a:moveTo>
                <a:cubicBezTo>
                  <a:pt x="428" y="7"/>
                  <a:pt x="428" y="7"/>
                  <a:pt x="428" y="7"/>
                </a:cubicBezTo>
                <a:cubicBezTo>
                  <a:pt x="428" y="7"/>
                  <a:pt x="427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6" y="6"/>
                  <a:pt x="426" y="6"/>
                  <a:pt x="426" y="6"/>
                </a:cubicBezTo>
                <a:cubicBezTo>
                  <a:pt x="427" y="7"/>
                  <a:pt x="427" y="7"/>
                  <a:pt x="427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6" y="7"/>
                  <a:pt x="427" y="7"/>
                  <a:pt x="427" y="7"/>
                </a:cubicBezTo>
                <a:cubicBezTo>
                  <a:pt x="427" y="7"/>
                  <a:pt x="427" y="7"/>
                  <a:pt x="427" y="7"/>
                </a:cubicBezTo>
                <a:cubicBezTo>
                  <a:pt x="427" y="7"/>
                  <a:pt x="431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8"/>
                  <a:pt x="431" y="8"/>
                  <a:pt x="429" y="7"/>
                </a:cubicBezTo>
                <a:cubicBezTo>
                  <a:pt x="429" y="7"/>
                  <a:pt x="429" y="7"/>
                  <a:pt x="429" y="7"/>
                </a:cubicBezTo>
                <a:cubicBezTo>
                  <a:pt x="428" y="7"/>
                  <a:pt x="428" y="7"/>
                  <a:pt x="428" y="7"/>
                </a:cubicBezTo>
                <a:moveTo>
                  <a:pt x="431" y="8"/>
                </a:moveTo>
                <a:cubicBezTo>
                  <a:pt x="430" y="8"/>
                  <a:pt x="430" y="8"/>
                  <a:pt x="429" y="8"/>
                </a:cubicBezTo>
                <a:cubicBezTo>
                  <a:pt x="429" y="8"/>
                  <a:pt x="429" y="8"/>
                  <a:pt x="428" y="8"/>
                </a:cubicBezTo>
                <a:cubicBezTo>
                  <a:pt x="427" y="7"/>
                  <a:pt x="426" y="7"/>
                  <a:pt x="425" y="7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6"/>
                </a:cubicBezTo>
                <a:cubicBezTo>
                  <a:pt x="424" y="6"/>
                  <a:pt x="424" y="6"/>
                  <a:pt x="424" y="7"/>
                </a:cubicBezTo>
                <a:cubicBezTo>
                  <a:pt x="425" y="7"/>
                  <a:pt x="425" y="7"/>
                  <a:pt x="426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6" y="7"/>
                  <a:pt x="426" y="7"/>
                </a:cubicBezTo>
                <a:cubicBezTo>
                  <a:pt x="426" y="7"/>
                  <a:pt x="426" y="7"/>
                  <a:pt x="426" y="7"/>
                </a:cubicBezTo>
                <a:cubicBezTo>
                  <a:pt x="427" y="8"/>
                  <a:pt x="427" y="8"/>
                  <a:pt x="428" y="8"/>
                </a:cubicBezTo>
                <a:cubicBezTo>
                  <a:pt x="428" y="8"/>
                  <a:pt x="429" y="8"/>
                  <a:pt x="430" y="9"/>
                </a:cubicBezTo>
                <a:cubicBezTo>
                  <a:pt x="430" y="8"/>
                  <a:pt x="430" y="8"/>
                  <a:pt x="430" y="8"/>
                </a:cubicBezTo>
                <a:cubicBezTo>
                  <a:pt x="429" y="8"/>
                  <a:pt x="429" y="8"/>
                  <a:pt x="429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0" y="8"/>
                </a:cubicBezTo>
                <a:cubicBezTo>
                  <a:pt x="430" y="8"/>
                  <a:pt x="430" y="8"/>
                  <a:pt x="431" y="8"/>
                </a:cubicBezTo>
                <a:cubicBezTo>
                  <a:pt x="431" y="8"/>
                  <a:pt x="431" y="8"/>
                  <a:pt x="431" y="8"/>
                </a:cubicBezTo>
                <a:moveTo>
                  <a:pt x="433" y="10"/>
                </a:moveTo>
                <a:cubicBezTo>
                  <a:pt x="433" y="10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9"/>
                  <a:pt x="432" y="9"/>
                  <a:pt x="432" y="9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4" y="10"/>
                  <a:pt x="434" y="10"/>
                  <a:pt x="434" y="10"/>
                </a:cubicBezTo>
                <a:cubicBezTo>
                  <a:pt x="433" y="10"/>
                  <a:pt x="433" y="10"/>
                  <a:pt x="433" y="10"/>
                </a:cubicBezTo>
                <a:cubicBezTo>
                  <a:pt x="433" y="10"/>
                  <a:pt x="433" y="10"/>
                  <a:pt x="433" y="10"/>
                </a:cubicBezTo>
                <a:moveTo>
                  <a:pt x="430" y="9"/>
                </a:moveTo>
                <a:cubicBezTo>
                  <a:pt x="429" y="9"/>
                  <a:pt x="429" y="9"/>
                  <a:pt x="429" y="9"/>
                </a:cubicBezTo>
                <a:cubicBezTo>
                  <a:pt x="428" y="8"/>
                  <a:pt x="428" y="8"/>
                  <a:pt x="428" y="8"/>
                </a:cubicBezTo>
                <a:cubicBezTo>
                  <a:pt x="428" y="8"/>
                  <a:pt x="428" y="8"/>
                  <a:pt x="427" y="8"/>
                </a:cubicBezTo>
                <a:cubicBezTo>
                  <a:pt x="427" y="8"/>
                  <a:pt x="427" y="8"/>
                  <a:pt x="427" y="8"/>
                </a:cubicBezTo>
                <a:cubicBezTo>
                  <a:pt x="428" y="9"/>
                  <a:pt x="428" y="9"/>
                  <a:pt x="428" y="9"/>
                </a:cubicBezTo>
                <a:cubicBezTo>
                  <a:pt x="428" y="9"/>
                  <a:pt x="428" y="9"/>
                  <a:pt x="428" y="9"/>
                </a:cubicBezTo>
                <a:cubicBezTo>
                  <a:pt x="429" y="9"/>
                  <a:pt x="429" y="10"/>
                  <a:pt x="430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0" y="9"/>
                  <a:pt x="429" y="9"/>
                  <a:pt x="429" y="9"/>
                </a:cubicBezTo>
                <a:cubicBezTo>
                  <a:pt x="430" y="10"/>
                  <a:pt x="431" y="10"/>
                  <a:pt x="432" y="10"/>
                </a:cubicBezTo>
                <a:cubicBezTo>
                  <a:pt x="431" y="10"/>
                  <a:pt x="431" y="10"/>
                  <a:pt x="431" y="10"/>
                </a:cubicBezTo>
                <a:cubicBezTo>
                  <a:pt x="432" y="10"/>
                  <a:pt x="432" y="10"/>
                  <a:pt x="432" y="10"/>
                </a:cubicBezTo>
                <a:cubicBezTo>
                  <a:pt x="431" y="10"/>
                  <a:pt x="430" y="9"/>
                  <a:pt x="429" y="9"/>
                </a:cubicBezTo>
                <a:cubicBezTo>
                  <a:pt x="430" y="9"/>
                  <a:pt x="430" y="9"/>
                  <a:pt x="430" y="9"/>
                </a:cubicBezTo>
                <a:moveTo>
                  <a:pt x="425" y="7"/>
                </a:moveTo>
                <a:cubicBezTo>
                  <a:pt x="424" y="7"/>
                  <a:pt x="424" y="7"/>
                  <a:pt x="424" y="7"/>
                </a:cubicBezTo>
                <a:cubicBezTo>
                  <a:pt x="423" y="7"/>
                  <a:pt x="423" y="7"/>
                  <a:pt x="423" y="6"/>
                </a:cubicBezTo>
                <a:cubicBezTo>
                  <a:pt x="422" y="6"/>
                  <a:pt x="422" y="6"/>
                  <a:pt x="422" y="6"/>
                </a:cubicBezTo>
                <a:cubicBezTo>
                  <a:pt x="422" y="7"/>
                  <a:pt x="422" y="7"/>
                  <a:pt x="422" y="7"/>
                </a:cubicBezTo>
                <a:cubicBezTo>
                  <a:pt x="422" y="7"/>
                  <a:pt x="422" y="7"/>
                  <a:pt x="419" y="6"/>
                </a:cubicBezTo>
                <a:cubicBezTo>
                  <a:pt x="419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5"/>
                  <a:pt x="418" y="5"/>
                  <a:pt x="418" y="5"/>
                </a:cubicBezTo>
                <a:cubicBezTo>
                  <a:pt x="418" y="6"/>
                  <a:pt x="418" y="6"/>
                  <a:pt x="418" y="6"/>
                </a:cubicBezTo>
                <a:cubicBezTo>
                  <a:pt x="419" y="6"/>
                  <a:pt x="420" y="6"/>
                  <a:pt x="421" y="7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6"/>
                  <a:pt x="420" y="6"/>
                  <a:pt x="420" y="6"/>
                </a:cubicBezTo>
                <a:cubicBezTo>
                  <a:pt x="420" y="7"/>
                  <a:pt x="421" y="7"/>
                  <a:pt x="421" y="7"/>
                </a:cubicBezTo>
                <a:cubicBezTo>
                  <a:pt x="421" y="7"/>
                  <a:pt x="421" y="7"/>
                  <a:pt x="421" y="7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8"/>
                  <a:pt x="424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3" y="8"/>
                </a:cubicBezTo>
                <a:cubicBezTo>
                  <a:pt x="423" y="8"/>
                  <a:pt x="423" y="8"/>
                  <a:pt x="424" y="9"/>
                </a:cubicBezTo>
                <a:cubicBezTo>
                  <a:pt x="424" y="9"/>
                  <a:pt x="424" y="9"/>
                  <a:pt x="424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5" y="9"/>
                  <a:pt x="425" y="9"/>
                </a:cubicBezTo>
                <a:cubicBezTo>
                  <a:pt x="425" y="9"/>
                  <a:pt x="424" y="9"/>
                  <a:pt x="423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4" y="8"/>
                </a:cubicBezTo>
                <a:cubicBezTo>
                  <a:pt x="424" y="8"/>
                  <a:pt x="424" y="8"/>
                  <a:pt x="423" y="8"/>
                </a:cubicBezTo>
                <a:cubicBezTo>
                  <a:pt x="423" y="7"/>
                  <a:pt x="423" y="7"/>
                  <a:pt x="423" y="7"/>
                </a:cubicBezTo>
                <a:cubicBezTo>
                  <a:pt x="424" y="8"/>
                  <a:pt x="424" y="8"/>
                  <a:pt x="425" y="8"/>
                </a:cubicBezTo>
                <a:cubicBezTo>
                  <a:pt x="425" y="8"/>
                  <a:pt x="425" y="8"/>
                  <a:pt x="425" y="8"/>
                </a:cubicBezTo>
                <a:cubicBezTo>
                  <a:pt x="422" y="7"/>
                  <a:pt x="422" y="7"/>
                  <a:pt x="422" y="7"/>
                </a:cubicBezTo>
                <a:cubicBezTo>
                  <a:pt x="423" y="7"/>
                  <a:pt x="423" y="7"/>
                  <a:pt x="423" y="7"/>
                </a:cubicBezTo>
                <a:cubicBezTo>
                  <a:pt x="425" y="7"/>
                  <a:pt x="425" y="7"/>
                  <a:pt x="425" y="7"/>
                </a:cubicBezTo>
                <a:cubicBezTo>
                  <a:pt x="425" y="7"/>
                  <a:pt x="425" y="7"/>
                  <a:pt x="425" y="7"/>
                </a:cubicBezTo>
                <a:moveTo>
                  <a:pt x="421" y="8"/>
                </a:moveTo>
                <a:cubicBezTo>
                  <a:pt x="420" y="8"/>
                  <a:pt x="420" y="8"/>
                  <a:pt x="419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8" y="7"/>
                  <a:pt x="417" y="7"/>
                  <a:pt x="417" y="7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6"/>
                  <a:pt x="416" y="6"/>
                  <a:pt x="416" y="6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7" y="7"/>
                  <a:pt x="417" y="7"/>
                </a:cubicBezTo>
                <a:cubicBezTo>
                  <a:pt x="417" y="7"/>
                  <a:pt x="417" y="7"/>
                  <a:pt x="416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7" y="7"/>
                  <a:pt x="417" y="7"/>
                  <a:pt x="417" y="7"/>
                </a:cubicBezTo>
                <a:cubicBezTo>
                  <a:pt x="416" y="7"/>
                  <a:pt x="416" y="7"/>
                  <a:pt x="416" y="7"/>
                </a:cubicBezTo>
                <a:cubicBezTo>
                  <a:pt x="416" y="7"/>
                  <a:pt x="416" y="7"/>
                  <a:pt x="415" y="7"/>
                </a:cubicBezTo>
                <a:cubicBezTo>
                  <a:pt x="416" y="8"/>
                  <a:pt x="416" y="8"/>
                  <a:pt x="416" y="8"/>
                </a:cubicBezTo>
                <a:cubicBezTo>
                  <a:pt x="416" y="8"/>
                  <a:pt x="415" y="7"/>
                  <a:pt x="415" y="7"/>
                </a:cubicBezTo>
                <a:cubicBezTo>
                  <a:pt x="414" y="7"/>
                  <a:pt x="414" y="7"/>
                  <a:pt x="414" y="7"/>
                </a:cubicBezTo>
                <a:cubicBezTo>
                  <a:pt x="416" y="8"/>
                  <a:pt x="417" y="9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7" y="8"/>
                  <a:pt x="417" y="8"/>
                </a:cubicBezTo>
                <a:cubicBezTo>
                  <a:pt x="417" y="8"/>
                  <a:pt x="418" y="8"/>
                  <a:pt x="418" y="8"/>
                </a:cubicBezTo>
                <a:cubicBezTo>
                  <a:pt x="418" y="8"/>
                  <a:pt x="418" y="8"/>
                  <a:pt x="418" y="8"/>
                </a:cubicBezTo>
                <a:cubicBezTo>
                  <a:pt x="419" y="8"/>
                  <a:pt x="419" y="8"/>
                  <a:pt x="420" y="9"/>
                </a:cubicBezTo>
                <a:cubicBezTo>
                  <a:pt x="419" y="9"/>
                  <a:pt x="419" y="9"/>
                  <a:pt x="419" y="9"/>
                </a:cubicBezTo>
                <a:cubicBezTo>
                  <a:pt x="420" y="9"/>
                  <a:pt x="420" y="9"/>
                  <a:pt x="420" y="9"/>
                </a:cubicBezTo>
                <a:cubicBezTo>
                  <a:pt x="421" y="9"/>
                  <a:pt x="421" y="10"/>
                  <a:pt x="422" y="10"/>
                </a:cubicBezTo>
                <a:cubicBezTo>
                  <a:pt x="424" y="10"/>
                  <a:pt x="424" y="10"/>
                  <a:pt x="424" y="10"/>
                </a:cubicBezTo>
                <a:cubicBezTo>
                  <a:pt x="424" y="10"/>
                  <a:pt x="423" y="9"/>
                  <a:pt x="421" y="9"/>
                </a:cubicBezTo>
                <a:cubicBezTo>
                  <a:pt x="421" y="9"/>
                  <a:pt x="421" y="9"/>
                  <a:pt x="421" y="9"/>
                </a:cubicBezTo>
                <a:cubicBezTo>
                  <a:pt x="421" y="9"/>
                  <a:pt x="421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9"/>
                  <a:pt x="422" y="9"/>
                  <a:pt x="422" y="9"/>
                </a:cubicBezTo>
                <a:cubicBezTo>
                  <a:pt x="422" y="8"/>
                  <a:pt x="421" y="8"/>
                  <a:pt x="421" y="8"/>
                </a:cubicBezTo>
                <a:moveTo>
                  <a:pt x="399" y="10"/>
                </a:moveTo>
                <a:cubicBezTo>
                  <a:pt x="399" y="9"/>
                  <a:pt x="399" y="9"/>
                  <a:pt x="399" y="9"/>
                </a:cubicBezTo>
                <a:cubicBezTo>
                  <a:pt x="398" y="9"/>
                  <a:pt x="398" y="9"/>
                  <a:pt x="398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7" y="9"/>
                  <a:pt x="397" y="9"/>
                  <a:pt x="397" y="9"/>
                </a:cubicBezTo>
                <a:cubicBezTo>
                  <a:pt x="396" y="8"/>
                  <a:pt x="395" y="8"/>
                  <a:pt x="395" y="8"/>
                </a:cubicBezTo>
                <a:cubicBezTo>
                  <a:pt x="395" y="9"/>
                  <a:pt x="395" y="9"/>
                  <a:pt x="394" y="9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4" y="8"/>
                  <a:pt x="394" y="8"/>
                  <a:pt x="394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8"/>
                  <a:pt x="393" y="8"/>
                  <a:pt x="393" y="8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3" y="9"/>
                  <a:pt x="393" y="9"/>
                </a:cubicBezTo>
                <a:cubicBezTo>
                  <a:pt x="393" y="9"/>
                  <a:pt x="392" y="8"/>
                  <a:pt x="392" y="8"/>
                </a:cubicBezTo>
                <a:cubicBezTo>
                  <a:pt x="392" y="8"/>
                  <a:pt x="390" y="8"/>
                  <a:pt x="389" y="8"/>
                </a:cubicBezTo>
                <a:cubicBezTo>
                  <a:pt x="389" y="8"/>
                  <a:pt x="388" y="9"/>
                  <a:pt x="390" y="9"/>
                </a:cubicBezTo>
                <a:cubicBezTo>
                  <a:pt x="390" y="9"/>
                  <a:pt x="390" y="9"/>
                  <a:pt x="390" y="9"/>
                </a:cubicBezTo>
                <a:cubicBezTo>
                  <a:pt x="391" y="9"/>
                  <a:pt x="391" y="9"/>
                  <a:pt x="391" y="9"/>
                </a:cubicBezTo>
                <a:cubicBezTo>
                  <a:pt x="391" y="9"/>
                  <a:pt x="391" y="9"/>
                  <a:pt x="392" y="9"/>
                </a:cubicBezTo>
                <a:cubicBezTo>
                  <a:pt x="392" y="9"/>
                  <a:pt x="392" y="10"/>
                  <a:pt x="393" y="10"/>
                </a:cubicBezTo>
                <a:cubicBezTo>
                  <a:pt x="392" y="10"/>
                  <a:pt x="391" y="10"/>
                  <a:pt x="391" y="10"/>
                </a:cubicBezTo>
                <a:cubicBezTo>
                  <a:pt x="391" y="10"/>
                  <a:pt x="391" y="10"/>
                  <a:pt x="391" y="10"/>
                </a:cubicBezTo>
                <a:cubicBezTo>
                  <a:pt x="391" y="11"/>
                  <a:pt x="392" y="11"/>
                  <a:pt x="392" y="11"/>
                </a:cubicBezTo>
                <a:cubicBezTo>
                  <a:pt x="393" y="11"/>
                  <a:pt x="393" y="11"/>
                  <a:pt x="394" y="11"/>
                </a:cubicBezTo>
                <a:cubicBezTo>
                  <a:pt x="394" y="11"/>
                  <a:pt x="394" y="11"/>
                  <a:pt x="394" y="11"/>
                </a:cubicBezTo>
                <a:cubicBezTo>
                  <a:pt x="395" y="11"/>
                  <a:pt x="395" y="11"/>
                  <a:pt x="395" y="11"/>
                </a:cubicBezTo>
                <a:cubicBezTo>
                  <a:pt x="396" y="12"/>
                  <a:pt x="396" y="12"/>
                  <a:pt x="396" y="12"/>
                </a:cubicBezTo>
                <a:cubicBezTo>
                  <a:pt x="397" y="12"/>
                  <a:pt x="397" y="11"/>
                  <a:pt x="397" y="11"/>
                </a:cubicBezTo>
                <a:cubicBezTo>
                  <a:pt x="398" y="11"/>
                  <a:pt x="398" y="11"/>
                  <a:pt x="399" y="11"/>
                </a:cubicBezTo>
                <a:cubicBezTo>
                  <a:pt x="398" y="11"/>
                  <a:pt x="398" y="11"/>
                  <a:pt x="398" y="11"/>
                </a:cubicBezTo>
                <a:cubicBezTo>
                  <a:pt x="398" y="10"/>
                  <a:pt x="398" y="10"/>
                  <a:pt x="398" y="10"/>
                </a:cubicBezTo>
                <a:cubicBezTo>
                  <a:pt x="398" y="10"/>
                  <a:pt x="399" y="10"/>
                  <a:pt x="399" y="10"/>
                </a:cubicBezTo>
                <a:moveTo>
                  <a:pt x="390" y="11"/>
                </a:move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90" y="11"/>
                  <a:pt x="390" y="11"/>
                  <a:pt x="390" y="11"/>
                </a:cubicBezTo>
                <a:moveTo>
                  <a:pt x="401" y="18"/>
                </a:moveTo>
                <a:cubicBezTo>
                  <a:pt x="401" y="17"/>
                  <a:pt x="401" y="17"/>
                  <a:pt x="401" y="17"/>
                </a:cubicBezTo>
                <a:cubicBezTo>
                  <a:pt x="401" y="17"/>
                  <a:pt x="401" y="17"/>
                  <a:pt x="399" y="17"/>
                </a:cubicBezTo>
                <a:cubicBezTo>
                  <a:pt x="398" y="16"/>
                  <a:pt x="398" y="16"/>
                  <a:pt x="398" y="16"/>
                </a:cubicBezTo>
                <a:cubicBezTo>
                  <a:pt x="398" y="15"/>
                  <a:pt x="397" y="15"/>
                  <a:pt x="396" y="15"/>
                </a:cubicBezTo>
                <a:cubicBezTo>
                  <a:pt x="396" y="15"/>
                  <a:pt x="396" y="14"/>
                  <a:pt x="395" y="14"/>
                </a:cubicBezTo>
                <a:cubicBezTo>
                  <a:pt x="395" y="14"/>
                  <a:pt x="395" y="14"/>
                  <a:pt x="394" y="13"/>
                </a:cubicBezTo>
                <a:cubicBezTo>
                  <a:pt x="394" y="13"/>
                  <a:pt x="394" y="13"/>
                  <a:pt x="393" y="13"/>
                </a:cubicBezTo>
                <a:cubicBezTo>
                  <a:pt x="393" y="13"/>
                  <a:pt x="393" y="12"/>
                  <a:pt x="392" y="12"/>
                </a:cubicBezTo>
                <a:cubicBezTo>
                  <a:pt x="392" y="12"/>
                  <a:pt x="392" y="12"/>
                  <a:pt x="392" y="12"/>
                </a:cubicBezTo>
                <a:cubicBezTo>
                  <a:pt x="392" y="12"/>
                  <a:pt x="392" y="12"/>
                  <a:pt x="391" y="12"/>
                </a:cubicBezTo>
                <a:cubicBezTo>
                  <a:pt x="390" y="12"/>
                  <a:pt x="390" y="12"/>
                  <a:pt x="390" y="12"/>
                </a:cubicBezTo>
                <a:cubicBezTo>
                  <a:pt x="390" y="11"/>
                  <a:pt x="390" y="11"/>
                  <a:pt x="390" y="11"/>
                </a:cubicBezTo>
                <a:cubicBezTo>
                  <a:pt x="389" y="11"/>
                  <a:pt x="389" y="11"/>
                  <a:pt x="389" y="11"/>
                </a:cubicBezTo>
                <a:cubicBezTo>
                  <a:pt x="389" y="10"/>
                  <a:pt x="389" y="10"/>
                  <a:pt x="389" y="10"/>
                </a:cubicBezTo>
                <a:cubicBezTo>
                  <a:pt x="388" y="10"/>
                  <a:pt x="387" y="9"/>
                  <a:pt x="387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6" y="9"/>
                  <a:pt x="386" y="9"/>
                  <a:pt x="386" y="10"/>
                </a:cubicBezTo>
                <a:cubicBezTo>
                  <a:pt x="386" y="10"/>
                  <a:pt x="386" y="10"/>
                  <a:pt x="386" y="10"/>
                </a:cubicBezTo>
                <a:cubicBezTo>
                  <a:pt x="386" y="11"/>
                  <a:pt x="387" y="11"/>
                  <a:pt x="387" y="11"/>
                </a:cubicBezTo>
                <a:cubicBezTo>
                  <a:pt x="386" y="12"/>
                  <a:pt x="386" y="12"/>
                  <a:pt x="386" y="12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10"/>
                  <a:pt x="385" y="10"/>
                  <a:pt x="385" y="10"/>
                </a:cubicBezTo>
                <a:cubicBezTo>
                  <a:pt x="385" y="9"/>
                  <a:pt x="385" y="9"/>
                  <a:pt x="385" y="9"/>
                </a:cubicBezTo>
                <a:cubicBezTo>
                  <a:pt x="384" y="10"/>
                  <a:pt x="384" y="10"/>
                  <a:pt x="384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10"/>
                  <a:pt x="383" y="10"/>
                  <a:pt x="383" y="10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3" y="9"/>
                </a:cubicBezTo>
                <a:cubicBezTo>
                  <a:pt x="383" y="9"/>
                  <a:pt x="383" y="9"/>
                  <a:pt x="382" y="10"/>
                </a:cubicBezTo>
                <a:cubicBezTo>
                  <a:pt x="382" y="10"/>
                  <a:pt x="381" y="10"/>
                  <a:pt x="381" y="10"/>
                </a:cubicBezTo>
                <a:cubicBezTo>
                  <a:pt x="378" y="10"/>
                  <a:pt x="380" y="11"/>
                  <a:pt x="380" y="11"/>
                </a:cubicBezTo>
                <a:cubicBezTo>
                  <a:pt x="380" y="11"/>
                  <a:pt x="381" y="11"/>
                  <a:pt x="381" y="11"/>
                </a:cubicBezTo>
                <a:cubicBezTo>
                  <a:pt x="381" y="11"/>
                  <a:pt x="381" y="12"/>
                  <a:pt x="381" y="12"/>
                </a:cubicBezTo>
                <a:cubicBezTo>
                  <a:pt x="380" y="13"/>
                  <a:pt x="381" y="13"/>
                  <a:pt x="381" y="14"/>
                </a:cubicBezTo>
                <a:cubicBezTo>
                  <a:pt x="380" y="14"/>
                  <a:pt x="380" y="12"/>
                  <a:pt x="379" y="12"/>
                </a:cubicBezTo>
                <a:cubicBezTo>
                  <a:pt x="379" y="13"/>
                  <a:pt x="379" y="13"/>
                  <a:pt x="379" y="14"/>
                </a:cubicBezTo>
                <a:cubicBezTo>
                  <a:pt x="380" y="15"/>
                  <a:pt x="381" y="15"/>
                  <a:pt x="381" y="15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1" y="14"/>
                  <a:pt x="381" y="14"/>
                  <a:pt x="381" y="14"/>
                </a:cubicBezTo>
                <a:cubicBezTo>
                  <a:pt x="382" y="15"/>
                  <a:pt x="382" y="15"/>
                  <a:pt x="382" y="15"/>
                </a:cubicBezTo>
                <a:cubicBezTo>
                  <a:pt x="382" y="15"/>
                  <a:pt x="382" y="15"/>
                  <a:pt x="383" y="15"/>
                </a:cubicBezTo>
                <a:cubicBezTo>
                  <a:pt x="383" y="15"/>
                  <a:pt x="383" y="15"/>
                  <a:pt x="383" y="15"/>
                </a:cubicBezTo>
                <a:cubicBezTo>
                  <a:pt x="384" y="15"/>
                  <a:pt x="384" y="14"/>
                  <a:pt x="384" y="14"/>
                </a:cubicBezTo>
                <a:cubicBezTo>
                  <a:pt x="384" y="14"/>
                  <a:pt x="384" y="14"/>
                  <a:pt x="385" y="14"/>
                </a:cubicBezTo>
                <a:cubicBezTo>
                  <a:pt x="385" y="14"/>
                  <a:pt x="385" y="14"/>
                  <a:pt x="385" y="14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3"/>
                </a:cubicBezTo>
                <a:cubicBezTo>
                  <a:pt x="385" y="13"/>
                  <a:pt x="385" y="13"/>
                  <a:pt x="385" y="14"/>
                </a:cubicBezTo>
                <a:cubicBezTo>
                  <a:pt x="386" y="14"/>
                  <a:pt x="386" y="14"/>
                  <a:pt x="387" y="14"/>
                </a:cubicBezTo>
                <a:cubicBezTo>
                  <a:pt x="387" y="14"/>
                  <a:pt x="387" y="14"/>
                  <a:pt x="387" y="14"/>
                </a:cubicBezTo>
                <a:cubicBezTo>
                  <a:pt x="388" y="14"/>
                  <a:pt x="388" y="14"/>
                  <a:pt x="388" y="14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8" y="15"/>
                </a:cubicBezTo>
                <a:cubicBezTo>
                  <a:pt x="388" y="15"/>
                  <a:pt x="388" y="15"/>
                  <a:pt x="387" y="15"/>
                </a:cubicBezTo>
                <a:cubicBezTo>
                  <a:pt x="387" y="15"/>
                  <a:pt x="387" y="15"/>
                  <a:pt x="387" y="15"/>
                </a:cubicBezTo>
                <a:cubicBezTo>
                  <a:pt x="387" y="15"/>
                  <a:pt x="383" y="15"/>
                  <a:pt x="383" y="16"/>
                </a:cubicBezTo>
                <a:cubicBezTo>
                  <a:pt x="383" y="17"/>
                  <a:pt x="383" y="17"/>
                  <a:pt x="383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4" y="17"/>
                  <a:pt x="384" y="17"/>
                  <a:pt x="384" y="17"/>
                </a:cubicBezTo>
                <a:cubicBezTo>
                  <a:pt x="385" y="17"/>
                  <a:pt x="385" y="17"/>
                  <a:pt x="386" y="17"/>
                </a:cubicBezTo>
                <a:cubicBezTo>
                  <a:pt x="386" y="17"/>
                  <a:pt x="387" y="16"/>
                  <a:pt x="387" y="16"/>
                </a:cubicBezTo>
                <a:cubicBezTo>
                  <a:pt x="387" y="16"/>
                  <a:pt x="387" y="16"/>
                  <a:pt x="387" y="16"/>
                </a:cubicBezTo>
                <a:cubicBezTo>
                  <a:pt x="387" y="16"/>
                  <a:pt x="387" y="16"/>
                  <a:pt x="388" y="16"/>
                </a:cubicBezTo>
                <a:cubicBezTo>
                  <a:pt x="387" y="17"/>
                  <a:pt x="387" y="17"/>
                  <a:pt x="387" y="17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6" y="18"/>
                  <a:pt x="386" y="18"/>
                  <a:pt x="386" y="18"/>
                </a:cubicBezTo>
                <a:cubicBezTo>
                  <a:pt x="383" y="17"/>
                  <a:pt x="383" y="18"/>
                  <a:pt x="384" y="19"/>
                </a:cubicBezTo>
                <a:cubicBezTo>
                  <a:pt x="384" y="19"/>
                  <a:pt x="384" y="19"/>
                  <a:pt x="385" y="19"/>
                </a:cubicBezTo>
                <a:cubicBezTo>
                  <a:pt x="386" y="19"/>
                  <a:pt x="386" y="19"/>
                  <a:pt x="388" y="22"/>
                </a:cubicBezTo>
                <a:cubicBezTo>
                  <a:pt x="388" y="22"/>
                  <a:pt x="388" y="22"/>
                  <a:pt x="388" y="22"/>
                </a:cubicBezTo>
                <a:cubicBezTo>
                  <a:pt x="388" y="21"/>
                  <a:pt x="388" y="21"/>
                  <a:pt x="388" y="21"/>
                </a:cubicBezTo>
                <a:cubicBezTo>
                  <a:pt x="388" y="21"/>
                  <a:pt x="389" y="21"/>
                  <a:pt x="389" y="20"/>
                </a:cubicBezTo>
                <a:cubicBezTo>
                  <a:pt x="389" y="19"/>
                  <a:pt x="389" y="19"/>
                  <a:pt x="389" y="18"/>
                </a:cubicBezTo>
                <a:cubicBezTo>
                  <a:pt x="390" y="18"/>
                  <a:pt x="390" y="18"/>
                  <a:pt x="390" y="18"/>
                </a:cubicBezTo>
                <a:cubicBezTo>
                  <a:pt x="390" y="17"/>
                  <a:pt x="390" y="17"/>
                  <a:pt x="390" y="16"/>
                </a:cubicBezTo>
                <a:cubicBezTo>
                  <a:pt x="391" y="16"/>
                  <a:pt x="391" y="16"/>
                  <a:pt x="391" y="16"/>
                </a:cubicBezTo>
                <a:cubicBezTo>
                  <a:pt x="391" y="15"/>
                  <a:pt x="391" y="14"/>
                  <a:pt x="391" y="14"/>
                </a:cubicBezTo>
                <a:cubicBezTo>
                  <a:pt x="391" y="14"/>
                  <a:pt x="392" y="14"/>
                  <a:pt x="393" y="14"/>
                </a:cubicBezTo>
                <a:cubicBezTo>
                  <a:pt x="393" y="14"/>
                  <a:pt x="393" y="14"/>
                  <a:pt x="393" y="14"/>
                </a:cubicBezTo>
                <a:cubicBezTo>
                  <a:pt x="393" y="14"/>
                  <a:pt x="393" y="15"/>
                  <a:pt x="393" y="15"/>
                </a:cubicBezTo>
                <a:cubicBezTo>
                  <a:pt x="395" y="15"/>
                  <a:pt x="395" y="17"/>
                  <a:pt x="395" y="17"/>
                </a:cubicBezTo>
                <a:cubicBezTo>
                  <a:pt x="394" y="17"/>
                  <a:pt x="394" y="18"/>
                  <a:pt x="395" y="18"/>
                </a:cubicBezTo>
                <a:cubicBezTo>
                  <a:pt x="395" y="18"/>
                  <a:pt x="395" y="18"/>
                  <a:pt x="395" y="18"/>
                </a:cubicBezTo>
                <a:cubicBezTo>
                  <a:pt x="396" y="18"/>
                  <a:pt x="396" y="17"/>
                  <a:pt x="397" y="17"/>
                </a:cubicBezTo>
                <a:cubicBezTo>
                  <a:pt x="397" y="18"/>
                  <a:pt x="397" y="18"/>
                  <a:pt x="398" y="19"/>
                </a:cubicBezTo>
                <a:cubicBezTo>
                  <a:pt x="398" y="19"/>
                  <a:pt x="398" y="19"/>
                  <a:pt x="399" y="19"/>
                </a:cubicBezTo>
                <a:cubicBezTo>
                  <a:pt x="399" y="19"/>
                  <a:pt x="399" y="19"/>
                  <a:pt x="399" y="19"/>
                </a:cubicBezTo>
                <a:cubicBezTo>
                  <a:pt x="399" y="18"/>
                  <a:pt x="399" y="18"/>
                  <a:pt x="399" y="18"/>
                </a:cubicBezTo>
                <a:cubicBezTo>
                  <a:pt x="400" y="18"/>
                  <a:pt x="400" y="18"/>
                  <a:pt x="401" y="18"/>
                </a:cubicBezTo>
                <a:cubicBezTo>
                  <a:pt x="401" y="18"/>
                  <a:pt x="401" y="18"/>
                  <a:pt x="401" y="18"/>
                </a:cubicBezTo>
                <a:moveTo>
                  <a:pt x="609" y="325"/>
                </a:moveTo>
                <a:cubicBezTo>
                  <a:pt x="608" y="313"/>
                  <a:pt x="607" y="300"/>
                  <a:pt x="605" y="288"/>
                </a:cubicBezTo>
                <a:cubicBezTo>
                  <a:pt x="590" y="288"/>
                  <a:pt x="575" y="288"/>
                  <a:pt x="558" y="288"/>
                </a:cubicBezTo>
                <a:cubicBezTo>
                  <a:pt x="537" y="287"/>
                  <a:pt x="514" y="287"/>
                  <a:pt x="492" y="287"/>
                </a:cubicBezTo>
                <a:cubicBezTo>
                  <a:pt x="492" y="287"/>
                  <a:pt x="490" y="292"/>
                  <a:pt x="489" y="294"/>
                </a:cubicBezTo>
                <a:cubicBezTo>
                  <a:pt x="488" y="294"/>
                  <a:pt x="488" y="294"/>
                  <a:pt x="488" y="294"/>
                </a:cubicBezTo>
                <a:cubicBezTo>
                  <a:pt x="488" y="295"/>
                  <a:pt x="488" y="295"/>
                  <a:pt x="488" y="295"/>
                </a:cubicBezTo>
                <a:cubicBezTo>
                  <a:pt x="487" y="295"/>
                  <a:pt x="487" y="295"/>
                  <a:pt x="487" y="295"/>
                </a:cubicBezTo>
                <a:cubicBezTo>
                  <a:pt x="486" y="295"/>
                  <a:pt x="486" y="295"/>
                  <a:pt x="484" y="295"/>
                </a:cubicBezTo>
                <a:cubicBezTo>
                  <a:pt x="484" y="295"/>
                  <a:pt x="484" y="295"/>
                  <a:pt x="484" y="295"/>
                </a:cubicBezTo>
                <a:cubicBezTo>
                  <a:pt x="483" y="295"/>
                  <a:pt x="483" y="295"/>
                  <a:pt x="483" y="295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2" y="296"/>
                  <a:pt x="482" y="296"/>
                  <a:pt x="482" y="296"/>
                </a:cubicBezTo>
                <a:cubicBezTo>
                  <a:pt x="481" y="296"/>
                  <a:pt x="481" y="296"/>
                  <a:pt x="480" y="296"/>
                </a:cubicBezTo>
                <a:cubicBezTo>
                  <a:pt x="480" y="295"/>
                  <a:pt x="479" y="295"/>
                  <a:pt x="479" y="295"/>
                </a:cubicBezTo>
                <a:cubicBezTo>
                  <a:pt x="479" y="295"/>
                  <a:pt x="478" y="294"/>
                  <a:pt x="478" y="294"/>
                </a:cubicBezTo>
                <a:cubicBezTo>
                  <a:pt x="478" y="294"/>
                  <a:pt x="475" y="294"/>
                  <a:pt x="473" y="294"/>
                </a:cubicBezTo>
                <a:cubicBezTo>
                  <a:pt x="473" y="294"/>
                  <a:pt x="473" y="294"/>
                  <a:pt x="473" y="294"/>
                </a:cubicBezTo>
                <a:cubicBezTo>
                  <a:pt x="472" y="294"/>
                  <a:pt x="472" y="294"/>
                  <a:pt x="472" y="294"/>
                </a:cubicBezTo>
                <a:cubicBezTo>
                  <a:pt x="471" y="294"/>
                  <a:pt x="471" y="294"/>
                  <a:pt x="471" y="294"/>
                </a:cubicBezTo>
                <a:cubicBezTo>
                  <a:pt x="473" y="295"/>
                  <a:pt x="474" y="295"/>
                  <a:pt x="477" y="296"/>
                </a:cubicBezTo>
                <a:cubicBezTo>
                  <a:pt x="478" y="296"/>
                  <a:pt x="478" y="297"/>
                  <a:pt x="478" y="297"/>
                </a:cubicBezTo>
                <a:cubicBezTo>
                  <a:pt x="478" y="298"/>
                  <a:pt x="478" y="298"/>
                  <a:pt x="478" y="298"/>
                </a:cubicBezTo>
                <a:cubicBezTo>
                  <a:pt x="478" y="299"/>
                  <a:pt x="478" y="299"/>
                  <a:pt x="479" y="300"/>
                </a:cubicBezTo>
                <a:cubicBezTo>
                  <a:pt x="479" y="300"/>
                  <a:pt x="479" y="301"/>
                  <a:pt x="479" y="301"/>
                </a:cubicBezTo>
                <a:cubicBezTo>
                  <a:pt x="479" y="302"/>
                  <a:pt x="479" y="302"/>
                  <a:pt x="479" y="302"/>
                </a:cubicBezTo>
                <a:cubicBezTo>
                  <a:pt x="479" y="303"/>
                  <a:pt x="479" y="303"/>
                  <a:pt x="479" y="303"/>
                </a:cubicBezTo>
                <a:cubicBezTo>
                  <a:pt x="479" y="306"/>
                  <a:pt x="482" y="308"/>
                  <a:pt x="483" y="311"/>
                </a:cubicBezTo>
                <a:cubicBezTo>
                  <a:pt x="485" y="314"/>
                  <a:pt x="486" y="314"/>
                  <a:pt x="487" y="315"/>
                </a:cubicBezTo>
                <a:cubicBezTo>
                  <a:pt x="488" y="315"/>
                  <a:pt x="488" y="315"/>
                  <a:pt x="489" y="315"/>
                </a:cubicBezTo>
                <a:cubicBezTo>
                  <a:pt x="491" y="316"/>
                  <a:pt x="491" y="313"/>
                  <a:pt x="492" y="312"/>
                </a:cubicBezTo>
                <a:cubicBezTo>
                  <a:pt x="492" y="313"/>
                  <a:pt x="493" y="313"/>
                  <a:pt x="493" y="313"/>
                </a:cubicBezTo>
                <a:cubicBezTo>
                  <a:pt x="495" y="316"/>
                  <a:pt x="498" y="318"/>
                  <a:pt x="499" y="321"/>
                </a:cubicBezTo>
                <a:cubicBezTo>
                  <a:pt x="505" y="332"/>
                  <a:pt x="505" y="332"/>
                  <a:pt x="505" y="332"/>
                </a:cubicBezTo>
                <a:cubicBezTo>
                  <a:pt x="505" y="333"/>
                  <a:pt x="505" y="333"/>
                  <a:pt x="505" y="333"/>
                </a:cubicBezTo>
                <a:cubicBezTo>
                  <a:pt x="504" y="335"/>
                  <a:pt x="504" y="337"/>
                  <a:pt x="505" y="339"/>
                </a:cubicBezTo>
                <a:cubicBezTo>
                  <a:pt x="506" y="341"/>
                  <a:pt x="509" y="340"/>
                  <a:pt x="510" y="341"/>
                </a:cubicBezTo>
                <a:cubicBezTo>
                  <a:pt x="511" y="342"/>
                  <a:pt x="516" y="352"/>
                  <a:pt x="516" y="352"/>
                </a:cubicBezTo>
                <a:cubicBezTo>
                  <a:pt x="518" y="356"/>
                  <a:pt x="514" y="362"/>
                  <a:pt x="519" y="364"/>
                </a:cubicBezTo>
                <a:cubicBezTo>
                  <a:pt x="519" y="364"/>
                  <a:pt x="525" y="368"/>
                  <a:pt x="527" y="373"/>
                </a:cubicBezTo>
                <a:cubicBezTo>
                  <a:pt x="527" y="376"/>
                  <a:pt x="528" y="376"/>
                  <a:pt x="529" y="377"/>
                </a:cubicBezTo>
                <a:cubicBezTo>
                  <a:pt x="531" y="379"/>
                  <a:pt x="531" y="379"/>
                  <a:pt x="538" y="397"/>
                </a:cubicBezTo>
                <a:cubicBezTo>
                  <a:pt x="538" y="401"/>
                  <a:pt x="538" y="404"/>
                  <a:pt x="538" y="408"/>
                </a:cubicBezTo>
                <a:cubicBezTo>
                  <a:pt x="539" y="414"/>
                  <a:pt x="547" y="415"/>
                  <a:pt x="549" y="412"/>
                </a:cubicBezTo>
                <a:cubicBezTo>
                  <a:pt x="553" y="408"/>
                  <a:pt x="553" y="408"/>
                  <a:pt x="555" y="407"/>
                </a:cubicBezTo>
                <a:cubicBezTo>
                  <a:pt x="557" y="407"/>
                  <a:pt x="559" y="407"/>
                  <a:pt x="561" y="407"/>
                </a:cubicBezTo>
                <a:cubicBezTo>
                  <a:pt x="561" y="407"/>
                  <a:pt x="561" y="407"/>
                  <a:pt x="561" y="407"/>
                </a:cubicBezTo>
                <a:cubicBezTo>
                  <a:pt x="562" y="408"/>
                  <a:pt x="562" y="408"/>
                  <a:pt x="563" y="408"/>
                </a:cubicBezTo>
                <a:cubicBezTo>
                  <a:pt x="563" y="408"/>
                  <a:pt x="563" y="408"/>
                  <a:pt x="563" y="408"/>
                </a:cubicBezTo>
                <a:cubicBezTo>
                  <a:pt x="564" y="408"/>
                  <a:pt x="564" y="407"/>
                  <a:pt x="565" y="406"/>
                </a:cubicBezTo>
                <a:cubicBezTo>
                  <a:pt x="569" y="400"/>
                  <a:pt x="577" y="402"/>
                  <a:pt x="582" y="397"/>
                </a:cubicBezTo>
                <a:cubicBezTo>
                  <a:pt x="583" y="396"/>
                  <a:pt x="583" y="396"/>
                  <a:pt x="586" y="396"/>
                </a:cubicBezTo>
                <a:cubicBezTo>
                  <a:pt x="587" y="395"/>
                  <a:pt x="587" y="395"/>
                  <a:pt x="587" y="395"/>
                </a:cubicBezTo>
                <a:cubicBezTo>
                  <a:pt x="587" y="392"/>
                  <a:pt x="587" y="392"/>
                  <a:pt x="588" y="391"/>
                </a:cubicBezTo>
                <a:cubicBezTo>
                  <a:pt x="589" y="391"/>
                  <a:pt x="589" y="391"/>
                  <a:pt x="591" y="390"/>
                </a:cubicBezTo>
                <a:cubicBezTo>
                  <a:pt x="593" y="389"/>
                  <a:pt x="593" y="389"/>
                  <a:pt x="601" y="389"/>
                </a:cubicBezTo>
                <a:cubicBezTo>
                  <a:pt x="601" y="389"/>
                  <a:pt x="601" y="385"/>
                  <a:pt x="603" y="382"/>
                </a:cubicBezTo>
                <a:cubicBezTo>
                  <a:pt x="605" y="382"/>
                  <a:pt x="606" y="382"/>
                  <a:pt x="608" y="382"/>
                </a:cubicBezTo>
                <a:cubicBezTo>
                  <a:pt x="609" y="379"/>
                  <a:pt x="610" y="376"/>
                  <a:pt x="610" y="376"/>
                </a:cubicBezTo>
                <a:cubicBezTo>
                  <a:pt x="611" y="365"/>
                  <a:pt x="610" y="354"/>
                  <a:pt x="610" y="342"/>
                </a:cubicBezTo>
                <a:cubicBezTo>
                  <a:pt x="609" y="343"/>
                  <a:pt x="609" y="343"/>
                  <a:pt x="609" y="343"/>
                </a:cubicBezTo>
                <a:cubicBezTo>
                  <a:pt x="608" y="342"/>
                  <a:pt x="609" y="340"/>
                  <a:pt x="608" y="339"/>
                </a:cubicBezTo>
                <a:cubicBezTo>
                  <a:pt x="607" y="339"/>
                  <a:pt x="607" y="339"/>
                  <a:pt x="607" y="338"/>
                </a:cubicBezTo>
                <a:cubicBezTo>
                  <a:pt x="607" y="335"/>
                  <a:pt x="606" y="333"/>
                  <a:pt x="606" y="331"/>
                </a:cubicBezTo>
                <a:cubicBezTo>
                  <a:pt x="606" y="330"/>
                  <a:pt x="606" y="330"/>
                  <a:pt x="605" y="329"/>
                </a:cubicBezTo>
                <a:cubicBezTo>
                  <a:pt x="602" y="331"/>
                  <a:pt x="602" y="331"/>
                  <a:pt x="601" y="340"/>
                </a:cubicBezTo>
                <a:cubicBezTo>
                  <a:pt x="600" y="340"/>
                  <a:pt x="599" y="340"/>
                  <a:pt x="597" y="340"/>
                </a:cubicBezTo>
                <a:cubicBezTo>
                  <a:pt x="596" y="340"/>
                  <a:pt x="596" y="340"/>
                  <a:pt x="596" y="340"/>
                </a:cubicBezTo>
                <a:cubicBezTo>
                  <a:pt x="595" y="340"/>
                  <a:pt x="594" y="339"/>
                  <a:pt x="593" y="339"/>
                </a:cubicBezTo>
                <a:cubicBezTo>
                  <a:pt x="592" y="339"/>
                  <a:pt x="592" y="339"/>
                  <a:pt x="592" y="339"/>
                </a:cubicBezTo>
                <a:cubicBezTo>
                  <a:pt x="589" y="341"/>
                  <a:pt x="589" y="341"/>
                  <a:pt x="588" y="343"/>
                </a:cubicBezTo>
                <a:cubicBezTo>
                  <a:pt x="588" y="343"/>
                  <a:pt x="584" y="342"/>
                  <a:pt x="584" y="337"/>
                </a:cubicBezTo>
                <a:cubicBezTo>
                  <a:pt x="584" y="337"/>
                  <a:pt x="584" y="336"/>
                  <a:pt x="585" y="336"/>
                </a:cubicBezTo>
                <a:cubicBezTo>
                  <a:pt x="586" y="335"/>
                  <a:pt x="586" y="335"/>
                  <a:pt x="587" y="335"/>
                </a:cubicBezTo>
                <a:cubicBezTo>
                  <a:pt x="587" y="335"/>
                  <a:pt x="588" y="335"/>
                  <a:pt x="588" y="335"/>
                </a:cubicBezTo>
                <a:cubicBezTo>
                  <a:pt x="594" y="338"/>
                  <a:pt x="594" y="334"/>
                  <a:pt x="594" y="334"/>
                </a:cubicBezTo>
                <a:cubicBezTo>
                  <a:pt x="593" y="334"/>
                  <a:pt x="593" y="334"/>
                  <a:pt x="593" y="334"/>
                </a:cubicBezTo>
                <a:cubicBezTo>
                  <a:pt x="592" y="333"/>
                  <a:pt x="592" y="333"/>
                  <a:pt x="591" y="333"/>
                </a:cubicBezTo>
                <a:cubicBezTo>
                  <a:pt x="591" y="333"/>
                  <a:pt x="590" y="333"/>
                  <a:pt x="590" y="334"/>
                </a:cubicBezTo>
                <a:cubicBezTo>
                  <a:pt x="589" y="334"/>
                  <a:pt x="589" y="334"/>
                  <a:pt x="588" y="334"/>
                </a:cubicBezTo>
                <a:cubicBezTo>
                  <a:pt x="585" y="333"/>
                  <a:pt x="582" y="333"/>
                  <a:pt x="580" y="332"/>
                </a:cubicBezTo>
                <a:cubicBezTo>
                  <a:pt x="579" y="332"/>
                  <a:pt x="578" y="332"/>
                  <a:pt x="578" y="332"/>
                </a:cubicBezTo>
                <a:cubicBezTo>
                  <a:pt x="578" y="330"/>
                  <a:pt x="578" y="327"/>
                  <a:pt x="577" y="325"/>
                </a:cubicBezTo>
                <a:cubicBezTo>
                  <a:pt x="576" y="324"/>
                  <a:pt x="576" y="324"/>
                  <a:pt x="570" y="321"/>
                </a:cubicBezTo>
                <a:cubicBezTo>
                  <a:pt x="568" y="316"/>
                  <a:pt x="565" y="311"/>
                  <a:pt x="565" y="305"/>
                </a:cubicBezTo>
                <a:cubicBezTo>
                  <a:pt x="566" y="301"/>
                  <a:pt x="571" y="303"/>
                  <a:pt x="572" y="303"/>
                </a:cubicBezTo>
                <a:cubicBezTo>
                  <a:pt x="572" y="304"/>
                  <a:pt x="572" y="304"/>
                  <a:pt x="576" y="308"/>
                </a:cubicBezTo>
                <a:cubicBezTo>
                  <a:pt x="578" y="310"/>
                  <a:pt x="578" y="310"/>
                  <a:pt x="580" y="314"/>
                </a:cubicBezTo>
                <a:cubicBezTo>
                  <a:pt x="581" y="317"/>
                  <a:pt x="584" y="317"/>
                  <a:pt x="586" y="319"/>
                </a:cubicBezTo>
                <a:cubicBezTo>
                  <a:pt x="589" y="323"/>
                  <a:pt x="590" y="323"/>
                  <a:pt x="598" y="324"/>
                </a:cubicBezTo>
                <a:cubicBezTo>
                  <a:pt x="599" y="324"/>
                  <a:pt x="599" y="324"/>
                  <a:pt x="599" y="324"/>
                </a:cubicBezTo>
                <a:cubicBezTo>
                  <a:pt x="599" y="324"/>
                  <a:pt x="600" y="324"/>
                  <a:pt x="600" y="324"/>
                </a:cubicBezTo>
                <a:cubicBezTo>
                  <a:pt x="601" y="324"/>
                  <a:pt x="602" y="324"/>
                  <a:pt x="604" y="323"/>
                </a:cubicBezTo>
                <a:cubicBezTo>
                  <a:pt x="604" y="323"/>
                  <a:pt x="605" y="323"/>
                  <a:pt x="605" y="323"/>
                </a:cubicBezTo>
                <a:cubicBezTo>
                  <a:pt x="607" y="323"/>
                  <a:pt x="607" y="323"/>
                  <a:pt x="609" y="325"/>
                </a:cubicBezTo>
                <a:cubicBezTo>
                  <a:pt x="609" y="325"/>
                  <a:pt x="609" y="325"/>
                  <a:pt x="609" y="325"/>
                </a:cubicBezTo>
                <a:moveTo>
                  <a:pt x="680" y="160"/>
                </a:moveTo>
                <a:cubicBezTo>
                  <a:pt x="671" y="147"/>
                  <a:pt x="657" y="130"/>
                  <a:pt x="646" y="118"/>
                </a:cubicBezTo>
                <a:cubicBezTo>
                  <a:pt x="649" y="120"/>
                  <a:pt x="614" y="121"/>
                  <a:pt x="550" y="121"/>
                </a:cubicBezTo>
                <a:cubicBezTo>
                  <a:pt x="577" y="168"/>
                  <a:pt x="596" y="225"/>
                  <a:pt x="605" y="288"/>
                </a:cubicBezTo>
                <a:cubicBezTo>
                  <a:pt x="690" y="289"/>
                  <a:pt x="736" y="287"/>
                  <a:pt x="736" y="284"/>
                </a:cubicBezTo>
                <a:cubicBezTo>
                  <a:pt x="730" y="264"/>
                  <a:pt x="730" y="264"/>
                  <a:pt x="730" y="264"/>
                </a:cubicBezTo>
                <a:cubicBezTo>
                  <a:pt x="718" y="228"/>
                  <a:pt x="718" y="227"/>
                  <a:pt x="709" y="210"/>
                </a:cubicBezTo>
                <a:cubicBezTo>
                  <a:pt x="693" y="178"/>
                  <a:pt x="690" y="173"/>
                  <a:pt x="680" y="160"/>
                </a:cubicBezTo>
                <a:moveTo>
                  <a:pt x="415" y="119"/>
                </a:moveTo>
                <a:cubicBezTo>
                  <a:pt x="416" y="119"/>
                  <a:pt x="418" y="119"/>
                  <a:pt x="420" y="119"/>
                </a:cubicBezTo>
                <a:cubicBezTo>
                  <a:pt x="419" y="119"/>
                  <a:pt x="419" y="119"/>
                  <a:pt x="419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8" y="119"/>
                </a:cubicBezTo>
                <a:cubicBezTo>
                  <a:pt x="418" y="119"/>
                  <a:pt x="418" y="119"/>
                  <a:pt x="417" y="118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7" y="117"/>
                  <a:pt x="417" y="117"/>
                  <a:pt x="417" y="117"/>
                </a:cubicBezTo>
                <a:cubicBezTo>
                  <a:pt x="416" y="117"/>
                  <a:pt x="416" y="117"/>
                  <a:pt x="415" y="117"/>
                </a:cubicBezTo>
                <a:cubicBezTo>
                  <a:pt x="415" y="117"/>
                  <a:pt x="415" y="117"/>
                  <a:pt x="415" y="117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4" y="118"/>
                  <a:pt x="414" y="118"/>
                  <a:pt x="414" y="118"/>
                </a:cubicBezTo>
                <a:cubicBezTo>
                  <a:pt x="415" y="119"/>
                  <a:pt x="415" y="119"/>
                  <a:pt x="415" y="119"/>
                </a:cubicBezTo>
                <a:moveTo>
                  <a:pt x="416" y="52"/>
                </a:moveTo>
                <a:cubicBezTo>
                  <a:pt x="416" y="51"/>
                  <a:pt x="416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5" y="50"/>
                  <a:pt x="415" y="50"/>
                  <a:pt x="415" y="50"/>
                </a:cubicBezTo>
                <a:cubicBezTo>
                  <a:pt x="414" y="50"/>
                  <a:pt x="414" y="50"/>
                  <a:pt x="413" y="50"/>
                </a:cubicBezTo>
                <a:cubicBezTo>
                  <a:pt x="414" y="50"/>
                  <a:pt x="414" y="50"/>
                  <a:pt x="414" y="50"/>
                </a:cubicBezTo>
                <a:cubicBezTo>
                  <a:pt x="414" y="51"/>
                  <a:pt x="414" y="51"/>
                  <a:pt x="414" y="51"/>
                </a:cubicBezTo>
                <a:cubicBezTo>
                  <a:pt x="414" y="51"/>
                  <a:pt x="414" y="52"/>
                  <a:pt x="414" y="52"/>
                </a:cubicBezTo>
                <a:cubicBezTo>
                  <a:pt x="415" y="52"/>
                  <a:pt x="415" y="52"/>
                  <a:pt x="416" y="52"/>
                </a:cubicBezTo>
                <a:moveTo>
                  <a:pt x="550" y="121"/>
                </a:moveTo>
                <a:cubicBezTo>
                  <a:pt x="537" y="99"/>
                  <a:pt x="522" y="79"/>
                  <a:pt x="507" y="62"/>
                </a:cubicBezTo>
                <a:cubicBezTo>
                  <a:pt x="507" y="63"/>
                  <a:pt x="507" y="63"/>
                  <a:pt x="507" y="63"/>
                </a:cubicBezTo>
                <a:cubicBezTo>
                  <a:pt x="506" y="64"/>
                  <a:pt x="506" y="64"/>
                  <a:pt x="506" y="64"/>
                </a:cubicBezTo>
                <a:cubicBezTo>
                  <a:pt x="505" y="63"/>
                  <a:pt x="504" y="63"/>
                  <a:pt x="504" y="63"/>
                </a:cubicBezTo>
                <a:cubicBezTo>
                  <a:pt x="504" y="63"/>
                  <a:pt x="504" y="63"/>
                  <a:pt x="503" y="63"/>
                </a:cubicBezTo>
                <a:cubicBezTo>
                  <a:pt x="503" y="64"/>
                  <a:pt x="504" y="65"/>
                  <a:pt x="504" y="65"/>
                </a:cubicBezTo>
                <a:cubicBezTo>
                  <a:pt x="504" y="65"/>
                  <a:pt x="503" y="65"/>
                  <a:pt x="503" y="65"/>
                </a:cubicBezTo>
                <a:cubicBezTo>
                  <a:pt x="501" y="64"/>
                  <a:pt x="501" y="64"/>
                  <a:pt x="498" y="61"/>
                </a:cubicBezTo>
                <a:cubicBezTo>
                  <a:pt x="497" y="62"/>
                  <a:pt x="497" y="62"/>
                  <a:pt x="497" y="62"/>
                </a:cubicBezTo>
                <a:cubicBezTo>
                  <a:pt x="497" y="62"/>
                  <a:pt x="497" y="62"/>
                  <a:pt x="496" y="62"/>
                </a:cubicBezTo>
                <a:cubicBezTo>
                  <a:pt x="496" y="63"/>
                  <a:pt x="496" y="63"/>
                  <a:pt x="496" y="63"/>
                </a:cubicBezTo>
                <a:cubicBezTo>
                  <a:pt x="495" y="63"/>
                  <a:pt x="495" y="63"/>
                  <a:pt x="495" y="63"/>
                </a:cubicBezTo>
                <a:cubicBezTo>
                  <a:pt x="494" y="63"/>
                  <a:pt x="494" y="63"/>
                  <a:pt x="494" y="63"/>
                </a:cubicBezTo>
                <a:cubicBezTo>
                  <a:pt x="494" y="64"/>
                  <a:pt x="493" y="64"/>
                  <a:pt x="493" y="64"/>
                </a:cubicBezTo>
                <a:cubicBezTo>
                  <a:pt x="492" y="65"/>
                  <a:pt x="492" y="65"/>
                  <a:pt x="492" y="65"/>
                </a:cubicBezTo>
                <a:cubicBezTo>
                  <a:pt x="490" y="65"/>
                  <a:pt x="490" y="65"/>
                  <a:pt x="490" y="67"/>
                </a:cubicBezTo>
                <a:cubicBezTo>
                  <a:pt x="489" y="67"/>
                  <a:pt x="489" y="67"/>
                  <a:pt x="488" y="67"/>
                </a:cubicBezTo>
                <a:cubicBezTo>
                  <a:pt x="487" y="68"/>
                  <a:pt x="487" y="68"/>
                  <a:pt x="487" y="68"/>
                </a:cubicBezTo>
                <a:cubicBezTo>
                  <a:pt x="490" y="70"/>
                  <a:pt x="490" y="70"/>
                  <a:pt x="490" y="70"/>
                </a:cubicBezTo>
                <a:cubicBezTo>
                  <a:pt x="489" y="72"/>
                  <a:pt x="489" y="72"/>
                  <a:pt x="486" y="73"/>
                </a:cubicBezTo>
                <a:cubicBezTo>
                  <a:pt x="486" y="73"/>
                  <a:pt x="486" y="73"/>
                  <a:pt x="486" y="73"/>
                </a:cubicBezTo>
                <a:cubicBezTo>
                  <a:pt x="480" y="69"/>
                  <a:pt x="480" y="69"/>
                  <a:pt x="480" y="68"/>
                </a:cubicBezTo>
                <a:cubicBezTo>
                  <a:pt x="481" y="68"/>
                  <a:pt x="482" y="68"/>
                  <a:pt x="483" y="68"/>
                </a:cubicBezTo>
                <a:cubicBezTo>
                  <a:pt x="483" y="67"/>
                  <a:pt x="482" y="66"/>
                  <a:pt x="482" y="65"/>
                </a:cubicBezTo>
                <a:cubicBezTo>
                  <a:pt x="481" y="65"/>
                  <a:pt x="481" y="65"/>
                  <a:pt x="480" y="65"/>
                </a:cubicBezTo>
                <a:cubicBezTo>
                  <a:pt x="479" y="64"/>
                  <a:pt x="479" y="64"/>
                  <a:pt x="477" y="63"/>
                </a:cubicBezTo>
                <a:cubicBezTo>
                  <a:pt x="477" y="63"/>
                  <a:pt x="477" y="63"/>
                  <a:pt x="476" y="63"/>
                </a:cubicBezTo>
                <a:cubicBezTo>
                  <a:pt x="476" y="63"/>
                  <a:pt x="476" y="63"/>
                  <a:pt x="476" y="63"/>
                </a:cubicBezTo>
                <a:cubicBezTo>
                  <a:pt x="475" y="62"/>
                  <a:pt x="475" y="62"/>
                  <a:pt x="473" y="62"/>
                </a:cubicBezTo>
                <a:cubicBezTo>
                  <a:pt x="472" y="62"/>
                  <a:pt x="472" y="62"/>
                  <a:pt x="472" y="62"/>
                </a:cubicBezTo>
                <a:cubicBezTo>
                  <a:pt x="471" y="63"/>
                  <a:pt x="471" y="63"/>
                  <a:pt x="472" y="63"/>
                </a:cubicBezTo>
                <a:cubicBezTo>
                  <a:pt x="472" y="64"/>
                  <a:pt x="472" y="64"/>
                  <a:pt x="473" y="64"/>
                </a:cubicBezTo>
                <a:cubicBezTo>
                  <a:pt x="475" y="65"/>
                  <a:pt x="476" y="67"/>
                  <a:pt x="476" y="68"/>
                </a:cubicBezTo>
                <a:cubicBezTo>
                  <a:pt x="476" y="69"/>
                  <a:pt x="476" y="70"/>
                  <a:pt x="478" y="71"/>
                </a:cubicBezTo>
                <a:cubicBezTo>
                  <a:pt x="479" y="71"/>
                  <a:pt x="479" y="71"/>
                  <a:pt x="481" y="73"/>
                </a:cubicBezTo>
                <a:cubicBezTo>
                  <a:pt x="481" y="73"/>
                  <a:pt x="481" y="73"/>
                  <a:pt x="481" y="73"/>
                </a:cubicBezTo>
                <a:cubicBezTo>
                  <a:pt x="481" y="75"/>
                  <a:pt x="482" y="76"/>
                  <a:pt x="483" y="77"/>
                </a:cubicBezTo>
                <a:cubicBezTo>
                  <a:pt x="480" y="77"/>
                  <a:pt x="480" y="77"/>
                  <a:pt x="480" y="76"/>
                </a:cubicBezTo>
                <a:cubicBezTo>
                  <a:pt x="479" y="75"/>
                  <a:pt x="479" y="75"/>
                  <a:pt x="479" y="75"/>
                </a:cubicBezTo>
                <a:cubicBezTo>
                  <a:pt x="479" y="75"/>
                  <a:pt x="479" y="75"/>
                  <a:pt x="474" y="75"/>
                </a:cubicBezTo>
                <a:cubicBezTo>
                  <a:pt x="474" y="76"/>
                  <a:pt x="474" y="77"/>
                  <a:pt x="474" y="77"/>
                </a:cubicBezTo>
                <a:cubicBezTo>
                  <a:pt x="471" y="78"/>
                  <a:pt x="471" y="78"/>
                  <a:pt x="471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0" y="80"/>
                  <a:pt x="470" y="80"/>
                  <a:pt x="470" y="80"/>
                </a:cubicBezTo>
                <a:cubicBezTo>
                  <a:pt x="471" y="82"/>
                  <a:pt x="474" y="83"/>
                  <a:pt x="475" y="85"/>
                </a:cubicBezTo>
                <a:cubicBezTo>
                  <a:pt x="474" y="85"/>
                  <a:pt x="474" y="85"/>
                  <a:pt x="474" y="85"/>
                </a:cubicBezTo>
                <a:cubicBezTo>
                  <a:pt x="471" y="85"/>
                  <a:pt x="471" y="85"/>
                  <a:pt x="470" y="85"/>
                </a:cubicBezTo>
                <a:cubicBezTo>
                  <a:pt x="470" y="85"/>
                  <a:pt x="470" y="85"/>
                  <a:pt x="469" y="85"/>
                </a:cubicBezTo>
                <a:cubicBezTo>
                  <a:pt x="464" y="84"/>
                  <a:pt x="462" y="82"/>
                  <a:pt x="462" y="81"/>
                </a:cubicBezTo>
                <a:cubicBezTo>
                  <a:pt x="461" y="82"/>
                  <a:pt x="461" y="82"/>
                  <a:pt x="460" y="83"/>
                </a:cubicBezTo>
                <a:cubicBezTo>
                  <a:pt x="460" y="84"/>
                  <a:pt x="460" y="85"/>
                  <a:pt x="463" y="85"/>
                </a:cubicBezTo>
                <a:cubicBezTo>
                  <a:pt x="463" y="86"/>
                  <a:pt x="463" y="86"/>
                  <a:pt x="463" y="86"/>
                </a:cubicBezTo>
                <a:cubicBezTo>
                  <a:pt x="464" y="87"/>
                  <a:pt x="464" y="87"/>
                  <a:pt x="464" y="87"/>
                </a:cubicBezTo>
                <a:cubicBezTo>
                  <a:pt x="466" y="87"/>
                  <a:pt x="467" y="87"/>
                  <a:pt x="468" y="88"/>
                </a:cubicBezTo>
                <a:cubicBezTo>
                  <a:pt x="468" y="89"/>
                  <a:pt x="468" y="89"/>
                  <a:pt x="468" y="89"/>
                </a:cubicBezTo>
                <a:cubicBezTo>
                  <a:pt x="467" y="89"/>
                  <a:pt x="466" y="89"/>
                  <a:pt x="465" y="89"/>
                </a:cubicBezTo>
                <a:cubicBezTo>
                  <a:pt x="464" y="90"/>
                  <a:pt x="464" y="90"/>
                  <a:pt x="464" y="90"/>
                </a:cubicBezTo>
                <a:cubicBezTo>
                  <a:pt x="455" y="83"/>
                  <a:pt x="455" y="83"/>
                  <a:pt x="455" y="83"/>
                </a:cubicBezTo>
                <a:cubicBezTo>
                  <a:pt x="454" y="83"/>
                  <a:pt x="453" y="83"/>
                  <a:pt x="453" y="83"/>
                </a:cubicBezTo>
                <a:cubicBezTo>
                  <a:pt x="452" y="80"/>
                  <a:pt x="452" y="80"/>
                  <a:pt x="452" y="80"/>
                </a:cubicBezTo>
                <a:cubicBezTo>
                  <a:pt x="450" y="75"/>
                  <a:pt x="443" y="75"/>
                  <a:pt x="441" y="70"/>
                </a:cubicBezTo>
                <a:cubicBezTo>
                  <a:pt x="443" y="71"/>
                  <a:pt x="452" y="74"/>
                  <a:pt x="452" y="74"/>
                </a:cubicBezTo>
                <a:cubicBezTo>
                  <a:pt x="454" y="74"/>
                  <a:pt x="455" y="75"/>
                  <a:pt x="457" y="75"/>
                </a:cubicBezTo>
                <a:cubicBezTo>
                  <a:pt x="459" y="75"/>
                  <a:pt x="460" y="76"/>
                  <a:pt x="462" y="76"/>
                </a:cubicBezTo>
                <a:cubicBezTo>
                  <a:pt x="463" y="76"/>
                  <a:pt x="463" y="76"/>
                  <a:pt x="464" y="76"/>
                </a:cubicBezTo>
                <a:cubicBezTo>
                  <a:pt x="464" y="76"/>
                  <a:pt x="464" y="76"/>
                  <a:pt x="464" y="76"/>
                </a:cubicBezTo>
                <a:cubicBezTo>
                  <a:pt x="477" y="72"/>
                  <a:pt x="464" y="66"/>
                  <a:pt x="464" y="66"/>
                </a:cubicBezTo>
                <a:cubicBezTo>
                  <a:pt x="454" y="62"/>
                  <a:pt x="454" y="62"/>
                  <a:pt x="454" y="62"/>
                </a:cubicBezTo>
                <a:cubicBezTo>
                  <a:pt x="453" y="61"/>
                  <a:pt x="452" y="61"/>
                  <a:pt x="451" y="61"/>
                </a:cubicBezTo>
                <a:cubicBezTo>
                  <a:pt x="450" y="60"/>
                  <a:pt x="450" y="60"/>
                  <a:pt x="447" y="60"/>
                </a:cubicBezTo>
                <a:cubicBezTo>
                  <a:pt x="446" y="60"/>
                  <a:pt x="446" y="60"/>
                  <a:pt x="446" y="60"/>
                </a:cubicBezTo>
                <a:cubicBezTo>
                  <a:pt x="445" y="60"/>
                  <a:pt x="444" y="59"/>
                  <a:pt x="443" y="58"/>
                </a:cubicBezTo>
                <a:cubicBezTo>
                  <a:pt x="442" y="58"/>
                  <a:pt x="441" y="58"/>
                  <a:pt x="441" y="58"/>
                </a:cubicBezTo>
                <a:cubicBezTo>
                  <a:pt x="441" y="59"/>
                  <a:pt x="441" y="59"/>
                  <a:pt x="441" y="59"/>
                </a:cubicBezTo>
                <a:cubicBezTo>
                  <a:pt x="440" y="60"/>
                  <a:pt x="440" y="60"/>
                  <a:pt x="440" y="60"/>
                </a:cubicBezTo>
                <a:cubicBezTo>
                  <a:pt x="439" y="59"/>
                  <a:pt x="439" y="59"/>
                  <a:pt x="439" y="59"/>
                </a:cubicBezTo>
                <a:cubicBezTo>
                  <a:pt x="439" y="59"/>
                  <a:pt x="439" y="58"/>
                  <a:pt x="439" y="58"/>
                </a:cubicBezTo>
                <a:cubicBezTo>
                  <a:pt x="439" y="57"/>
                  <a:pt x="439" y="57"/>
                  <a:pt x="439" y="57"/>
                </a:cubicBezTo>
                <a:cubicBezTo>
                  <a:pt x="438" y="57"/>
                  <a:pt x="437" y="57"/>
                  <a:pt x="436" y="55"/>
                </a:cubicBezTo>
                <a:cubicBezTo>
                  <a:pt x="436" y="55"/>
                  <a:pt x="435" y="55"/>
                  <a:pt x="435" y="55"/>
                </a:cubicBezTo>
                <a:cubicBezTo>
                  <a:pt x="434" y="56"/>
                  <a:pt x="434" y="56"/>
                  <a:pt x="434" y="56"/>
                </a:cubicBezTo>
                <a:cubicBezTo>
                  <a:pt x="432" y="56"/>
                  <a:pt x="431" y="55"/>
                  <a:pt x="429" y="54"/>
                </a:cubicBezTo>
                <a:cubicBezTo>
                  <a:pt x="428" y="54"/>
                  <a:pt x="428" y="54"/>
                  <a:pt x="428" y="54"/>
                </a:cubicBezTo>
                <a:cubicBezTo>
                  <a:pt x="428" y="54"/>
                  <a:pt x="429" y="54"/>
                  <a:pt x="429" y="54"/>
                </a:cubicBezTo>
                <a:cubicBezTo>
                  <a:pt x="429" y="53"/>
                  <a:pt x="429" y="53"/>
                  <a:pt x="430" y="52"/>
                </a:cubicBezTo>
                <a:cubicBezTo>
                  <a:pt x="429" y="52"/>
                  <a:pt x="427" y="50"/>
                  <a:pt x="423" y="50"/>
                </a:cubicBezTo>
                <a:cubicBezTo>
                  <a:pt x="423" y="50"/>
                  <a:pt x="423" y="51"/>
                  <a:pt x="423" y="51"/>
                </a:cubicBezTo>
                <a:cubicBezTo>
                  <a:pt x="423" y="51"/>
                  <a:pt x="423" y="51"/>
                  <a:pt x="422" y="51"/>
                </a:cubicBezTo>
                <a:cubicBezTo>
                  <a:pt x="422" y="51"/>
                  <a:pt x="421" y="51"/>
                  <a:pt x="421" y="50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22" y="49"/>
                  <a:pt x="422" y="49"/>
                  <a:pt x="422" y="49"/>
                </a:cubicBezTo>
                <a:cubicBezTo>
                  <a:pt x="418" y="48"/>
                  <a:pt x="418" y="48"/>
                  <a:pt x="418" y="48"/>
                </a:cubicBezTo>
                <a:cubicBezTo>
                  <a:pt x="418" y="49"/>
                  <a:pt x="418" y="50"/>
                  <a:pt x="418" y="50"/>
                </a:cubicBezTo>
                <a:cubicBezTo>
                  <a:pt x="418" y="51"/>
                  <a:pt x="418" y="51"/>
                  <a:pt x="418" y="52"/>
                </a:cubicBezTo>
                <a:cubicBezTo>
                  <a:pt x="418" y="52"/>
                  <a:pt x="418" y="52"/>
                  <a:pt x="418" y="52"/>
                </a:cubicBezTo>
                <a:cubicBezTo>
                  <a:pt x="418" y="50"/>
                  <a:pt x="418" y="50"/>
                  <a:pt x="417" y="49"/>
                </a:cubicBezTo>
                <a:cubicBezTo>
                  <a:pt x="416" y="49"/>
                  <a:pt x="416" y="49"/>
                  <a:pt x="415" y="49"/>
                </a:cubicBezTo>
                <a:cubicBezTo>
                  <a:pt x="415" y="48"/>
                  <a:pt x="415" y="48"/>
                  <a:pt x="415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4" y="48"/>
                  <a:pt x="414" y="48"/>
                  <a:pt x="414" y="48"/>
                </a:cubicBezTo>
                <a:cubicBezTo>
                  <a:pt x="413" y="48"/>
                  <a:pt x="412" y="49"/>
                  <a:pt x="411" y="49"/>
                </a:cubicBezTo>
                <a:cubicBezTo>
                  <a:pt x="411" y="50"/>
                  <a:pt x="411" y="50"/>
                  <a:pt x="410" y="51"/>
                </a:cubicBezTo>
                <a:cubicBezTo>
                  <a:pt x="410" y="51"/>
                  <a:pt x="410" y="51"/>
                  <a:pt x="410" y="51"/>
                </a:cubicBezTo>
                <a:cubicBezTo>
                  <a:pt x="409" y="50"/>
                  <a:pt x="409" y="50"/>
                  <a:pt x="409" y="50"/>
                </a:cubicBezTo>
                <a:cubicBezTo>
                  <a:pt x="409" y="50"/>
                  <a:pt x="409" y="50"/>
                  <a:pt x="409" y="49"/>
                </a:cubicBezTo>
                <a:cubicBezTo>
                  <a:pt x="409" y="49"/>
                  <a:pt x="408" y="49"/>
                  <a:pt x="407" y="49"/>
                </a:cubicBezTo>
                <a:cubicBezTo>
                  <a:pt x="406" y="49"/>
                  <a:pt x="405" y="49"/>
                  <a:pt x="404" y="50"/>
                </a:cubicBezTo>
                <a:cubicBezTo>
                  <a:pt x="405" y="52"/>
                  <a:pt x="405" y="52"/>
                  <a:pt x="407" y="52"/>
                </a:cubicBezTo>
                <a:cubicBezTo>
                  <a:pt x="408" y="53"/>
                  <a:pt x="408" y="53"/>
                  <a:pt x="408" y="54"/>
                </a:cubicBezTo>
                <a:cubicBezTo>
                  <a:pt x="408" y="54"/>
                  <a:pt x="407" y="54"/>
                  <a:pt x="407" y="54"/>
                </a:cubicBezTo>
                <a:cubicBezTo>
                  <a:pt x="406" y="53"/>
                  <a:pt x="406" y="53"/>
                  <a:pt x="404" y="53"/>
                </a:cubicBezTo>
                <a:cubicBezTo>
                  <a:pt x="402" y="53"/>
                  <a:pt x="402" y="53"/>
                  <a:pt x="402" y="53"/>
                </a:cubicBezTo>
                <a:cubicBezTo>
                  <a:pt x="402" y="55"/>
                  <a:pt x="402" y="55"/>
                  <a:pt x="402" y="56"/>
                </a:cubicBezTo>
                <a:cubicBezTo>
                  <a:pt x="401" y="55"/>
                  <a:pt x="401" y="54"/>
                  <a:pt x="401" y="54"/>
                </a:cubicBezTo>
                <a:cubicBezTo>
                  <a:pt x="399" y="54"/>
                  <a:pt x="398" y="52"/>
                  <a:pt x="396" y="52"/>
                </a:cubicBezTo>
                <a:cubicBezTo>
                  <a:pt x="396" y="52"/>
                  <a:pt x="396" y="53"/>
                  <a:pt x="396" y="53"/>
                </a:cubicBezTo>
                <a:cubicBezTo>
                  <a:pt x="397" y="56"/>
                  <a:pt x="395" y="57"/>
                  <a:pt x="394" y="57"/>
                </a:cubicBezTo>
                <a:cubicBezTo>
                  <a:pt x="394" y="57"/>
                  <a:pt x="393" y="56"/>
                  <a:pt x="393" y="55"/>
                </a:cubicBezTo>
                <a:cubicBezTo>
                  <a:pt x="393" y="56"/>
                  <a:pt x="393" y="56"/>
                  <a:pt x="393" y="56"/>
                </a:cubicBezTo>
                <a:cubicBezTo>
                  <a:pt x="392" y="56"/>
                  <a:pt x="392" y="56"/>
                  <a:pt x="391" y="56"/>
                </a:cubicBezTo>
                <a:cubicBezTo>
                  <a:pt x="391" y="57"/>
                  <a:pt x="391" y="57"/>
                  <a:pt x="391" y="57"/>
                </a:cubicBezTo>
                <a:cubicBezTo>
                  <a:pt x="391" y="58"/>
                  <a:pt x="392" y="58"/>
                  <a:pt x="392" y="59"/>
                </a:cubicBezTo>
                <a:cubicBezTo>
                  <a:pt x="392" y="59"/>
                  <a:pt x="392" y="60"/>
                  <a:pt x="392" y="60"/>
                </a:cubicBezTo>
                <a:cubicBezTo>
                  <a:pt x="391" y="60"/>
                  <a:pt x="391" y="60"/>
                  <a:pt x="391" y="60"/>
                </a:cubicBezTo>
                <a:cubicBezTo>
                  <a:pt x="391" y="60"/>
                  <a:pt x="391" y="60"/>
                  <a:pt x="388" y="59"/>
                </a:cubicBezTo>
                <a:cubicBezTo>
                  <a:pt x="389" y="59"/>
                  <a:pt x="389" y="58"/>
                  <a:pt x="389" y="57"/>
                </a:cubicBezTo>
                <a:cubicBezTo>
                  <a:pt x="388" y="57"/>
                  <a:pt x="388" y="57"/>
                  <a:pt x="388" y="57"/>
                </a:cubicBezTo>
                <a:cubicBezTo>
                  <a:pt x="388" y="58"/>
                  <a:pt x="388" y="58"/>
                  <a:pt x="388" y="59"/>
                </a:cubicBezTo>
                <a:cubicBezTo>
                  <a:pt x="385" y="59"/>
                  <a:pt x="385" y="59"/>
                  <a:pt x="384" y="59"/>
                </a:cubicBezTo>
                <a:cubicBezTo>
                  <a:pt x="385" y="60"/>
                  <a:pt x="385" y="60"/>
                  <a:pt x="385" y="60"/>
                </a:cubicBezTo>
                <a:cubicBezTo>
                  <a:pt x="384" y="61"/>
                  <a:pt x="384" y="61"/>
                  <a:pt x="384" y="61"/>
                </a:cubicBezTo>
                <a:cubicBezTo>
                  <a:pt x="382" y="61"/>
                  <a:pt x="382" y="61"/>
                  <a:pt x="381" y="62"/>
                </a:cubicBezTo>
                <a:cubicBezTo>
                  <a:pt x="380" y="62"/>
                  <a:pt x="380" y="62"/>
                  <a:pt x="380" y="62"/>
                </a:cubicBezTo>
                <a:cubicBezTo>
                  <a:pt x="380" y="64"/>
                  <a:pt x="380" y="64"/>
                  <a:pt x="380" y="64"/>
                </a:cubicBezTo>
                <a:cubicBezTo>
                  <a:pt x="379" y="64"/>
                  <a:pt x="379" y="64"/>
                  <a:pt x="379" y="64"/>
                </a:cubicBezTo>
                <a:cubicBezTo>
                  <a:pt x="378" y="65"/>
                  <a:pt x="378" y="65"/>
                  <a:pt x="378" y="65"/>
                </a:cubicBezTo>
                <a:cubicBezTo>
                  <a:pt x="379" y="65"/>
                  <a:pt x="379" y="65"/>
                  <a:pt x="379" y="65"/>
                </a:cubicBezTo>
                <a:cubicBezTo>
                  <a:pt x="382" y="63"/>
                  <a:pt x="382" y="63"/>
                  <a:pt x="383" y="63"/>
                </a:cubicBezTo>
                <a:cubicBezTo>
                  <a:pt x="386" y="61"/>
                  <a:pt x="388" y="62"/>
                  <a:pt x="390" y="62"/>
                </a:cubicBezTo>
                <a:cubicBezTo>
                  <a:pt x="390" y="62"/>
                  <a:pt x="390" y="63"/>
                  <a:pt x="390" y="63"/>
                </a:cubicBezTo>
                <a:cubicBezTo>
                  <a:pt x="389" y="63"/>
                  <a:pt x="389" y="63"/>
                  <a:pt x="386" y="64"/>
                </a:cubicBezTo>
                <a:cubicBezTo>
                  <a:pt x="386" y="65"/>
                  <a:pt x="385" y="66"/>
                  <a:pt x="385" y="68"/>
                </a:cubicBezTo>
                <a:cubicBezTo>
                  <a:pt x="384" y="68"/>
                  <a:pt x="383" y="69"/>
                  <a:pt x="383" y="69"/>
                </a:cubicBezTo>
                <a:cubicBezTo>
                  <a:pt x="382" y="71"/>
                  <a:pt x="379" y="72"/>
                  <a:pt x="379" y="72"/>
                </a:cubicBezTo>
                <a:cubicBezTo>
                  <a:pt x="378" y="74"/>
                  <a:pt x="377" y="76"/>
                  <a:pt x="377" y="78"/>
                </a:cubicBezTo>
                <a:cubicBezTo>
                  <a:pt x="376" y="78"/>
                  <a:pt x="376" y="78"/>
                  <a:pt x="376" y="78"/>
                </a:cubicBezTo>
                <a:cubicBezTo>
                  <a:pt x="376" y="78"/>
                  <a:pt x="375" y="79"/>
                  <a:pt x="371" y="81"/>
                </a:cubicBezTo>
                <a:cubicBezTo>
                  <a:pt x="370" y="82"/>
                  <a:pt x="370" y="82"/>
                  <a:pt x="370" y="82"/>
                </a:cubicBezTo>
                <a:cubicBezTo>
                  <a:pt x="371" y="82"/>
                  <a:pt x="371" y="82"/>
                  <a:pt x="371" y="82"/>
                </a:cubicBezTo>
                <a:cubicBezTo>
                  <a:pt x="372" y="82"/>
                  <a:pt x="373" y="82"/>
                  <a:pt x="373" y="82"/>
                </a:cubicBezTo>
                <a:cubicBezTo>
                  <a:pt x="372" y="86"/>
                  <a:pt x="367" y="86"/>
                  <a:pt x="365" y="89"/>
                </a:cubicBezTo>
                <a:cubicBezTo>
                  <a:pt x="364" y="89"/>
                  <a:pt x="363" y="89"/>
                  <a:pt x="363" y="88"/>
                </a:cubicBezTo>
                <a:cubicBezTo>
                  <a:pt x="362" y="88"/>
                  <a:pt x="361" y="88"/>
                  <a:pt x="361" y="88"/>
                </a:cubicBezTo>
                <a:cubicBezTo>
                  <a:pt x="361" y="90"/>
                  <a:pt x="361" y="90"/>
                  <a:pt x="361" y="90"/>
                </a:cubicBezTo>
                <a:cubicBezTo>
                  <a:pt x="361" y="90"/>
                  <a:pt x="361" y="91"/>
                  <a:pt x="361" y="91"/>
                </a:cubicBezTo>
                <a:cubicBezTo>
                  <a:pt x="360" y="91"/>
                  <a:pt x="360" y="92"/>
                  <a:pt x="359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8" y="92"/>
                  <a:pt x="358" y="92"/>
                  <a:pt x="358" y="92"/>
                </a:cubicBezTo>
                <a:cubicBezTo>
                  <a:pt x="356" y="92"/>
                  <a:pt x="355" y="93"/>
                  <a:pt x="353" y="94"/>
                </a:cubicBezTo>
                <a:cubicBezTo>
                  <a:pt x="352" y="97"/>
                  <a:pt x="349" y="97"/>
                  <a:pt x="347" y="98"/>
                </a:cubicBezTo>
                <a:cubicBezTo>
                  <a:pt x="347" y="99"/>
                  <a:pt x="347" y="100"/>
                  <a:pt x="347" y="100"/>
                </a:cubicBezTo>
                <a:cubicBezTo>
                  <a:pt x="347" y="100"/>
                  <a:pt x="347" y="100"/>
                  <a:pt x="346" y="105"/>
                </a:cubicBezTo>
                <a:cubicBezTo>
                  <a:pt x="345" y="105"/>
                  <a:pt x="345" y="105"/>
                  <a:pt x="345" y="105"/>
                </a:cubicBezTo>
                <a:cubicBezTo>
                  <a:pt x="344" y="106"/>
                  <a:pt x="344" y="107"/>
                  <a:pt x="344" y="108"/>
                </a:cubicBezTo>
                <a:cubicBezTo>
                  <a:pt x="345" y="108"/>
                  <a:pt x="346" y="108"/>
                  <a:pt x="346" y="108"/>
                </a:cubicBezTo>
                <a:cubicBezTo>
                  <a:pt x="347" y="108"/>
                  <a:pt x="347" y="108"/>
                  <a:pt x="347" y="108"/>
                </a:cubicBezTo>
                <a:cubicBezTo>
                  <a:pt x="348" y="108"/>
                  <a:pt x="348" y="108"/>
                  <a:pt x="348" y="108"/>
                </a:cubicBezTo>
                <a:cubicBezTo>
                  <a:pt x="348" y="109"/>
                  <a:pt x="347" y="110"/>
                  <a:pt x="347" y="110"/>
                </a:cubicBezTo>
                <a:cubicBezTo>
                  <a:pt x="346" y="112"/>
                  <a:pt x="346" y="112"/>
                  <a:pt x="345" y="112"/>
                </a:cubicBezTo>
                <a:cubicBezTo>
                  <a:pt x="345" y="113"/>
                  <a:pt x="345" y="113"/>
                  <a:pt x="345" y="114"/>
                </a:cubicBezTo>
                <a:cubicBezTo>
                  <a:pt x="346" y="114"/>
                  <a:pt x="346" y="114"/>
                  <a:pt x="348" y="114"/>
                </a:cubicBezTo>
                <a:cubicBezTo>
                  <a:pt x="348" y="116"/>
                  <a:pt x="348" y="116"/>
                  <a:pt x="347" y="117"/>
                </a:cubicBezTo>
                <a:cubicBezTo>
                  <a:pt x="352" y="117"/>
                  <a:pt x="357" y="117"/>
                  <a:pt x="362" y="117"/>
                </a:cubicBezTo>
                <a:cubicBezTo>
                  <a:pt x="363" y="116"/>
                  <a:pt x="363" y="116"/>
                  <a:pt x="366" y="115"/>
                </a:cubicBezTo>
                <a:cubicBezTo>
                  <a:pt x="366" y="114"/>
                  <a:pt x="366" y="114"/>
                  <a:pt x="366" y="113"/>
                </a:cubicBezTo>
                <a:cubicBezTo>
                  <a:pt x="368" y="113"/>
                  <a:pt x="368" y="115"/>
                  <a:pt x="369" y="116"/>
                </a:cubicBezTo>
                <a:cubicBezTo>
                  <a:pt x="369" y="116"/>
                  <a:pt x="369" y="117"/>
                  <a:pt x="369" y="117"/>
                </a:cubicBezTo>
                <a:cubicBezTo>
                  <a:pt x="378" y="118"/>
                  <a:pt x="387" y="118"/>
                  <a:pt x="395" y="118"/>
                </a:cubicBezTo>
                <a:cubicBezTo>
                  <a:pt x="396" y="118"/>
                  <a:pt x="397" y="118"/>
                  <a:pt x="398" y="117"/>
                </a:cubicBezTo>
                <a:cubicBezTo>
                  <a:pt x="398" y="116"/>
                  <a:pt x="399" y="115"/>
                  <a:pt x="401" y="114"/>
                </a:cubicBezTo>
                <a:cubicBezTo>
                  <a:pt x="401" y="113"/>
                  <a:pt x="401" y="112"/>
                  <a:pt x="401" y="112"/>
                </a:cubicBezTo>
                <a:cubicBezTo>
                  <a:pt x="401" y="112"/>
                  <a:pt x="400" y="111"/>
                  <a:pt x="400" y="111"/>
                </a:cubicBezTo>
                <a:cubicBezTo>
                  <a:pt x="399" y="111"/>
                  <a:pt x="398" y="111"/>
                  <a:pt x="396" y="111"/>
                </a:cubicBezTo>
                <a:cubicBezTo>
                  <a:pt x="396" y="109"/>
                  <a:pt x="396" y="109"/>
                  <a:pt x="396" y="107"/>
                </a:cubicBezTo>
                <a:cubicBezTo>
                  <a:pt x="395" y="107"/>
                  <a:pt x="394" y="107"/>
                  <a:pt x="394" y="107"/>
                </a:cubicBezTo>
                <a:cubicBezTo>
                  <a:pt x="394" y="104"/>
                  <a:pt x="394" y="101"/>
                  <a:pt x="393" y="99"/>
                </a:cubicBezTo>
                <a:cubicBezTo>
                  <a:pt x="394" y="99"/>
                  <a:pt x="394" y="99"/>
                  <a:pt x="397" y="94"/>
                </a:cubicBezTo>
                <a:cubicBezTo>
                  <a:pt x="402" y="93"/>
                  <a:pt x="405" y="88"/>
                  <a:pt x="405" y="88"/>
                </a:cubicBezTo>
                <a:cubicBezTo>
                  <a:pt x="406" y="87"/>
                  <a:pt x="406" y="87"/>
                  <a:pt x="408" y="87"/>
                </a:cubicBezTo>
                <a:cubicBezTo>
                  <a:pt x="409" y="86"/>
                  <a:pt x="409" y="86"/>
                  <a:pt x="409" y="86"/>
                </a:cubicBezTo>
                <a:cubicBezTo>
                  <a:pt x="408" y="83"/>
                  <a:pt x="410" y="80"/>
                  <a:pt x="410" y="77"/>
                </a:cubicBezTo>
                <a:cubicBezTo>
                  <a:pt x="411" y="77"/>
                  <a:pt x="411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3" y="77"/>
                  <a:pt x="413" y="77"/>
                  <a:pt x="413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4" y="77"/>
                  <a:pt x="414" y="77"/>
                  <a:pt x="414" y="77"/>
                </a:cubicBezTo>
                <a:cubicBezTo>
                  <a:pt x="415" y="79"/>
                  <a:pt x="415" y="79"/>
                  <a:pt x="416" y="79"/>
                </a:cubicBezTo>
                <a:cubicBezTo>
                  <a:pt x="417" y="78"/>
                  <a:pt x="417" y="78"/>
                  <a:pt x="417" y="78"/>
                </a:cubicBezTo>
                <a:cubicBezTo>
                  <a:pt x="419" y="79"/>
                  <a:pt x="419" y="79"/>
                  <a:pt x="420" y="80"/>
                </a:cubicBezTo>
                <a:cubicBezTo>
                  <a:pt x="420" y="82"/>
                  <a:pt x="420" y="82"/>
                  <a:pt x="420" y="83"/>
                </a:cubicBezTo>
                <a:cubicBezTo>
                  <a:pt x="420" y="83"/>
                  <a:pt x="419" y="83"/>
                  <a:pt x="418" y="83"/>
                </a:cubicBezTo>
                <a:cubicBezTo>
                  <a:pt x="419" y="86"/>
                  <a:pt x="419" y="86"/>
                  <a:pt x="409" y="95"/>
                </a:cubicBezTo>
                <a:cubicBezTo>
                  <a:pt x="409" y="97"/>
                  <a:pt x="408" y="100"/>
                  <a:pt x="409" y="103"/>
                </a:cubicBezTo>
                <a:cubicBezTo>
                  <a:pt x="409" y="104"/>
                  <a:pt x="409" y="104"/>
                  <a:pt x="409" y="104"/>
                </a:cubicBezTo>
                <a:cubicBezTo>
                  <a:pt x="409" y="105"/>
                  <a:pt x="410" y="106"/>
                  <a:pt x="410" y="106"/>
                </a:cubicBezTo>
                <a:cubicBezTo>
                  <a:pt x="411" y="108"/>
                  <a:pt x="419" y="112"/>
                  <a:pt x="419" y="112"/>
                </a:cubicBezTo>
                <a:cubicBezTo>
                  <a:pt x="420" y="112"/>
                  <a:pt x="420" y="112"/>
                  <a:pt x="420" y="112"/>
                </a:cubicBezTo>
                <a:cubicBezTo>
                  <a:pt x="423" y="111"/>
                  <a:pt x="426" y="111"/>
                  <a:pt x="429" y="110"/>
                </a:cubicBezTo>
                <a:cubicBezTo>
                  <a:pt x="429" y="109"/>
                  <a:pt x="429" y="109"/>
                  <a:pt x="429" y="109"/>
                </a:cubicBezTo>
                <a:cubicBezTo>
                  <a:pt x="432" y="109"/>
                  <a:pt x="434" y="109"/>
                  <a:pt x="436" y="109"/>
                </a:cubicBezTo>
                <a:cubicBezTo>
                  <a:pt x="436" y="109"/>
                  <a:pt x="437" y="108"/>
                  <a:pt x="438" y="108"/>
                </a:cubicBezTo>
                <a:cubicBezTo>
                  <a:pt x="438" y="108"/>
                  <a:pt x="438" y="108"/>
                  <a:pt x="438" y="108"/>
                </a:cubicBezTo>
                <a:cubicBezTo>
                  <a:pt x="439" y="109"/>
                  <a:pt x="439" y="109"/>
                  <a:pt x="440" y="110"/>
                </a:cubicBezTo>
                <a:cubicBezTo>
                  <a:pt x="442" y="111"/>
                  <a:pt x="443" y="111"/>
                  <a:pt x="445" y="111"/>
                </a:cubicBezTo>
                <a:cubicBezTo>
                  <a:pt x="445" y="111"/>
                  <a:pt x="445" y="111"/>
                  <a:pt x="445" y="111"/>
                </a:cubicBezTo>
                <a:cubicBezTo>
                  <a:pt x="445" y="112"/>
                  <a:pt x="445" y="112"/>
                  <a:pt x="445" y="112"/>
                </a:cubicBezTo>
                <a:cubicBezTo>
                  <a:pt x="439" y="112"/>
                  <a:pt x="438" y="112"/>
                  <a:pt x="437" y="116"/>
                </a:cubicBezTo>
                <a:cubicBezTo>
                  <a:pt x="432" y="118"/>
                  <a:pt x="428" y="114"/>
                  <a:pt x="424" y="116"/>
                </a:cubicBezTo>
                <a:cubicBezTo>
                  <a:pt x="422" y="116"/>
                  <a:pt x="422" y="116"/>
                  <a:pt x="421" y="116"/>
                </a:cubicBezTo>
                <a:cubicBezTo>
                  <a:pt x="421" y="117"/>
                  <a:pt x="420" y="118"/>
                  <a:pt x="420" y="118"/>
                </a:cubicBezTo>
                <a:cubicBezTo>
                  <a:pt x="453" y="120"/>
                  <a:pt x="485" y="121"/>
                  <a:pt x="515" y="121"/>
                </a:cubicBezTo>
                <a:cubicBezTo>
                  <a:pt x="528" y="121"/>
                  <a:pt x="539" y="121"/>
                  <a:pt x="550" y="121"/>
                </a:cubicBezTo>
                <a:moveTo>
                  <a:pt x="362" y="117"/>
                </a:moveTo>
                <a:cubicBezTo>
                  <a:pt x="357" y="117"/>
                  <a:pt x="352" y="117"/>
                  <a:pt x="347" y="117"/>
                </a:cubicBezTo>
                <a:cubicBezTo>
                  <a:pt x="347" y="117"/>
                  <a:pt x="347" y="117"/>
                  <a:pt x="347" y="117"/>
                </a:cubicBezTo>
                <a:cubicBezTo>
                  <a:pt x="346" y="118"/>
                  <a:pt x="346" y="118"/>
                  <a:pt x="346" y="118"/>
                </a:cubicBezTo>
                <a:cubicBezTo>
                  <a:pt x="346" y="118"/>
                  <a:pt x="346" y="118"/>
                  <a:pt x="346" y="119"/>
                </a:cubicBezTo>
                <a:cubicBezTo>
                  <a:pt x="346" y="119"/>
                  <a:pt x="346" y="119"/>
                  <a:pt x="346" y="119"/>
                </a:cubicBezTo>
                <a:cubicBezTo>
                  <a:pt x="349" y="119"/>
                  <a:pt x="349" y="119"/>
                  <a:pt x="349" y="119"/>
                </a:cubicBezTo>
                <a:cubicBezTo>
                  <a:pt x="349" y="120"/>
                  <a:pt x="349" y="120"/>
                  <a:pt x="349" y="120"/>
                </a:cubicBezTo>
                <a:cubicBezTo>
                  <a:pt x="349" y="120"/>
                  <a:pt x="349" y="120"/>
                  <a:pt x="350" y="121"/>
                </a:cubicBezTo>
                <a:cubicBezTo>
                  <a:pt x="351" y="121"/>
                  <a:pt x="352" y="121"/>
                  <a:pt x="352" y="121"/>
                </a:cubicBezTo>
                <a:cubicBezTo>
                  <a:pt x="353" y="121"/>
                  <a:pt x="353" y="121"/>
                  <a:pt x="354" y="122"/>
                </a:cubicBezTo>
                <a:cubicBezTo>
                  <a:pt x="354" y="122"/>
                  <a:pt x="354" y="122"/>
                  <a:pt x="355" y="122"/>
                </a:cubicBezTo>
                <a:cubicBezTo>
                  <a:pt x="355" y="122"/>
                  <a:pt x="356" y="121"/>
                  <a:pt x="357" y="121"/>
                </a:cubicBezTo>
                <a:cubicBezTo>
                  <a:pt x="357" y="120"/>
                  <a:pt x="357" y="120"/>
                  <a:pt x="357" y="120"/>
                </a:cubicBezTo>
                <a:cubicBezTo>
                  <a:pt x="359" y="120"/>
                  <a:pt x="359" y="120"/>
                  <a:pt x="359" y="120"/>
                </a:cubicBezTo>
                <a:cubicBezTo>
                  <a:pt x="359" y="120"/>
                  <a:pt x="360" y="119"/>
                  <a:pt x="360" y="119"/>
                </a:cubicBezTo>
                <a:cubicBezTo>
                  <a:pt x="360" y="118"/>
                  <a:pt x="360" y="118"/>
                  <a:pt x="360" y="118"/>
                </a:cubicBezTo>
                <a:cubicBezTo>
                  <a:pt x="361" y="118"/>
                  <a:pt x="361" y="118"/>
                  <a:pt x="362" y="117"/>
                </a:cubicBezTo>
                <a:moveTo>
                  <a:pt x="395" y="118"/>
                </a:moveTo>
                <a:cubicBezTo>
                  <a:pt x="387" y="118"/>
                  <a:pt x="378" y="118"/>
                  <a:pt x="369" y="118"/>
                </a:cubicBezTo>
                <a:cubicBezTo>
                  <a:pt x="369" y="119"/>
                  <a:pt x="371" y="119"/>
                  <a:pt x="371" y="121"/>
                </a:cubicBezTo>
                <a:cubicBezTo>
                  <a:pt x="371" y="121"/>
                  <a:pt x="371" y="121"/>
                  <a:pt x="371" y="121"/>
                </a:cubicBezTo>
                <a:cubicBezTo>
                  <a:pt x="371" y="122"/>
                  <a:pt x="370" y="122"/>
                  <a:pt x="370" y="122"/>
                </a:cubicBezTo>
                <a:cubicBezTo>
                  <a:pt x="370" y="122"/>
                  <a:pt x="370" y="124"/>
                  <a:pt x="371" y="125"/>
                </a:cubicBezTo>
                <a:cubicBezTo>
                  <a:pt x="372" y="125"/>
                  <a:pt x="372" y="125"/>
                  <a:pt x="372" y="125"/>
                </a:cubicBezTo>
                <a:cubicBezTo>
                  <a:pt x="372" y="125"/>
                  <a:pt x="373" y="126"/>
                  <a:pt x="373" y="127"/>
                </a:cubicBezTo>
                <a:cubicBezTo>
                  <a:pt x="373" y="127"/>
                  <a:pt x="373" y="128"/>
                  <a:pt x="373" y="128"/>
                </a:cubicBezTo>
                <a:cubicBezTo>
                  <a:pt x="373" y="129"/>
                  <a:pt x="373" y="129"/>
                  <a:pt x="373" y="129"/>
                </a:cubicBezTo>
                <a:cubicBezTo>
                  <a:pt x="373" y="131"/>
                  <a:pt x="374" y="131"/>
                  <a:pt x="375" y="132"/>
                </a:cubicBezTo>
                <a:cubicBezTo>
                  <a:pt x="376" y="133"/>
                  <a:pt x="376" y="133"/>
                  <a:pt x="376" y="134"/>
                </a:cubicBezTo>
                <a:cubicBezTo>
                  <a:pt x="376" y="135"/>
                  <a:pt x="375" y="135"/>
                  <a:pt x="375" y="136"/>
                </a:cubicBezTo>
                <a:cubicBezTo>
                  <a:pt x="375" y="137"/>
                  <a:pt x="375" y="137"/>
                  <a:pt x="375" y="137"/>
                </a:cubicBezTo>
                <a:cubicBezTo>
                  <a:pt x="375" y="137"/>
                  <a:pt x="376" y="138"/>
                  <a:pt x="376" y="138"/>
                </a:cubicBezTo>
                <a:cubicBezTo>
                  <a:pt x="378" y="139"/>
                  <a:pt x="380" y="139"/>
                  <a:pt x="382" y="139"/>
                </a:cubicBezTo>
                <a:cubicBezTo>
                  <a:pt x="382" y="136"/>
                  <a:pt x="383" y="134"/>
                  <a:pt x="385" y="135"/>
                </a:cubicBezTo>
                <a:cubicBezTo>
                  <a:pt x="385" y="135"/>
                  <a:pt x="386" y="135"/>
                  <a:pt x="386" y="135"/>
                </a:cubicBezTo>
                <a:cubicBezTo>
                  <a:pt x="387" y="135"/>
                  <a:pt x="387" y="135"/>
                  <a:pt x="387" y="135"/>
                </a:cubicBezTo>
                <a:cubicBezTo>
                  <a:pt x="388" y="136"/>
                  <a:pt x="388" y="135"/>
                  <a:pt x="389" y="134"/>
                </a:cubicBezTo>
                <a:cubicBezTo>
                  <a:pt x="389" y="134"/>
                  <a:pt x="390" y="134"/>
                  <a:pt x="391" y="134"/>
                </a:cubicBezTo>
                <a:cubicBezTo>
                  <a:pt x="391" y="133"/>
                  <a:pt x="391" y="132"/>
                  <a:pt x="391" y="131"/>
                </a:cubicBezTo>
                <a:cubicBezTo>
                  <a:pt x="392" y="131"/>
                  <a:pt x="394" y="131"/>
                  <a:pt x="395" y="131"/>
                </a:cubicBezTo>
                <a:cubicBezTo>
                  <a:pt x="395" y="130"/>
                  <a:pt x="395" y="130"/>
                  <a:pt x="395" y="129"/>
                </a:cubicBezTo>
                <a:cubicBezTo>
                  <a:pt x="394" y="129"/>
                  <a:pt x="394" y="129"/>
                  <a:pt x="393" y="129"/>
                </a:cubicBezTo>
                <a:cubicBezTo>
                  <a:pt x="391" y="129"/>
                  <a:pt x="391" y="129"/>
                  <a:pt x="391" y="129"/>
                </a:cubicBezTo>
                <a:cubicBezTo>
                  <a:pt x="391" y="128"/>
                  <a:pt x="391" y="128"/>
                  <a:pt x="391" y="128"/>
                </a:cubicBezTo>
                <a:cubicBezTo>
                  <a:pt x="390" y="128"/>
                  <a:pt x="390" y="128"/>
                  <a:pt x="390" y="128"/>
                </a:cubicBezTo>
                <a:cubicBezTo>
                  <a:pt x="392" y="125"/>
                  <a:pt x="392" y="125"/>
                  <a:pt x="392" y="123"/>
                </a:cubicBezTo>
                <a:cubicBezTo>
                  <a:pt x="393" y="120"/>
                  <a:pt x="393" y="120"/>
                  <a:pt x="393" y="120"/>
                </a:cubicBezTo>
                <a:cubicBezTo>
                  <a:pt x="394" y="119"/>
                  <a:pt x="395" y="119"/>
                  <a:pt x="395" y="118"/>
                </a:cubicBezTo>
                <a:moveTo>
                  <a:pt x="605" y="288"/>
                </a:moveTo>
                <a:cubicBezTo>
                  <a:pt x="596" y="225"/>
                  <a:pt x="577" y="168"/>
                  <a:pt x="550" y="121"/>
                </a:cubicBezTo>
                <a:cubicBezTo>
                  <a:pt x="539" y="121"/>
                  <a:pt x="528" y="121"/>
                  <a:pt x="515" y="121"/>
                </a:cubicBezTo>
                <a:cubicBezTo>
                  <a:pt x="485" y="121"/>
                  <a:pt x="453" y="120"/>
                  <a:pt x="420" y="119"/>
                </a:cubicBezTo>
                <a:cubicBezTo>
                  <a:pt x="418" y="119"/>
                  <a:pt x="416" y="119"/>
                  <a:pt x="415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6" y="119"/>
                  <a:pt x="416" y="119"/>
                  <a:pt x="416" y="119"/>
                </a:cubicBezTo>
                <a:cubicBezTo>
                  <a:pt x="415" y="120"/>
                  <a:pt x="414" y="120"/>
                  <a:pt x="412" y="121"/>
                </a:cubicBezTo>
                <a:cubicBezTo>
                  <a:pt x="412" y="121"/>
                  <a:pt x="412" y="122"/>
                  <a:pt x="413" y="123"/>
                </a:cubicBezTo>
                <a:cubicBezTo>
                  <a:pt x="415" y="124"/>
                  <a:pt x="415" y="124"/>
                  <a:pt x="418" y="124"/>
                </a:cubicBezTo>
                <a:cubicBezTo>
                  <a:pt x="418" y="123"/>
                  <a:pt x="420" y="122"/>
                  <a:pt x="420" y="121"/>
                </a:cubicBezTo>
                <a:cubicBezTo>
                  <a:pt x="423" y="122"/>
                  <a:pt x="424" y="125"/>
                  <a:pt x="426" y="126"/>
                </a:cubicBezTo>
                <a:cubicBezTo>
                  <a:pt x="426" y="126"/>
                  <a:pt x="426" y="127"/>
                  <a:pt x="426" y="127"/>
                </a:cubicBezTo>
                <a:cubicBezTo>
                  <a:pt x="425" y="128"/>
                  <a:pt x="424" y="129"/>
                  <a:pt x="423" y="130"/>
                </a:cubicBezTo>
                <a:cubicBezTo>
                  <a:pt x="423" y="131"/>
                  <a:pt x="422" y="131"/>
                  <a:pt x="421" y="131"/>
                </a:cubicBezTo>
                <a:cubicBezTo>
                  <a:pt x="421" y="131"/>
                  <a:pt x="420" y="131"/>
                  <a:pt x="420" y="131"/>
                </a:cubicBezTo>
                <a:cubicBezTo>
                  <a:pt x="419" y="130"/>
                  <a:pt x="419" y="129"/>
                  <a:pt x="419" y="129"/>
                </a:cubicBezTo>
                <a:cubicBezTo>
                  <a:pt x="418" y="128"/>
                  <a:pt x="417" y="128"/>
                  <a:pt x="417" y="128"/>
                </a:cubicBezTo>
                <a:cubicBezTo>
                  <a:pt x="417" y="127"/>
                  <a:pt x="417" y="126"/>
                  <a:pt x="417" y="126"/>
                </a:cubicBezTo>
                <a:cubicBezTo>
                  <a:pt x="416" y="126"/>
                  <a:pt x="416" y="126"/>
                  <a:pt x="415" y="126"/>
                </a:cubicBezTo>
                <a:cubicBezTo>
                  <a:pt x="415" y="127"/>
                  <a:pt x="414" y="128"/>
                  <a:pt x="413" y="128"/>
                </a:cubicBezTo>
                <a:cubicBezTo>
                  <a:pt x="412" y="133"/>
                  <a:pt x="410" y="141"/>
                  <a:pt x="410" y="141"/>
                </a:cubicBezTo>
                <a:cubicBezTo>
                  <a:pt x="411" y="141"/>
                  <a:pt x="411" y="141"/>
                  <a:pt x="412" y="142"/>
                </a:cubicBezTo>
                <a:cubicBezTo>
                  <a:pt x="411" y="143"/>
                  <a:pt x="411" y="143"/>
                  <a:pt x="411" y="143"/>
                </a:cubicBezTo>
                <a:cubicBezTo>
                  <a:pt x="404" y="141"/>
                  <a:pt x="404" y="141"/>
                  <a:pt x="402" y="143"/>
                </a:cubicBezTo>
                <a:cubicBezTo>
                  <a:pt x="403" y="144"/>
                  <a:pt x="404" y="145"/>
                  <a:pt x="404" y="146"/>
                </a:cubicBezTo>
                <a:cubicBezTo>
                  <a:pt x="404" y="147"/>
                  <a:pt x="404" y="147"/>
                  <a:pt x="404" y="147"/>
                </a:cubicBezTo>
                <a:cubicBezTo>
                  <a:pt x="403" y="147"/>
                  <a:pt x="403" y="147"/>
                  <a:pt x="403" y="147"/>
                </a:cubicBezTo>
                <a:cubicBezTo>
                  <a:pt x="401" y="145"/>
                  <a:pt x="399" y="144"/>
                  <a:pt x="397" y="142"/>
                </a:cubicBezTo>
                <a:cubicBezTo>
                  <a:pt x="383" y="149"/>
                  <a:pt x="379" y="151"/>
                  <a:pt x="379" y="144"/>
                </a:cubicBezTo>
                <a:cubicBezTo>
                  <a:pt x="377" y="144"/>
                  <a:pt x="377" y="144"/>
                  <a:pt x="377" y="144"/>
                </a:cubicBezTo>
                <a:cubicBezTo>
                  <a:pt x="376" y="145"/>
                  <a:pt x="375" y="145"/>
                  <a:pt x="374" y="145"/>
                </a:cubicBezTo>
                <a:cubicBezTo>
                  <a:pt x="373" y="145"/>
                  <a:pt x="372" y="145"/>
                  <a:pt x="372" y="145"/>
                </a:cubicBezTo>
                <a:cubicBezTo>
                  <a:pt x="371" y="145"/>
                  <a:pt x="370" y="145"/>
                  <a:pt x="370" y="145"/>
                </a:cubicBezTo>
                <a:cubicBezTo>
                  <a:pt x="370" y="145"/>
                  <a:pt x="370" y="146"/>
                  <a:pt x="370" y="147"/>
                </a:cubicBezTo>
                <a:cubicBezTo>
                  <a:pt x="369" y="148"/>
                  <a:pt x="368" y="148"/>
                  <a:pt x="368" y="148"/>
                </a:cubicBezTo>
                <a:cubicBezTo>
                  <a:pt x="367" y="148"/>
                  <a:pt x="367" y="147"/>
                  <a:pt x="366" y="147"/>
                </a:cubicBezTo>
                <a:cubicBezTo>
                  <a:pt x="366" y="146"/>
                  <a:pt x="365" y="145"/>
                  <a:pt x="364" y="145"/>
                </a:cubicBezTo>
                <a:cubicBezTo>
                  <a:pt x="363" y="145"/>
                  <a:pt x="363" y="145"/>
                  <a:pt x="362" y="145"/>
                </a:cubicBezTo>
                <a:cubicBezTo>
                  <a:pt x="362" y="144"/>
                  <a:pt x="362" y="144"/>
                  <a:pt x="362" y="143"/>
                </a:cubicBezTo>
                <a:cubicBezTo>
                  <a:pt x="362" y="143"/>
                  <a:pt x="363" y="142"/>
                  <a:pt x="363" y="141"/>
                </a:cubicBezTo>
                <a:cubicBezTo>
                  <a:pt x="364" y="141"/>
                  <a:pt x="365" y="141"/>
                  <a:pt x="366" y="141"/>
                </a:cubicBezTo>
                <a:cubicBezTo>
                  <a:pt x="368" y="142"/>
                  <a:pt x="370" y="143"/>
                  <a:pt x="372" y="143"/>
                </a:cubicBezTo>
                <a:cubicBezTo>
                  <a:pt x="372" y="142"/>
                  <a:pt x="374" y="140"/>
                  <a:pt x="374" y="135"/>
                </a:cubicBezTo>
                <a:cubicBezTo>
                  <a:pt x="373" y="134"/>
                  <a:pt x="373" y="134"/>
                  <a:pt x="372" y="134"/>
                </a:cubicBezTo>
                <a:cubicBezTo>
                  <a:pt x="369" y="135"/>
                  <a:pt x="369" y="135"/>
                  <a:pt x="368" y="136"/>
                </a:cubicBezTo>
                <a:cubicBezTo>
                  <a:pt x="367" y="137"/>
                  <a:pt x="367" y="137"/>
                  <a:pt x="367" y="137"/>
                </a:cubicBezTo>
                <a:cubicBezTo>
                  <a:pt x="366" y="137"/>
                  <a:pt x="366" y="137"/>
                  <a:pt x="366" y="137"/>
                </a:cubicBezTo>
                <a:cubicBezTo>
                  <a:pt x="366" y="136"/>
                  <a:pt x="366" y="136"/>
                  <a:pt x="366" y="135"/>
                </a:cubicBezTo>
                <a:cubicBezTo>
                  <a:pt x="366" y="135"/>
                  <a:pt x="367" y="134"/>
                  <a:pt x="367" y="134"/>
                </a:cubicBezTo>
                <a:cubicBezTo>
                  <a:pt x="367" y="132"/>
                  <a:pt x="367" y="132"/>
                  <a:pt x="367" y="131"/>
                </a:cubicBezTo>
                <a:cubicBezTo>
                  <a:pt x="367" y="132"/>
                  <a:pt x="366" y="132"/>
                  <a:pt x="366" y="132"/>
                </a:cubicBezTo>
                <a:cubicBezTo>
                  <a:pt x="365" y="125"/>
                  <a:pt x="365" y="125"/>
                  <a:pt x="364" y="124"/>
                </a:cubicBezTo>
                <a:cubicBezTo>
                  <a:pt x="360" y="128"/>
                  <a:pt x="360" y="128"/>
                  <a:pt x="359" y="128"/>
                </a:cubicBezTo>
                <a:cubicBezTo>
                  <a:pt x="358" y="129"/>
                  <a:pt x="358" y="129"/>
                  <a:pt x="358" y="130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7" y="132"/>
                  <a:pt x="356" y="132"/>
                  <a:pt x="355" y="133"/>
                </a:cubicBezTo>
                <a:cubicBezTo>
                  <a:pt x="353" y="136"/>
                  <a:pt x="357" y="138"/>
                  <a:pt x="356" y="141"/>
                </a:cubicBezTo>
                <a:cubicBezTo>
                  <a:pt x="356" y="142"/>
                  <a:pt x="356" y="142"/>
                  <a:pt x="356" y="142"/>
                </a:cubicBezTo>
                <a:cubicBezTo>
                  <a:pt x="355" y="144"/>
                  <a:pt x="355" y="144"/>
                  <a:pt x="355" y="144"/>
                </a:cubicBezTo>
                <a:cubicBezTo>
                  <a:pt x="356" y="145"/>
                  <a:pt x="356" y="147"/>
                  <a:pt x="356" y="148"/>
                </a:cubicBezTo>
                <a:cubicBezTo>
                  <a:pt x="356" y="149"/>
                  <a:pt x="356" y="150"/>
                  <a:pt x="356" y="150"/>
                </a:cubicBezTo>
                <a:cubicBezTo>
                  <a:pt x="356" y="150"/>
                  <a:pt x="355" y="150"/>
                  <a:pt x="355" y="150"/>
                </a:cubicBezTo>
                <a:cubicBezTo>
                  <a:pt x="354" y="150"/>
                  <a:pt x="354" y="150"/>
                  <a:pt x="353" y="150"/>
                </a:cubicBezTo>
                <a:cubicBezTo>
                  <a:pt x="351" y="151"/>
                  <a:pt x="351" y="151"/>
                  <a:pt x="350" y="150"/>
                </a:cubicBezTo>
                <a:cubicBezTo>
                  <a:pt x="346" y="150"/>
                  <a:pt x="346" y="150"/>
                  <a:pt x="337" y="156"/>
                </a:cubicBezTo>
                <a:cubicBezTo>
                  <a:pt x="336" y="155"/>
                  <a:pt x="336" y="155"/>
                  <a:pt x="335" y="155"/>
                </a:cubicBezTo>
                <a:cubicBezTo>
                  <a:pt x="335" y="155"/>
                  <a:pt x="335" y="155"/>
                  <a:pt x="334" y="155"/>
                </a:cubicBezTo>
                <a:cubicBezTo>
                  <a:pt x="334" y="155"/>
                  <a:pt x="333" y="155"/>
                  <a:pt x="333" y="155"/>
                </a:cubicBezTo>
                <a:cubicBezTo>
                  <a:pt x="332" y="155"/>
                  <a:pt x="332" y="156"/>
                  <a:pt x="332" y="157"/>
                </a:cubicBezTo>
                <a:cubicBezTo>
                  <a:pt x="334" y="158"/>
                  <a:pt x="334" y="158"/>
                  <a:pt x="334" y="158"/>
                </a:cubicBezTo>
                <a:cubicBezTo>
                  <a:pt x="334" y="159"/>
                  <a:pt x="334" y="160"/>
                  <a:pt x="333" y="161"/>
                </a:cubicBezTo>
                <a:cubicBezTo>
                  <a:pt x="330" y="161"/>
                  <a:pt x="330" y="161"/>
                  <a:pt x="325" y="165"/>
                </a:cubicBezTo>
                <a:cubicBezTo>
                  <a:pt x="324" y="165"/>
                  <a:pt x="324" y="165"/>
                  <a:pt x="324" y="165"/>
                </a:cubicBezTo>
                <a:cubicBezTo>
                  <a:pt x="323" y="165"/>
                  <a:pt x="322" y="165"/>
                  <a:pt x="322" y="165"/>
                </a:cubicBezTo>
                <a:cubicBezTo>
                  <a:pt x="320" y="167"/>
                  <a:pt x="320" y="169"/>
                  <a:pt x="319" y="171"/>
                </a:cubicBezTo>
                <a:cubicBezTo>
                  <a:pt x="317" y="171"/>
                  <a:pt x="316" y="171"/>
                  <a:pt x="314" y="172"/>
                </a:cubicBezTo>
                <a:cubicBezTo>
                  <a:pt x="314" y="173"/>
                  <a:pt x="313" y="174"/>
                  <a:pt x="313" y="175"/>
                </a:cubicBezTo>
                <a:cubicBezTo>
                  <a:pt x="312" y="175"/>
                  <a:pt x="311" y="175"/>
                  <a:pt x="310" y="175"/>
                </a:cubicBezTo>
                <a:cubicBezTo>
                  <a:pt x="309" y="174"/>
                  <a:pt x="309" y="174"/>
                  <a:pt x="309" y="174"/>
                </a:cubicBezTo>
                <a:cubicBezTo>
                  <a:pt x="308" y="174"/>
                  <a:pt x="307" y="174"/>
                  <a:pt x="307" y="174"/>
                </a:cubicBezTo>
                <a:cubicBezTo>
                  <a:pt x="306" y="173"/>
                  <a:pt x="306" y="173"/>
                  <a:pt x="306" y="173"/>
                </a:cubicBezTo>
                <a:cubicBezTo>
                  <a:pt x="305" y="172"/>
                  <a:pt x="305" y="172"/>
                  <a:pt x="304" y="172"/>
                </a:cubicBezTo>
                <a:cubicBezTo>
                  <a:pt x="303" y="173"/>
                  <a:pt x="303" y="174"/>
                  <a:pt x="303" y="175"/>
                </a:cubicBezTo>
                <a:cubicBezTo>
                  <a:pt x="303" y="175"/>
                  <a:pt x="304" y="176"/>
                  <a:pt x="304" y="176"/>
                </a:cubicBezTo>
                <a:cubicBezTo>
                  <a:pt x="304" y="176"/>
                  <a:pt x="303" y="177"/>
                  <a:pt x="303" y="178"/>
                </a:cubicBezTo>
                <a:cubicBezTo>
                  <a:pt x="303" y="179"/>
                  <a:pt x="303" y="179"/>
                  <a:pt x="303" y="179"/>
                </a:cubicBezTo>
                <a:cubicBezTo>
                  <a:pt x="303" y="179"/>
                  <a:pt x="303" y="180"/>
                  <a:pt x="303" y="180"/>
                </a:cubicBezTo>
                <a:cubicBezTo>
                  <a:pt x="301" y="180"/>
                  <a:pt x="298" y="180"/>
                  <a:pt x="296" y="180"/>
                </a:cubicBezTo>
                <a:cubicBezTo>
                  <a:pt x="295" y="179"/>
                  <a:pt x="295" y="179"/>
                  <a:pt x="295" y="178"/>
                </a:cubicBezTo>
                <a:cubicBezTo>
                  <a:pt x="289" y="179"/>
                  <a:pt x="289" y="179"/>
                  <a:pt x="288" y="180"/>
                </a:cubicBezTo>
                <a:cubicBezTo>
                  <a:pt x="288" y="182"/>
                  <a:pt x="289" y="182"/>
                  <a:pt x="289" y="182"/>
                </a:cubicBezTo>
                <a:cubicBezTo>
                  <a:pt x="290" y="183"/>
                  <a:pt x="291" y="184"/>
                  <a:pt x="292" y="184"/>
                </a:cubicBezTo>
                <a:cubicBezTo>
                  <a:pt x="294" y="184"/>
                  <a:pt x="294" y="184"/>
                  <a:pt x="295" y="184"/>
                </a:cubicBezTo>
                <a:cubicBezTo>
                  <a:pt x="298" y="187"/>
                  <a:pt x="298" y="187"/>
                  <a:pt x="298" y="188"/>
                </a:cubicBezTo>
                <a:cubicBezTo>
                  <a:pt x="299" y="191"/>
                  <a:pt x="299" y="193"/>
                  <a:pt x="299" y="195"/>
                </a:cubicBezTo>
                <a:cubicBezTo>
                  <a:pt x="300" y="196"/>
                  <a:pt x="301" y="197"/>
                  <a:pt x="302" y="199"/>
                </a:cubicBezTo>
                <a:cubicBezTo>
                  <a:pt x="302" y="201"/>
                  <a:pt x="302" y="201"/>
                  <a:pt x="297" y="213"/>
                </a:cubicBezTo>
                <a:cubicBezTo>
                  <a:pt x="296" y="214"/>
                  <a:pt x="294" y="215"/>
                  <a:pt x="293" y="215"/>
                </a:cubicBezTo>
                <a:cubicBezTo>
                  <a:pt x="292" y="215"/>
                  <a:pt x="292" y="215"/>
                  <a:pt x="292" y="215"/>
                </a:cubicBezTo>
                <a:cubicBezTo>
                  <a:pt x="289" y="214"/>
                  <a:pt x="286" y="214"/>
                  <a:pt x="283" y="212"/>
                </a:cubicBezTo>
                <a:cubicBezTo>
                  <a:pt x="279" y="211"/>
                  <a:pt x="276" y="211"/>
                  <a:pt x="273" y="211"/>
                </a:cubicBezTo>
                <a:cubicBezTo>
                  <a:pt x="269" y="210"/>
                  <a:pt x="269" y="210"/>
                  <a:pt x="268" y="209"/>
                </a:cubicBezTo>
                <a:cubicBezTo>
                  <a:pt x="268" y="209"/>
                  <a:pt x="268" y="209"/>
                  <a:pt x="268" y="209"/>
                </a:cubicBezTo>
                <a:cubicBezTo>
                  <a:pt x="267" y="210"/>
                  <a:pt x="267" y="210"/>
                  <a:pt x="266" y="210"/>
                </a:cubicBezTo>
                <a:cubicBezTo>
                  <a:pt x="264" y="212"/>
                  <a:pt x="262" y="212"/>
                  <a:pt x="260" y="212"/>
                </a:cubicBezTo>
                <a:cubicBezTo>
                  <a:pt x="260" y="213"/>
                  <a:pt x="260" y="213"/>
                  <a:pt x="260" y="213"/>
                </a:cubicBezTo>
                <a:cubicBezTo>
                  <a:pt x="262" y="217"/>
                  <a:pt x="258" y="221"/>
                  <a:pt x="260" y="225"/>
                </a:cubicBezTo>
                <a:cubicBezTo>
                  <a:pt x="259" y="227"/>
                  <a:pt x="259" y="229"/>
                  <a:pt x="259" y="232"/>
                </a:cubicBezTo>
                <a:cubicBezTo>
                  <a:pt x="254" y="239"/>
                  <a:pt x="254" y="239"/>
                  <a:pt x="255" y="241"/>
                </a:cubicBezTo>
                <a:cubicBezTo>
                  <a:pt x="256" y="243"/>
                  <a:pt x="256" y="244"/>
                  <a:pt x="256" y="244"/>
                </a:cubicBezTo>
                <a:cubicBezTo>
                  <a:pt x="255" y="245"/>
                  <a:pt x="255" y="245"/>
                  <a:pt x="255" y="245"/>
                </a:cubicBezTo>
                <a:cubicBezTo>
                  <a:pt x="254" y="247"/>
                  <a:pt x="254" y="247"/>
                  <a:pt x="254" y="251"/>
                </a:cubicBezTo>
                <a:cubicBezTo>
                  <a:pt x="255" y="251"/>
                  <a:pt x="256" y="251"/>
                  <a:pt x="257" y="251"/>
                </a:cubicBezTo>
                <a:cubicBezTo>
                  <a:pt x="259" y="251"/>
                  <a:pt x="260" y="250"/>
                  <a:pt x="262" y="253"/>
                </a:cubicBezTo>
                <a:cubicBezTo>
                  <a:pt x="263" y="253"/>
                  <a:pt x="264" y="252"/>
                  <a:pt x="265" y="252"/>
                </a:cubicBezTo>
                <a:cubicBezTo>
                  <a:pt x="266" y="252"/>
                  <a:pt x="266" y="252"/>
                  <a:pt x="269" y="254"/>
                </a:cubicBezTo>
                <a:cubicBezTo>
                  <a:pt x="270" y="255"/>
                  <a:pt x="270" y="257"/>
                  <a:pt x="271" y="258"/>
                </a:cubicBezTo>
                <a:cubicBezTo>
                  <a:pt x="271" y="258"/>
                  <a:pt x="272" y="258"/>
                  <a:pt x="272" y="258"/>
                </a:cubicBezTo>
                <a:cubicBezTo>
                  <a:pt x="271" y="257"/>
                  <a:pt x="271" y="257"/>
                  <a:pt x="271" y="257"/>
                </a:cubicBezTo>
                <a:cubicBezTo>
                  <a:pt x="281" y="254"/>
                  <a:pt x="289" y="246"/>
                  <a:pt x="301" y="246"/>
                </a:cubicBezTo>
                <a:cubicBezTo>
                  <a:pt x="303" y="244"/>
                  <a:pt x="303" y="243"/>
                  <a:pt x="303" y="242"/>
                </a:cubicBezTo>
                <a:cubicBezTo>
                  <a:pt x="302" y="241"/>
                  <a:pt x="301" y="240"/>
                  <a:pt x="301" y="239"/>
                </a:cubicBezTo>
                <a:cubicBezTo>
                  <a:pt x="301" y="238"/>
                  <a:pt x="301" y="238"/>
                  <a:pt x="304" y="232"/>
                </a:cubicBezTo>
                <a:cubicBezTo>
                  <a:pt x="306" y="229"/>
                  <a:pt x="320" y="226"/>
                  <a:pt x="320" y="226"/>
                </a:cubicBezTo>
                <a:cubicBezTo>
                  <a:pt x="322" y="224"/>
                  <a:pt x="322" y="223"/>
                  <a:pt x="322" y="222"/>
                </a:cubicBezTo>
                <a:cubicBezTo>
                  <a:pt x="322" y="222"/>
                  <a:pt x="322" y="222"/>
                  <a:pt x="322" y="221"/>
                </a:cubicBezTo>
                <a:cubicBezTo>
                  <a:pt x="322" y="216"/>
                  <a:pt x="322" y="212"/>
                  <a:pt x="329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1" y="214"/>
                  <a:pt x="331" y="214"/>
                  <a:pt x="331" y="214"/>
                </a:cubicBezTo>
                <a:cubicBezTo>
                  <a:pt x="334" y="216"/>
                  <a:pt x="334" y="216"/>
                  <a:pt x="336" y="216"/>
                </a:cubicBezTo>
                <a:cubicBezTo>
                  <a:pt x="337" y="216"/>
                  <a:pt x="337" y="216"/>
                  <a:pt x="338" y="216"/>
                </a:cubicBezTo>
                <a:cubicBezTo>
                  <a:pt x="338" y="216"/>
                  <a:pt x="339" y="216"/>
                  <a:pt x="340" y="216"/>
                </a:cubicBezTo>
                <a:cubicBezTo>
                  <a:pt x="340" y="214"/>
                  <a:pt x="340" y="214"/>
                  <a:pt x="342" y="212"/>
                </a:cubicBezTo>
                <a:cubicBezTo>
                  <a:pt x="344" y="212"/>
                  <a:pt x="344" y="212"/>
                  <a:pt x="345" y="212"/>
                </a:cubicBezTo>
                <a:cubicBezTo>
                  <a:pt x="346" y="212"/>
                  <a:pt x="348" y="212"/>
                  <a:pt x="351" y="208"/>
                </a:cubicBezTo>
                <a:cubicBezTo>
                  <a:pt x="358" y="209"/>
                  <a:pt x="357" y="217"/>
                  <a:pt x="362" y="220"/>
                </a:cubicBezTo>
                <a:cubicBezTo>
                  <a:pt x="363" y="220"/>
                  <a:pt x="364" y="221"/>
                  <a:pt x="364" y="223"/>
                </a:cubicBezTo>
                <a:cubicBezTo>
                  <a:pt x="380" y="233"/>
                  <a:pt x="388" y="241"/>
                  <a:pt x="387" y="246"/>
                </a:cubicBezTo>
                <a:cubicBezTo>
                  <a:pt x="385" y="247"/>
                  <a:pt x="373" y="249"/>
                  <a:pt x="369" y="249"/>
                </a:cubicBezTo>
                <a:cubicBezTo>
                  <a:pt x="369" y="249"/>
                  <a:pt x="368" y="250"/>
                  <a:pt x="368" y="250"/>
                </a:cubicBezTo>
                <a:cubicBezTo>
                  <a:pt x="371" y="252"/>
                  <a:pt x="373" y="255"/>
                  <a:pt x="377" y="256"/>
                </a:cubicBezTo>
                <a:cubicBezTo>
                  <a:pt x="379" y="256"/>
                  <a:pt x="382" y="256"/>
                  <a:pt x="384" y="256"/>
                </a:cubicBezTo>
                <a:cubicBezTo>
                  <a:pt x="384" y="255"/>
                  <a:pt x="384" y="253"/>
                  <a:pt x="384" y="252"/>
                </a:cubicBezTo>
                <a:cubicBezTo>
                  <a:pt x="389" y="250"/>
                  <a:pt x="392" y="245"/>
                  <a:pt x="396" y="242"/>
                </a:cubicBezTo>
                <a:cubicBezTo>
                  <a:pt x="396" y="240"/>
                  <a:pt x="396" y="240"/>
                  <a:pt x="396" y="239"/>
                </a:cubicBezTo>
                <a:cubicBezTo>
                  <a:pt x="393" y="239"/>
                  <a:pt x="393" y="239"/>
                  <a:pt x="392" y="239"/>
                </a:cubicBezTo>
                <a:cubicBezTo>
                  <a:pt x="391" y="239"/>
                  <a:pt x="391" y="238"/>
                  <a:pt x="391" y="238"/>
                </a:cubicBezTo>
                <a:cubicBezTo>
                  <a:pt x="393" y="236"/>
                  <a:pt x="394" y="236"/>
                  <a:pt x="395" y="236"/>
                </a:cubicBezTo>
                <a:cubicBezTo>
                  <a:pt x="398" y="237"/>
                  <a:pt x="398" y="237"/>
                  <a:pt x="400" y="239"/>
                </a:cubicBezTo>
                <a:cubicBezTo>
                  <a:pt x="400" y="239"/>
                  <a:pt x="400" y="239"/>
                  <a:pt x="400" y="234"/>
                </a:cubicBezTo>
                <a:cubicBezTo>
                  <a:pt x="396" y="231"/>
                  <a:pt x="391" y="230"/>
                  <a:pt x="389" y="226"/>
                </a:cubicBezTo>
                <a:cubicBezTo>
                  <a:pt x="388" y="226"/>
                  <a:pt x="385" y="226"/>
                  <a:pt x="380" y="221"/>
                </a:cubicBezTo>
                <a:cubicBezTo>
                  <a:pt x="381" y="219"/>
                  <a:pt x="381" y="219"/>
                  <a:pt x="375" y="215"/>
                </a:cubicBezTo>
                <a:cubicBezTo>
                  <a:pt x="375" y="214"/>
                  <a:pt x="374" y="214"/>
                  <a:pt x="374" y="214"/>
                </a:cubicBezTo>
                <a:cubicBezTo>
                  <a:pt x="374" y="213"/>
                  <a:pt x="373" y="212"/>
                  <a:pt x="373" y="211"/>
                </a:cubicBezTo>
                <a:cubicBezTo>
                  <a:pt x="372" y="210"/>
                  <a:pt x="370" y="210"/>
                  <a:pt x="369" y="210"/>
                </a:cubicBezTo>
                <a:cubicBezTo>
                  <a:pt x="369" y="209"/>
                  <a:pt x="369" y="209"/>
                  <a:pt x="369" y="208"/>
                </a:cubicBezTo>
                <a:cubicBezTo>
                  <a:pt x="370" y="207"/>
                  <a:pt x="370" y="207"/>
                  <a:pt x="370" y="207"/>
                </a:cubicBezTo>
                <a:cubicBezTo>
                  <a:pt x="371" y="206"/>
                  <a:pt x="371" y="205"/>
                  <a:pt x="371" y="205"/>
                </a:cubicBezTo>
                <a:cubicBezTo>
                  <a:pt x="371" y="204"/>
                  <a:pt x="371" y="203"/>
                  <a:pt x="371" y="202"/>
                </a:cubicBezTo>
                <a:cubicBezTo>
                  <a:pt x="374" y="201"/>
                  <a:pt x="375" y="202"/>
                  <a:pt x="376" y="205"/>
                </a:cubicBezTo>
                <a:cubicBezTo>
                  <a:pt x="384" y="206"/>
                  <a:pt x="386" y="216"/>
                  <a:pt x="394" y="217"/>
                </a:cubicBezTo>
                <a:cubicBezTo>
                  <a:pt x="394" y="218"/>
                  <a:pt x="394" y="218"/>
                  <a:pt x="395" y="218"/>
                </a:cubicBezTo>
                <a:cubicBezTo>
                  <a:pt x="398" y="222"/>
                  <a:pt x="404" y="223"/>
                  <a:pt x="406" y="228"/>
                </a:cubicBezTo>
                <a:cubicBezTo>
                  <a:pt x="404" y="234"/>
                  <a:pt x="404" y="234"/>
                  <a:pt x="406" y="236"/>
                </a:cubicBezTo>
                <a:cubicBezTo>
                  <a:pt x="407" y="239"/>
                  <a:pt x="407" y="242"/>
                  <a:pt x="411" y="242"/>
                </a:cubicBezTo>
                <a:cubicBezTo>
                  <a:pt x="413" y="244"/>
                  <a:pt x="413" y="246"/>
                  <a:pt x="413" y="247"/>
                </a:cubicBezTo>
                <a:cubicBezTo>
                  <a:pt x="412" y="247"/>
                  <a:pt x="411" y="247"/>
                  <a:pt x="410" y="247"/>
                </a:cubicBezTo>
                <a:cubicBezTo>
                  <a:pt x="410" y="247"/>
                  <a:pt x="409" y="246"/>
                  <a:pt x="409" y="246"/>
                </a:cubicBezTo>
                <a:cubicBezTo>
                  <a:pt x="409" y="246"/>
                  <a:pt x="408" y="247"/>
                  <a:pt x="408" y="247"/>
                </a:cubicBezTo>
                <a:cubicBezTo>
                  <a:pt x="411" y="251"/>
                  <a:pt x="411" y="251"/>
                  <a:pt x="414" y="252"/>
                </a:cubicBezTo>
                <a:cubicBezTo>
                  <a:pt x="414" y="252"/>
                  <a:pt x="414" y="251"/>
                  <a:pt x="414" y="251"/>
                </a:cubicBezTo>
                <a:cubicBezTo>
                  <a:pt x="416" y="252"/>
                  <a:pt x="417" y="252"/>
                  <a:pt x="419" y="254"/>
                </a:cubicBezTo>
                <a:cubicBezTo>
                  <a:pt x="418" y="256"/>
                  <a:pt x="418" y="257"/>
                  <a:pt x="419" y="258"/>
                </a:cubicBezTo>
                <a:cubicBezTo>
                  <a:pt x="421" y="259"/>
                  <a:pt x="421" y="259"/>
                  <a:pt x="422" y="259"/>
                </a:cubicBezTo>
                <a:cubicBezTo>
                  <a:pt x="423" y="259"/>
                  <a:pt x="424" y="259"/>
                  <a:pt x="424" y="259"/>
                </a:cubicBezTo>
                <a:cubicBezTo>
                  <a:pt x="425" y="258"/>
                  <a:pt x="426" y="257"/>
                  <a:pt x="426" y="256"/>
                </a:cubicBezTo>
                <a:cubicBezTo>
                  <a:pt x="426" y="255"/>
                  <a:pt x="426" y="255"/>
                  <a:pt x="426" y="254"/>
                </a:cubicBezTo>
                <a:cubicBezTo>
                  <a:pt x="426" y="254"/>
                  <a:pt x="426" y="253"/>
                  <a:pt x="426" y="253"/>
                </a:cubicBezTo>
                <a:cubicBezTo>
                  <a:pt x="426" y="252"/>
                  <a:pt x="427" y="252"/>
                  <a:pt x="427" y="251"/>
                </a:cubicBezTo>
                <a:cubicBezTo>
                  <a:pt x="428" y="252"/>
                  <a:pt x="430" y="252"/>
                  <a:pt x="430" y="253"/>
                </a:cubicBezTo>
                <a:cubicBezTo>
                  <a:pt x="431" y="253"/>
                  <a:pt x="432" y="253"/>
                  <a:pt x="432" y="253"/>
                </a:cubicBezTo>
                <a:cubicBezTo>
                  <a:pt x="432" y="253"/>
                  <a:pt x="433" y="252"/>
                  <a:pt x="433" y="252"/>
                </a:cubicBezTo>
                <a:cubicBezTo>
                  <a:pt x="433" y="251"/>
                  <a:pt x="433" y="249"/>
                  <a:pt x="433" y="248"/>
                </a:cubicBezTo>
                <a:cubicBezTo>
                  <a:pt x="435" y="248"/>
                  <a:pt x="436" y="248"/>
                  <a:pt x="437" y="248"/>
                </a:cubicBezTo>
                <a:cubicBezTo>
                  <a:pt x="436" y="246"/>
                  <a:pt x="435" y="246"/>
                  <a:pt x="433" y="245"/>
                </a:cubicBezTo>
                <a:cubicBezTo>
                  <a:pt x="433" y="246"/>
                  <a:pt x="432" y="247"/>
                  <a:pt x="432" y="248"/>
                </a:cubicBezTo>
                <a:cubicBezTo>
                  <a:pt x="429" y="248"/>
                  <a:pt x="429" y="247"/>
                  <a:pt x="427" y="241"/>
                </a:cubicBezTo>
                <a:cubicBezTo>
                  <a:pt x="424" y="240"/>
                  <a:pt x="424" y="240"/>
                  <a:pt x="422" y="238"/>
                </a:cubicBezTo>
                <a:cubicBezTo>
                  <a:pt x="422" y="237"/>
                  <a:pt x="422" y="237"/>
                  <a:pt x="422" y="236"/>
                </a:cubicBezTo>
                <a:cubicBezTo>
                  <a:pt x="424" y="236"/>
                  <a:pt x="424" y="236"/>
                  <a:pt x="424" y="236"/>
                </a:cubicBezTo>
                <a:cubicBezTo>
                  <a:pt x="425" y="236"/>
                  <a:pt x="426" y="237"/>
                  <a:pt x="427" y="237"/>
                </a:cubicBezTo>
                <a:cubicBezTo>
                  <a:pt x="429" y="237"/>
                  <a:pt x="429" y="237"/>
                  <a:pt x="430" y="237"/>
                </a:cubicBezTo>
                <a:cubicBezTo>
                  <a:pt x="430" y="237"/>
                  <a:pt x="430" y="238"/>
                  <a:pt x="431" y="238"/>
                </a:cubicBezTo>
                <a:cubicBezTo>
                  <a:pt x="431" y="237"/>
                  <a:pt x="431" y="235"/>
                  <a:pt x="431" y="234"/>
                </a:cubicBezTo>
                <a:cubicBezTo>
                  <a:pt x="433" y="232"/>
                  <a:pt x="433" y="232"/>
                  <a:pt x="442" y="236"/>
                </a:cubicBezTo>
                <a:cubicBezTo>
                  <a:pt x="442" y="236"/>
                  <a:pt x="443" y="237"/>
                  <a:pt x="443" y="238"/>
                </a:cubicBezTo>
                <a:cubicBezTo>
                  <a:pt x="443" y="238"/>
                  <a:pt x="443" y="238"/>
                  <a:pt x="444" y="238"/>
                </a:cubicBezTo>
                <a:cubicBezTo>
                  <a:pt x="445" y="240"/>
                  <a:pt x="445" y="240"/>
                  <a:pt x="445" y="240"/>
                </a:cubicBezTo>
                <a:cubicBezTo>
                  <a:pt x="444" y="240"/>
                  <a:pt x="443" y="241"/>
                  <a:pt x="443" y="241"/>
                </a:cubicBezTo>
                <a:cubicBezTo>
                  <a:pt x="443" y="244"/>
                  <a:pt x="448" y="245"/>
                  <a:pt x="447" y="249"/>
                </a:cubicBezTo>
                <a:cubicBezTo>
                  <a:pt x="447" y="250"/>
                  <a:pt x="447" y="251"/>
                  <a:pt x="447" y="251"/>
                </a:cubicBezTo>
                <a:cubicBezTo>
                  <a:pt x="447" y="252"/>
                  <a:pt x="447" y="252"/>
                  <a:pt x="447" y="253"/>
                </a:cubicBezTo>
                <a:cubicBezTo>
                  <a:pt x="447" y="254"/>
                  <a:pt x="448" y="255"/>
                  <a:pt x="449" y="256"/>
                </a:cubicBezTo>
                <a:cubicBezTo>
                  <a:pt x="449" y="256"/>
                  <a:pt x="449" y="256"/>
                  <a:pt x="449" y="256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0" y="257"/>
                  <a:pt x="450" y="257"/>
                  <a:pt x="450" y="257"/>
                </a:cubicBezTo>
                <a:cubicBezTo>
                  <a:pt x="451" y="258"/>
                  <a:pt x="451" y="258"/>
                  <a:pt x="451" y="258"/>
                </a:cubicBezTo>
                <a:cubicBezTo>
                  <a:pt x="452" y="258"/>
                  <a:pt x="452" y="258"/>
                  <a:pt x="452" y="258"/>
                </a:cubicBezTo>
                <a:cubicBezTo>
                  <a:pt x="452" y="259"/>
                  <a:pt x="452" y="259"/>
                  <a:pt x="452" y="260"/>
                </a:cubicBezTo>
                <a:cubicBezTo>
                  <a:pt x="452" y="261"/>
                  <a:pt x="452" y="261"/>
                  <a:pt x="452" y="261"/>
                </a:cubicBezTo>
                <a:cubicBezTo>
                  <a:pt x="451" y="261"/>
                  <a:pt x="451" y="261"/>
                  <a:pt x="451" y="261"/>
                </a:cubicBezTo>
                <a:cubicBezTo>
                  <a:pt x="451" y="262"/>
                  <a:pt x="451" y="262"/>
                  <a:pt x="451" y="262"/>
                </a:cubicBezTo>
                <a:cubicBezTo>
                  <a:pt x="451" y="263"/>
                  <a:pt x="451" y="264"/>
                  <a:pt x="452" y="265"/>
                </a:cubicBezTo>
                <a:cubicBezTo>
                  <a:pt x="452" y="266"/>
                  <a:pt x="452" y="266"/>
                  <a:pt x="452" y="266"/>
                </a:cubicBezTo>
                <a:cubicBezTo>
                  <a:pt x="453" y="266"/>
                  <a:pt x="453" y="266"/>
                  <a:pt x="453" y="266"/>
                </a:cubicBezTo>
                <a:cubicBezTo>
                  <a:pt x="454" y="265"/>
                  <a:pt x="454" y="265"/>
                  <a:pt x="454" y="265"/>
                </a:cubicBezTo>
                <a:cubicBezTo>
                  <a:pt x="454" y="263"/>
                  <a:pt x="454" y="263"/>
                  <a:pt x="454" y="263"/>
                </a:cubicBezTo>
                <a:cubicBezTo>
                  <a:pt x="454" y="262"/>
                  <a:pt x="454" y="261"/>
                  <a:pt x="454" y="261"/>
                </a:cubicBezTo>
                <a:cubicBezTo>
                  <a:pt x="455" y="259"/>
                  <a:pt x="455" y="259"/>
                  <a:pt x="455" y="259"/>
                </a:cubicBezTo>
                <a:cubicBezTo>
                  <a:pt x="456" y="259"/>
                  <a:pt x="456" y="259"/>
                  <a:pt x="456" y="259"/>
                </a:cubicBezTo>
                <a:cubicBezTo>
                  <a:pt x="456" y="260"/>
                  <a:pt x="456" y="260"/>
                  <a:pt x="456" y="260"/>
                </a:cubicBezTo>
                <a:cubicBezTo>
                  <a:pt x="457" y="260"/>
                  <a:pt x="457" y="260"/>
                  <a:pt x="457" y="260"/>
                </a:cubicBezTo>
                <a:cubicBezTo>
                  <a:pt x="457" y="261"/>
                  <a:pt x="457" y="261"/>
                  <a:pt x="457" y="261"/>
                </a:cubicBezTo>
                <a:cubicBezTo>
                  <a:pt x="458" y="261"/>
                  <a:pt x="459" y="262"/>
                  <a:pt x="459" y="262"/>
                </a:cubicBezTo>
                <a:cubicBezTo>
                  <a:pt x="460" y="263"/>
                  <a:pt x="460" y="263"/>
                  <a:pt x="460" y="263"/>
                </a:cubicBezTo>
                <a:cubicBezTo>
                  <a:pt x="460" y="264"/>
                  <a:pt x="460" y="264"/>
                  <a:pt x="460" y="264"/>
                </a:cubicBezTo>
                <a:cubicBezTo>
                  <a:pt x="461" y="264"/>
                  <a:pt x="461" y="264"/>
                  <a:pt x="461" y="264"/>
                </a:cubicBezTo>
                <a:cubicBezTo>
                  <a:pt x="462" y="264"/>
                  <a:pt x="462" y="264"/>
                  <a:pt x="462" y="264"/>
                </a:cubicBezTo>
                <a:cubicBezTo>
                  <a:pt x="462" y="264"/>
                  <a:pt x="464" y="264"/>
                  <a:pt x="464" y="265"/>
                </a:cubicBezTo>
                <a:cubicBezTo>
                  <a:pt x="466" y="265"/>
                  <a:pt x="466" y="265"/>
                  <a:pt x="466" y="265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4"/>
                  <a:pt x="467" y="264"/>
                  <a:pt x="467" y="264"/>
                </a:cubicBezTo>
                <a:cubicBezTo>
                  <a:pt x="467" y="263"/>
                  <a:pt x="467" y="263"/>
                  <a:pt x="467" y="263"/>
                </a:cubicBezTo>
                <a:cubicBezTo>
                  <a:pt x="467" y="262"/>
                  <a:pt x="467" y="261"/>
                  <a:pt x="468" y="260"/>
                </a:cubicBezTo>
                <a:cubicBezTo>
                  <a:pt x="468" y="259"/>
                  <a:pt x="468" y="259"/>
                  <a:pt x="468" y="259"/>
                </a:cubicBezTo>
                <a:cubicBezTo>
                  <a:pt x="469" y="259"/>
                  <a:pt x="469" y="259"/>
                  <a:pt x="469" y="259"/>
                </a:cubicBezTo>
                <a:cubicBezTo>
                  <a:pt x="470" y="259"/>
                  <a:pt x="471" y="259"/>
                  <a:pt x="472" y="260"/>
                </a:cubicBezTo>
                <a:cubicBezTo>
                  <a:pt x="474" y="261"/>
                  <a:pt x="474" y="261"/>
                  <a:pt x="474" y="261"/>
                </a:cubicBezTo>
                <a:cubicBezTo>
                  <a:pt x="476" y="263"/>
                  <a:pt x="476" y="263"/>
                  <a:pt x="476" y="263"/>
                </a:cubicBezTo>
                <a:cubicBezTo>
                  <a:pt x="477" y="263"/>
                  <a:pt x="477" y="263"/>
                  <a:pt x="477" y="263"/>
                </a:cubicBezTo>
                <a:cubicBezTo>
                  <a:pt x="477" y="264"/>
                  <a:pt x="477" y="264"/>
                  <a:pt x="477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78" y="264"/>
                  <a:pt x="478" y="264"/>
                  <a:pt x="478" y="264"/>
                </a:cubicBezTo>
                <a:cubicBezTo>
                  <a:pt x="481" y="264"/>
                  <a:pt x="484" y="264"/>
                  <a:pt x="486" y="265"/>
                </a:cubicBezTo>
                <a:cubicBezTo>
                  <a:pt x="486" y="264"/>
                  <a:pt x="486" y="263"/>
                  <a:pt x="486" y="263"/>
                </a:cubicBezTo>
                <a:cubicBezTo>
                  <a:pt x="486" y="262"/>
                  <a:pt x="486" y="262"/>
                  <a:pt x="486" y="262"/>
                </a:cubicBezTo>
                <a:cubicBezTo>
                  <a:pt x="486" y="261"/>
                  <a:pt x="486" y="261"/>
                  <a:pt x="486" y="260"/>
                </a:cubicBezTo>
                <a:cubicBezTo>
                  <a:pt x="486" y="260"/>
                  <a:pt x="487" y="260"/>
                  <a:pt x="487" y="260"/>
                </a:cubicBezTo>
                <a:cubicBezTo>
                  <a:pt x="488" y="259"/>
                  <a:pt x="488" y="259"/>
                  <a:pt x="488" y="259"/>
                </a:cubicBezTo>
                <a:cubicBezTo>
                  <a:pt x="489" y="259"/>
                  <a:pt x="489" y="259"/>
                  <a:pt x="489" y="259"/>
                </a:cubicBezTo>
                <a:cubicBezTo>
                  <a:pt x="490" y="260"/>
                  <a:pt x="491" y="261"/>
                  <a:pt x="492" y="261"/>
                </a:cubicBezTo>
                <a:cubicBezTo>
                  <a:pt x="493" y="262"/>
                  <a:pt x="494" y="262"/>
                  <a:pt x="494" y="262"/>
                </a:cubicBezTo>
                <a:cubicBezTo>
                  <a:pt x="494" y="261"/>
                  <a:pt x="494" y="261"/>
                  <a:pt x="494" y="261"/>
                </a:cubicBezTo>
                <a:cubicBezTo>
                  <a:pt x="495" y="261"/>
                  <a:pt x="495" y="261"/>
                  <a:pt x="495" y="261"/>
                </a:cubicBezTo>
                <a:cubicBezTo>
                  <a:pt x="495" y="260"/>
                  <a:pt x="495" y="260"/>
                  <a:pt x="495" y="260"/>
                </a:cubicBezTo>
                <a:cubicBezTo>
                  <a:pt x="496" y="260"/>
                  <a:pt x="496" y="260"/>
                  <a:pt x="496" y="260"/>
                </a:cubicBezTo>
                <a:cubicBezTo>
                  <a:pt x="497" y="262"/>
                  <a:pt x="497" y="262"/>
                  <a:pt x="497" y="262"/>
                </a:cubicBezTo>
                <a:cubicBezTo>
                  <a:pt x="497" y="263"/>
                  <a:pt x="497" y="263"/>
                  <a:pt x="497" y="263"/>
                </a:cubicBezTo>
                <a:cubicBezTo>
                  <a:pt x="497" y="264"/>
                  <a:pt x="497" y="265"/>
                  <a:pt x="497" y="266"/>
                </a:cubicBezTo>
                <a:cubicBezTo>
                  <a:pt x="496" y="268"/>
                  <a:pt x="496" y="270"/>
                  <a:pt x="497" y="273"/>
                </a:cubicBezTo>
                <a:cubicBezTo>
                  <a:pt x="497" y="273"/>
                  <a:pt x="497" y="273"/>
                  <a:pt x="497" y="273"/>
                </a:cubicBezTo>
                <a:cubicBezTo>
                  <a:pt x="497" y="274"/>
                  <a:pt x="498" y="274"/>
                  <a:pt x="498" y="275"/>
                </a:cubicBezTo>
                <a:cubicBezTo>
                  <a:pt x="498" y="275"/>
                  <a:pt x="497" y="276"/>
                  <a:pt x="497" y="277"/>
                </a:cubicBezTo>
                <a:cubicBezTo>
                  <a:pt x="497" y="277"/>
                  <a:pt x="497" y="277"/>
                  <a:pt x="497" y="277"/>
                </a:cubicBezTo>
                <a:cubicBezTo>
                  <a:pt x="497" y="278"/>
                  <a:pt x="497" y="278"/>
                  <a:pt x="497" y="278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6" y="280"/>
                  <a:pt x="496" y="280"/>
                  <a:pt x="496" y="280"/>
                </a:cubicBezTo>
                <a:cubicBezTo>
                  <a:pt x="494" y="284"/>
                  <a:pt x="494" y="284"/>
                  <a:pt x="493" y="284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5"/>
                  <a:pt x="492" y="285"/>
                  <a:pt x="492" y="285"/>
                </a:cubicBezTo>
                <a:cubicBezTo>
                  <a:pt x="492" y="286"/>
                  <a:pt x="492" y="286"/>
                  <a:pt x="492" y="286"/>
                </a:cubicBezTo>
                <a:cubicBezTo>
                  <a:pt x="514" y="287"/>
                  <a:pt x="537" y="287"/>
                  <a:pt x="558" y="288"/>
                </a:cubicBezTo>
                <a:cubicBezTo>
                  <a:pt x="575" y="288"/>
                  <a:pt x="590" y="288"/>
                  <a:pt x="605" y="288"/>
                </a:cubicBezTo>
                <a:moveTo>
                  <a:pt x="554" y="46"/>
                </a:moveTo>
                <a:cubicBezTo>
                  <a:pt x="531" y="34"/>
                  <a:pt x="531" y="34"/>
                  <a:pt x="531" y="34"/>
                </a:cubicBezTo>
                <a:cubicBezTo>
                  <a:pt x="531" y="34"/>
                  <a:pt x="531" y="34"/>
                  <a:pt x="531" y="34"/>
                </a:cubicBezTo>
                <a:cubicBezTo>
                  <a:pt x="532" y="34"/>
                  <a:pt x="532" y="34"/>
                  <a:pt x="532" y="34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2" y="35"/>
                  <a:pt x="532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4" y="35"/>
                  <a:pt x="534" y="35"/>
                  <a:pt x="534" y="35"/>
                </a:cubicBezTo>
                <a:cubicBezTo>
                  <a:pt x="533" y="35"/>
                  <a:pt x="533" y="35"/>
                  <a:pt x="533" y="35"/>
                </a:cubicBezTo>
                <a:cubicBezTo>
                  <a:pt x="532" y="35"/>
                  <a:pt x="530" y="34"/>
                  <a:pt x="529" y="33"/>
                </a:cubicBezTo>
                <a:cubicBezTo>
                  <a:pt x="530" y="33"/>
                  <a:pt x="530" y="34"/>
                  <a:pt x="531" y="34"/>
                </a:cubicBezTo>
                <a:cubicBezTo>
                  <a:pt x="531" y="34"/>
                  <a:pt x="530" y="34"/>
                  <a:pt x="529" y="33"/>
                </a:cubicBezTo>
                <a:cubicBezTo>
                  <a:pt x="528" y="33"/>
                  <a:pt x="528" y="33"/>
                  <a:pt x="525" y="31"/>
                </a:cubicBezTo>
                <a:cubicBezTo>
                  <a:pt x="524" y="31"/>
                  <a:pt x="524" y="31"/>
                  <a:pt x="524" y="31"/>
                </a:cubicBezTo>
                <a:cubicBezTo>
                  <a:pt x="523" y="31"/>
                  <a:pt x="523" y="31"/>
                  <a:pt x="523" y="31"/>
                </a:cubicBezTo>
                <a:cubicBezTo>
                  <a:pt x="525" y="32"/>
                  <a:pt x="527" y="32"/>
                  <a:pt x="529" y="33"/>
                </a:cubicBezTo>
                <a:cubicBezTo>
                  <a:pt x="529" y="33"/>
                  <a:pt x="529" y="33"/>
                  <a:pt x="529" y="33"/>
                </a:cubicBezTo>
                <a:cubicBezTo>
                  <a:pt x="529" y="34"/>
                  <a:pt x="529" y="34"/>
                  <a:pt x="529" y="34"/>
                </a:cubicBezTo>
                <a:cubicBezTo>
                  <a:pt x="530" y="34"/>
                  <a:pt x="531" y="34"/>
                  <a:pt x="532" y="35"/>
                </a:cubicBezTo>
                <a:cubicBezTo>
                  <a:pt x="532" y="35"/>
                  <a:pt x="532" y="35"/>
                  <a:pt x="533" y="35"/>
                </a:cubicBezTo>
                <a:cubicBezTo>
                  <a:pt x="533" y="35"/>
                  <a:pt x="534" y="36"/>
                  <a:pt x="534" y="36"/>
                </a:cubicBezTo>
                <a:cubicBezTo>
                  <a:pt x="534" y="36"/>
                  <a:pt x="534" y="36"/>
                  <a:pt x="534" y="36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6" y="37"/>
                  <a:pt x="536" y="37"/>
                  <a:pt x="536" y="37"/>
                </a:cubicBezTo>
                <a:cubicBezTo>
                  <a:pt x="535" y="37"/>
                  <a:pt x="535" y="37"/>
                  <a:pt x="535" y="37"/>
                </a:cubicBezTo>
                <a:cubicBezTo>
                  <a:pt x="535" y="37"/>
                  <a:pt x="529" y="34"/>
                  <a:pt x="526" y="32"/>
                </a:cubicBezTo>
                <a:cubicBezTo>
                  <a:pt x="526" y="32"/>
                  <a:pt x="526" y="32"/>
                  <a:pt x="526" y="32"/>
                </a:cubicBezTo>
                <a:cubicBezTo>
                  <a:pt x="525" y="32"/>
                  <a:pt x="524" y="31"/>
                  <a:pt x="524" y="31"/>
                </a:cubicBezTo>
                <a:cubicBezTo>
                  <a:pt x="523" y="31"/>
                  <a:pt x="523" y="31"/>
                  <a:pt x="522" y="30"/>
                </a:cubicBezTo>
                <a:cubicBezTo>
                  <a:pt x="522" y="30"/>
                  <a:pt x="522" y="30"/>
                  <a:pt x="522" y="30"/>
                </a:cubicBezTo>
                <a:cubicBezTo>
                  <a:pt x="521" y="30"/>
                  <a:pt x="521" y="30"/>
                  <a:pt x="517" y="28"/>
                </a:cubicBezTo>
                <a:cubicBezTo>
                  <a:pt x="517" y="28"/>
                  <a:pt x="517" y="28"/>
                  <a:pt x="517" y="28"/>
                </a:cubicBezTo>
                <a:cubicBezTo>
                  <a:pt x="516" y="27"/>
                  <a:pt x="514" y="27"/>
                  <a:pt x="513" y="26"/>
                </a:cubicBezTo>
                <a:cubicBezTo>
                  <a:pt x="513" y="26"/>
                  <a:pt x="513" y="26"/>
                  <a:pt x="513" y="26"/>
                </a:cubicBezTo>
                <a:cubicBezTo>
                  <a:pt x="511" y="25"/>
                  <a:pt x="509" y="25"/>
                  <a:pt x="507" y="24"/>
                </a:cubicBezTo>
                <a:cubicBezTo>
                  <a:pt x="507" y="24"/>
                  <a:pt x="507" y="24"/>
                  <a:pt x="507" y="24"/>
                </a:cubicBezTo>
                <a:cubicBezTo>
                  <a:pt x="504" y="23"/>
                  <a:pt x="502" y="22"/>
                  <a:pt x="499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8" y="21"/>
                  <a:pt x="498" y="21"/>
                </a:cubicBezTo>
                <a:cubicBezTo>
                  <a:pt x="498" y="21"/>
                  <a:pt x="499" y="21"/>
                  <a:pt x="499" y="21"/>
                </a:cubicBezTo>
                <a:cubicBezTo>
                  <a:pt x="499" y="21"/>
                  <a:pt x="498" y="21"/>
                  <a:pt x="497" y="21"/>
                </a:cubicBezTo>
                <a:cubicBezTo>
                  <a:pt x="498" y="21"/>
                  <a:pt x="499" y="21"/>
                  <a:pt x="500" y="22"/>
                </a:cubicBezTo>
                <a:cubicBezTo>
                  <a:pt x="500" y="22"/>
                  <a:pt x="500" y="22"/>
                  <a:pt x="500" y="22"/>
                </a:cubicBezTo>
                <a:cubicBezTo>
                  <a:pt x="499" y="22"/>
                  <a:pt x="499" y="22"/>
                  <a:pt x="499" y="22"/>
                </a:cubicBezTo>
                <a:cubicBezTo>
                  <a:pt x="499" y="21"/>
                  <a:pt x="498" y="21"/>
                  <a:pt x="498" y="21"/>
                </a:cubicBezTo>
                <a:cubicBezTo>
                  <a:pt x="497" y="21"/>
                  <a:pt x="496" y="20"/>
                  <a:pt x="494" y="20"/>
                </a:cubicBezTo>
                <a:cubicBezTo>
                  <a:pt x="494" y="20"/>
                  <a:pt x="494" y="20"/>
                  <a:pt x="494" y="20"/>
                </a:cubicBezTo>
                <a:cubicBezTo>
                  <a:pt x="494" y="20"/>
                  <a:pt x="493" y="20"/>
                  <a:pt x="489" y="18"/>
                </a:cubicBezTo>
                <a:cubicBezTo>
                  <a:pt x="489" y="18"/>
                  <a:pt x="488" y="18"/>
                  <a:pt x="487" y="17"/>
                </a:cubicBezTo>
                <a:cubicBezTo>
                  <a:pt x="486" y="18"/>
                  <a:pt x="486" y="18"/>
                  <a:pt x="486" y="18"/>
                </a:cubicBezTo>
                <a:cubicBezTo>
                  <a:pt x="497" y="21"/>
                  <a:pt x="497" y="21"/>
                  <a:pt x="499" y="22"/>
                </a:cubicBezTo>
                <a:cubicBezTo>
                  <a:pt x="498" y="22"/>
                  <a:pt x="498" y="22"/>
                  <a:pt x="498" y="22"/>
                </a:cubicBezTo>
                <a:cubicBezTo>
                  <a:pt x="498" y="22"/>
                  <a:pt x="499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0" y="23"/>
                  <a:pt x="500" y="23"/>
                  <a:pt x="500" y="23"/>
                </a:cubicBezTo>
                <a:cubicBezTo>
                  <a:pt x="501" y="24"/>
                  <a:pt x="501" y="24"/>
                  <a:pt x="502" y="24"/>
                </a:cubicBezTo>
                <a:cubicBezTo>
                  <a:pt x="502" y="24"/>
                  <a:pt x="503" y="24"/>
                  <a:pt x="503" y="25"/>
                </a:cubicBezTo>
                <a:cubicBezTo>
                  <a:pt x="503" y="24"/>
                  <a:pt x="503" y="24"/>
                  <a:pt x="500" y="24"/>
                </a:cubicBezTo>
                <a:cubicBezTo>
                  <a:pt x="499" y="24"/>
                  <a:pt x="499" y="24"/>
                  <a:pt x="499" y="24"/>
                </a:cubicBezTo>
                <a:cubicBezTo>
                  <a:pt x="498" y="23"/>
                  <a:pt x="498" y="23"/>
                  <a:pt x="498" y="23"/>
                </a:cubicBezTo>
                <a:cubicBezTo>
                  <a:pt x="500" y="24"/>
                  <a:pt x="501" y="25"/>
                  <a:pt x="502" y="25"/>
                </a:cubicBezTo>
                <a:cubicBezTo>
                  <a:pt x="502" y="25"/>
                  <a:pt x="502" y="25"/>
                  <a:pt x="502" y="25"/>
                </a:cubicBezTo>
                <a:cubicBezTo>
                  <a:pt x="503" y="26"/>
                  <a:pt x="504" y="26"/>
                  <a:pt x="504" y="27"/>
                </a:cubicBezTo>
                <a:cubicBezTo>
                  <a:pt x="504" y="27"/>
                  <a:pt x="504" y="27"/>
                  <a:pt x="504" y="27"/>
                </a:cubicBezTo>
                <a:cubicBezTo>
                  <a:pt x="506" y="29"/>
                  <a:pt x="506" y="29"/>
                  <a:pt x="515" y="34"/>
                </a:cubicBezTo>
                <a:cubicBezTo>
                  <a:pt x="516" y="34"/>
                  <a:pt x="516" y="34"/>
                  <a:pt x="517" y="34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7" y="35"/>
                  <a:pt x="517" y="35"/>
                  <a:pt x="517" y="35"/>
                </a:cubicBezTo>
                <a:cubicBezTo>
                  <a:pt x="516" y="35"/>
                  <a:pt x="516" y="35"/>
                  <a:pt x="515" y="35"/>
                </a:cubicBezTo>
                <a:cubicBezTo>
                  <a:pt x="515" y="36"/>
                  <a:pt x="515" y="36"/>
                  <a:pt x="514" y="36"/>
                </a:cubicBezTo>
                <a:cubicBezTo>
                  <a:pt x="515" y="36"/>
                  <a:pt x="515" y="36"/>
                  <a:pt x="515" y="36"/>
                </a:cubicBezTo>
                <a:cubicBezTo>
                  <a:pt x="515" y="37"/>
                  <a:pt x="515" y="37"/>
                  <a:pt x="515" y="37"/>
                </a:cubicBezTo>
                <a:cubicBezTo>
                  <a:pt x="515" y="37"/>
                  <a:pt x="515" y="37"/>
                  <a:pt x="514" y="37"/>
                </a:cubicBezTo>
                <a:cubicBezTo>
                  <a:pt x="515" y="37"/>
                  <a:pt x="524" y="42"/>
                  <a:pt x="525" y="43"/>
                </a:cubicBezTo>
                <a:cubicBezTo>
                  <a:pt x="526" y="43"/>
                  <a:pt x="526" y="43"/>
                  <a:pt x="526" y="43"/>
                </a:cubicBezTo>
                <a:cubicBezTo>
                  <a:pt x="526" y="43"/>
                  <a:pt x="527" y="43"/>
                  <a:pt x="530" y="44"/>
                </a:cubicBezTo>
                <a:cubicBezTo>
                  <a:pt x="530" y="45"/>
                  <a:pt x="531" y="45"/>
                  <a:pt x="531" y="45"/>
                </a:cubicBezTo>
                <a:cubicBezTo>
                  <a:pt x="532" y="46"/>
                  <a:pt x="532" y="46"/>
                  <a:pt x="532" y="46"/>
                </a:cubicBezTo>
                <a:cubicBezTo>
                  <a:pt x="531" y="46"/>
                  <a:pt x="531" y="46"/>
                  <a:pt x="524" y="43"/>
                </a:cubicBezTo>
                <a:cubicBezTo>
                  <a:pt x="524" y="43"/>
                  <a:pt x="523" y="43"/>
                  <a:pt x="523" y="43"/>
                </a:cubicBezTo>
                <a:cubicBezTo>
                  <a:pt x="522" y="43"/>
                  <a:pt x="521" y="42"/>
                  <a:pt x="520" y="42"/>
                </a:cubicBezTo>
                <a:cubicBezTo>
                  <a:pt x="519" y="41"/>
                  <a:pt x="519" y="41"/>
                  <a:pt x="519" y="41"/>
                </a:cubicBezTo>
                <a:cubicBezTo>
                  <a:pt x="519" y="42"/>
                  <a:pt x="519" y="42"/>
                  <a:pt x="519" y="42"/>
                </a:cubicBezTo>
                <a:cubicBezTo>
                  <a:pt x="520" y="43"/>
                  <a:pt x="520" y="43"/>
                  <a:pt x="520" y="43"/>
                </a:cubicBezTo>
                <a:cubicBezTo>
                  <a:pt x="522" y="43"/>
                  <a:pt x="522" y="43"/>
                  <a:pt x="524" y="45"/>
                </a:cubicBezTo>
                <a:cubicBezTo>
                  <a:pt x="524" y="45"/>
                  <a:pt x="524" y="45"/>
                  <a:pt x="522" y="44"/>
                </a:cubicBezTo>
                <a:cubicBezTo>
                  <a:pt x="521" y="44"/>
                  <a:pt x="521" y="44"/>
                  <a:pt x="521" y="44"/>
                </a:cubicBezTo>
                <a:cubicBezTo>
                  <a:pt x="523" y="46"/>
                  <a:pt x="525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6" y="47"/>
                  <a:pt x="526" y="47"/>
                  <a:pt x="526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27" y="47"/>
                  <a:pt x="527" y="47"/>
                  <a:pt x="527" y="47"/>
                </a:cubicBezTo>
                <a:cubicBezTo>
                  <a:pt x="530" y="48"/>
                  <a:pt x="533" y="50"/>
                  <a:pt x="533" y="50"/>
                </a:cubicBezTo>
                <a:cubicBezTo>
                  <a:pt x="530" y="48"/>
                  <a:pt x="526" y="48"/>
                  <a:pt x="523" y="46"/>
                </a:cubicBezTo>
                <a:cubicBezTo>
                  <a:pt x="522" y="46"/>
                  <a:pt x="521" y="45"/>
                  <a:pt x="521" y="45"/>
                </a:cubicBezTo>
                <a:cubicBezTo>
                  <a:pt x="515" y="41"/>
                  <a:pt x="515" y="41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2" y="40"/>
                  <a:pt x="512" y="40"/>
                  <a:pt x="512" y="40"/>
                </a:cubicBezTo>
                <a:cubicBezTo>
                  <a:pt x="517" y="43"/>
                  <a:pt x="517" y="43"/>
                  <a:pt x="517" y="43"/>
                </a:cubicBezTo>
                <a:cubicBezTo>
                  <a:pt x="518" y="44"/>
                  <a:pt x="518" y="44"/>
                  <a:pt x="519" y="44"/>
                </a:cubicBezTo>
                <a:cubicBezTo>
                  <a:pt x="518" y="44"/>
                  <a:pt x="518" y="44"/>
                  <a:pt x="518" y="44"/>
                </a:cubicBezTo>
                <a:cubicBezTo>
                  <a:pt x="519" y="46"/>
                  <a:pt x="521" y="47"/>
                  <a:pt x="521" y="47"/>
                </a:cubicBezTo>
                <a:cubicBezTo>
                  <a:pt x="521" y="48"/>
                  <a:pt x="521" y="48"/>
                  <a:pt x="521" y="48"/>
                </a:cubicBezTo>
                <a:cubicBezTo>
                  <a:pt x="530" y="53"/>
                  <a:pt x="530" y="53"/>
                  <a:pt x="532" y="54"/>
                </a:cubicBezTo>
                <a:cubicBezTo>
                  <a:pt x="532" y="55"/>
                  <a:pt x="532" y="55"/>
                  <a:pt x="532" y="55"/>
                </a:cubicBezTo>
                <a:cubicBezTo>
                  <a:pt x="534" y="56"/>
                  <a:pt x="537" y="58"/>
                  <a:pt x="539" y="60"/>
                </a:cubicBezTo>
                <a:cubicBezTo>
                  <a:pt x="540" y="60"/>
                  <a:pt x="541" y="60"/>
                  <a:pt x="541" y="60"/>
                </a:cubicBezTo>
                <a:cubicBezTo>
                  <a:pt x="541" y="59"/>
                  <a:pt x="540" y="59"/>
                  <a:pt x="540" y="58"/>
                </a:cubicBezTo>
                <a:cubicBezTo>
                  <a:pt x="540" y="58"/>
                  <a:pt x="540" y="58"/>
                  <a:pt x="540" y="58"/>
                </a:cubicBezTo>
                <a:cubicBezTo>
                  <a:pt x="546" y="60"/>
                  <a:pt x="550" y="65"/>
                  <a:pt x="556" y="67"/>
                </a:cubicBezTo>
                <a:cubicBezTo>
                  <a:pt x="557" y="68"/>
                  <a:pt x="558" y="68"/>
                  <a:pt x="559" y="69"/>
                </a:cubicBezTo>
                <a:cubicBezTo>
                  <a:pt x="558" y="70"/>
                  <a:pt x="558" y="70"/>
                  <a:pt x="558" y="70"/>
                </a:cubicBezTo>
                <a:cubicBezTo>
                  <a:pt x="555" y="68"/>
                  <a:pt x="555" y="68"/>
                  <a:pt x="553" y="67"/>
                </a:cubicBezTo>
                <a:cubicBezTo>
                  <a:pt x="553" y="66"/>
                  <a:pt x="553" y="66"/>
                  <a:pt x="552" y="66"/>
                </a:cubicBezTo>
                <a:cubicBezTo>
                  <a:pt x="552" y="66"/>
                  <a:pt x="546" y="61"/>
                  <a:pt x="544" y="62"/>
                </a:cubicBezTo>
                <a:cubicBezTo>
                  <a:pt x="543" y="62"/>
                  <a:pt x="543" y="62"/>
                  <a:pt x="543" y="62"/>
                </a:cubicBezTo>
                <a:cubicBezTo>
                  <a:pt x="544" y="64"/>
                  <a:pt x="554" y="73"/>
                  <a:pt x="554" y="73"/>
                </a:cubicBezTo>
                <a:cubicBezTo>
                  <a:pt x="553" y="73"/>
                  <a:pt x="553" y="73"/>
                  <a:pt x="553" y="73"/>
                </a:cubicBezTo>
                <a:cubicBezTo>
                  <a:pt x="553" y="73"/>
                  <a:pt x="553" y="74"/>
                  <a:pt x="553" y="75"/>
                </a:cubicBezTo>
                <a:cubicBezTo>
                  <a:pt x="553" y="75"/>
                  <a:pt x="554" y="76"/>
                  <a:pt x="554" y="76"/>
                </a:cubicBezTo>
                <a:cubicBezTo>
                  <a:pt x="554" y="76"/>
                  <a:pt x="554" y="76"/>
                  <a:pt x="554" y="76"/>
                </a:cubicBezTo>
                <a:cubicBezTo>
                  <a:pt x="553" y="76"/>
                  <a:pt x="553" y="76"/>
                  <a:pt x="551" y="76"/>
                </a:cubicBezTo>
                <a:cubicBezTo>
                  <a:pt x="550" y="75"/>
                  <a:pt x="549" y="75"/>
                  <a:pt x="548" y="75"/>
                </a:cubicBezTo>
                <a:cubicBezTo>
                  <a:pt x="547" y="75"/>
                  <a:pt x="547" y="75"/>
                  <a:pt x="547" y="75"/>
                </a:cubicBezTo>
                <a:cubicBezTo>
                  <a:pt x="547" y="74"/>
                  <a:pt x="546" y="74"/>
                  <a:pt x="546" y="73"/>
                </a:cubicBezTo>
                <a:cubicBezTo>
                  <a:pt x="547" y="73"/>
                  <a:pt x="548" y="74"/>
                  <a:pt x="550" y="74"/>
                </a:cubicBezTo>
                <a:cubicBezTo>
                  <a:pt x="550" y="73"/>
                  <a:pt x="550" y="72"/>
                  <a:pt x="547" y="68"/>
                </a:cubicBezTo>
                <a:cubicBezTo>
                  <a:pt x="547" y="68"/>
                  <a:pt x="547" y="68"/>
                  <a:pt x="533" y="57"/>
                </a:cubicBezTo>
                <a:cubicBezTo>
                  <a:pt x="532" y="56"/>
                  <a:pt x="532" y="56"/>
                  <a:pt x="531" y="56"/>
                </a:cubicBezTo>
                <a:cubicBezTo>
                  <a:pt x="527" y="52"/>
                  <a:pt x="527" y="52"/>
                  <a:pt x="520" y="48"/>
                </a:cubicBezTo>
                <a:cubicBezTo>
                  <a:pt x="518" y="47"/>
                  <a:pt x="516" y="45"/>
                  <a:pt x="515" y="44"/>
                </a:cubicBezTo>
                <a:cubicBezTo>
                  <a:pt x="515" y="44"/>
                  <a:pt x="515" y="44"/>
                  <a:pt x="516" y="44"/>
                </a:cubicBezTo>
                <a:cubicBezTo>
                  <a:pt x="510" y="41"/>
                  <a:pt x="510" y="41"/>
                  <a:pt x="510" y="41"/>
                </a:cubicBezTo>
                <a:cubicBezTo>
                  <a:pt x="509" y="41"/>
                  <a:pt x="508" y="40"/>
                  <a:pt x="507" y="40"/>
                </a:cubicBezTo>
                <a:cubicBezTo>
                  <a:pt x="506" y="40"/>
                  <a:pt x="506" y="40"/>
                  <a:pt x="506" y="40"/>
                </a:cubicBezTo>
                <a:cubicBezTo>
                  <a:pt x="505" y="40"/>
                  <a:pt x="505" y="40"/>
                  <a:pt x="505" y="40"/>
                </a:cubicBezTo>
                <a:cubicBezTo>
                  <a:pt x="506" y="41"/>
                  <a:pt x="506" y="41"/>
                  <a:pt x="506" y="41"/>
                </a:cubicBezTo>
                <a:cubicBezTo>
                  <a:pt x="505" y="41"/>
                  <a:pt x="505" y="41"/>
                  <a:pt x="505" y="41"/>
                </a:cubicBezTo>
                <a:cubicBezTo>
                  <a:pt x="506" y="43"/>
                  <a:pt x="513" y="48"/>
                  <a:pt x="513" y="48"/>
                </a:cubicBezTo>
                <a:cubicBezTo>
                  <a:pt x="512" y="48"/>
                  <a:pt x="512" y="48"/>
                  <a:pt x="512" y="48"/>
                </a:cubicBezTo>
                <a:cubicBezTo>
                  <a:pt x="512" y="49"/>
                  <a:pt x="512" y="49"/>
                  <a:pt x="512" y="49"/>
                </a:cubicBezTo>
                <a:cubicBezTo>
                  <a:pt x="513" y="50"/>
                  <a:pt x="513" y="50"/>
                  <a:pt x="513" y="50"/>
                </a:cubicBezTo>
                <a:cubicBezTo>
                  <a:pt x="514" y="50"/>
                  <a:pt x="514" y="50"/>
                  <a:pt x="514" y="50"/>
                </a:cubicBezTo>
                <a:cubicBezTo>
                  <a:pt x="514" y="51"/>
                  <a:pt x="515" y="51"/>
                  <a:pt x="515" y="51"/>
                </a:cubicBezTo>
                <a:cubicBezTo>
                  <a:pt x="516" y="51"/>
                  <a:pt x="519" y="53"/>
                  <a:pt x="520" y="54"/>
                </a:cubicBezTo>
                <a:cubicBezTo>
                  <a:pt x="521" y="56"/>
                  <a:pt x="523" y="57"/>
                  <a:pt x="530" y="60"/>
                </a:cubicBezTo>
                <a:cubicBezTo>
                  <a:pt x="532" y="62"/>
                  <a:pt x="532" y="62"/>
                  <a:pt x="535" y="65"/>
                </a:cubicBezTo>
                <a:cubicBezTo>
                  <a:pt x="535" y="65"/>
                  <a:pt x="534" y="65"/>
                  <a:pt x="534" y="65"/>
                </a:cubicBezTo>
                <a:cubicBezTo>
                  <a:pt x="533" y="65"/>
                  <a:pt x="533" y="65"/>
                  <a:pt x="516" y="57"/>
                </a:cubicBezTo>
                <a:cubicBezTo>
                  <a:pt x="515" y="57"/>
                  <a:pt x="515" y="57"/>
                  <a:pt x="514" y="57"/>
                </a:cubicBezTo>
                <a:cubicBezTo>
                  <a:pt x="513" y="57"/>
                  <a:pt x="512" y="56"/>
                  <a:pt x="511" y="56"/>
                </a:cubicBezTo>
                <a:cubicBezTo>
                  <a:pt x="510" y="56"/>
                  <a:pt x="510" y="56"/>
                  <a:pt x="509" y="56"/>
                </a:cubicBezTo>
                <a:cubicBezTo>
                  <a:pt x="507" y="55"/>
                  <a:pt x="505" y="54"/>
                  <a:pt x="503" y="53"/>
                </a:cubicBezTo>
                <a:cubicBezTo>
                  <a:pt x="502" y="53"/>
                  <a:pt x="502" y="52"/>
                  <a:pt x="501" y="52"/>
                </a:cubicBezTo>
                <a:cubicBezTo>
                  <a:pt x="500" y="52"/>
                  <a:pt x="500" y="52"/>
                  <a:pt x="500" y="52"/>
                </a:cubicBezTo>
                <a:cubicBezTo>
                  <a:pt x="500" y="53"/>
                  <a:pt x="500" y="53"/>
                  <a:pt x="500" y="53"/>
                </a:cubicBezTo>
                <a:cubicBezTo>
                  <a:pt x="504" y="57"/>
                  <a:pt x="511" y="56"/>
                  <a:pt x="514" y="62"/>
                </a:cubicBezTo>
                <a:cubicBezTo>
                  <a:pt x="514" y="62"/>
                  <a:pt x="514" y="62"/>
                  <a:pt x="514" y="62"/>
                </a:cubicBezTo>
                <a:cubicBezTo>
                  <a:pt x="514" y="63"/>
                  <a:pt x="514" y="64"/>
                  <a:pt x="514" y="65"/>
                </a:cubicBezTo>
                <a:cubicBezTo>
                  <a:pt x="514" y="65"/>
                  <a:pt x="514" y="65"/>
                  <a:pt x="514" y="65"/>
                </a:cubicBezTo>
                <a:cubicBezTo>
                  <a:pt x="510" y="61"/>
                  <a:pt x="510" y="61"/>
                  <a:pt x="510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1"/>
                  <a:pt x="509" y="61"/>
                  <a:pt x="509" y="61"/>
                </a:cubicBezTo>
                <a:cubicBezTo>
                  <a:pt x="509" y="62"/>
                  <a:pt x="509" y="62"/>
                  <a:pt x="509" y="62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8" y="63"/>
                  <a:pt x="508" y="63"/>
                  <a:pt x="508" y="63"/>
                </a:cubicBezTo>
                <a:cubicBezTo>
                  <a:pt x="507" y="62"/>
                  <a:pt x="507" y="62"/>
                  <a:pt x="507" y="62"/>
                </a:cubicBezTo>
                <a:cubicBezTo>
                  <a:pt x="522" y="79"/>
                  <a:pt x="537" y="99"/>
                  <a:pt x="550" y="121"/>
                </a:cubicBezTo>
                <a:cubicBezTo>
                  <a:pt x="614" y="121"/>
                  <a:pt x="649" y="120"/>
                  <a:pt x="646" y="118"/>
                </a:cubicBezTo>
                <a:cubicBezTo>
                  <a:pt x="644" y="116"/>
                  <a:pt x="644" y="116"/>
                  <a:pt x="644" y="116"/>
                </a:cubicBezTo>
                <a:cubicBezTo>
                  <a:pt x="617" y="89"/>
                  <a:pt x="617" y="89"/>
                  <a:pt x="602" y="77"/>
                </a:cubicBezTo>
                <a:cubicBezTo>
                  <a:pt x="573" y="57"/>
                  <a:pt x="569" y="54"/>
                  <a:pt x="554" y="46"/>
                </a:cubicBezTo>
                <a:moveTo>
                  <a:pt x="624" y="357"/>
                </a:moveTo>
                <a:cubicBezTo>
                  <a:pt x="624" y="357"/>
                  <a:pt x="624" y="357"/>
                  <a:pt x="624" y="357"/>
                </a:cubicBezTo>
                <a:cubicBezTo>
                  <a:pt x="624" y="356"/>
                  <a:pt x="624" y="354"/>
                  <a:pt x="623" y="354"/>
                </a:cubicBezTo>
                <a:cubicBezTo>
                  <a:pt x="623" y="353"/>
                  <a:pt x="622" y="353"/>
                  <a:pt x="621" y="353"/>
                </a:cubicBezTo>
                <a:cubicBezTo>
                  <a:pt x="620" y="352"/>
                  <a:pt x="620" y="352"/>
                  <a:pt x="620" y="352"/>
                </a:cubicBezTo>
                <a:cubicBezTo>
                  <a:pt x="619" y="351"/>
                  <a:pt x="620" y="349"/>
                  <a:pt x="619" y="348"/>
                </a:cubicBezTo>
                <a:cubicBezTo>
                  <a:pt x="618" y="346"/>
                  <a:pt x="616" y="345"/>
                  <a:pt x="615" y="345"/>
                </a:cubicBezTo>
                <a:cubicBezTo>
                  <a:pt x="613" y="345"/>
                  <a:pt x="615" y="341"/>
                  <a:pt x="614" y="340"/>
                </a:cubicBezTo>
                <a:cubicBezTo>
                  <a:pt x="612" y="338"/>
                  <a:pt x="612" y="338"/>
                  <a:pt x="612" y="338"/>
                </a:cubicBezTo>
                <a:cubicBezTo>
                  <a:pt x="612" y="338"/>
                  <a:pt x="611" y="338"/>
                  <a:pt x="610" y="338"/>
                </a:cubicBezTo>
                <a:cubicBezTo>
                  <a:pt x="611" y="341"/>
                  <a:pt x="611" y="341"/>
                  <a:pt x="610" y="342"/>
                </a:cubicBezTo>
                <a:cubicBezTo>
                  <a:pt x="610" y="354"/>
                  <a:pt x="611" y="365"/>
                  <a:pt x="610" y="376"/>
                </a:cubicBezTo>
                <a:cubicBezTo>
                  <a:pt x="611" y="376"/>
                  <a:pt x="611" y="376"/>
                  <a:pt x="611" y="376"/>
                </a:cubicBezTo>
                <a:cubicBezTo>
                  <a:pt x="612" y="376"/>
                  <a:pt x="612" y="376"/>
                  <a:pt x="612" y="376"/>
                </a:cubicBezTo>
                <a:cubicBezTo>
                  <a:pt x="613" y="376"/>
                  <a:pt x="613" y="376"/>
                  <a:pt x="613" y="376"/>
                </a:cubicBezTo>
                <a:cubicBezTo>
                  <a:pt x="614" y="375"/>
                  <a:pt x="614" y="374"/>
                  <a:pt x="614" y="374"/>
                </a:cubicBezTo>
                <a:cubicBezTo>
                  <a:pt x="614" y="373"/>
                  <a:pt x="614" y="373"/>
                  <a:pt x="614" y="372"/>
                </a:cubicBezTo>
                <a:cubicBezTo>
                  <a:pt x="614" y="372"/>
                  <a:pt x="614" y="372"/>
                  <a:pt x="614" y="372"/>
                </a:cubicBezTo>
                <a:cubicBezTo>
                  <a:pt x="614" y="370"/>
                  <a:pt x="616" y="368"/>
                  <a:pt x="617" y="368"/>
                </a:cubicBezTo>
                <a:cubicBezTo>
                  <a:pt x="618" y="368"/>
                  <a:pt x="618" y="368"/>
                  <a:pt x="618" y="368"/>
                </a:cubicBezTo>
                <a:cubicBezTo>
                  <a:pt x="618" y="368"/>
                  <a:pt x="618" y="369"/>
                  <a:pt x="619" y="369"/>
                </a:cubicBezTo>
                <a:cubicBezTo>
                  <a:pt x="620" y="366"/>
                  <a:pt x="619" y="362"/>
                  <a:pt x="620" y="359"/>
                </a:cubicBezTo>
                <a:cubicBezTo>
                  <a:pt x="620" y="358"/>
                  <a:pt x="620" y="358"/>
                  <a:pt x="622" y="358"/>
                </a:cubicBezTo>
                <a:cubicBezTo>
                  <a:pt x="622" y="358"/>
                  <a:pt x="623" y="358"/>
                  <a:pt x="624" y="357"/>
                </a:cubicBezTo>
                <a:moveTo>
                  <a:pt x="743" y="321"/>
                </a:moveTo>
                <a:cubicBezTo>
                  <a:pt x="741" y="310"/>
                  <a:pt x="738" y="295"/>
                  <a:pt x="736" y="284"/>
                </a:cubicBezTo>
                <a:cubicBezTo>
                  <a:pt x="736" y="287"/>
                  <a:pt x="690" y="289"/>
                  <a:pt x="605" y="288"/>
                </a:cubicBezTo>
                <a:cubicBezTo>
                  <a:pt x="607" y="300"/>
                  <a:pt x="608" y="313"/>
                  <a:pt x="609" y="325"/>
                </a:cubicBezTo>
                <a:cubicBezTo>
                  <a:pt x="610" y="327"/>
                  <a:pt x="610" y="330"/>
                  <a:pt x="612" y="331"/>
                </a:cubicBezTo>
                <a:cubicBezTo>
                  <a:pt x="614" y="331"/>
                  <a:pt x="616" y="331"/>
                  <a:pt x="618" y="331"/>
                </a:cubicBezTo>
                <a:cubicBezTo>
                  <a:pt x="621" y="330"/>
                  <a:pt x="621" y="334"/>
                  <a:pt x="623" y="334"/>
                </a:cubicBezTo>
                <a:cubicBezTo>
                  <a:pt x="625" y="334"/>
                  <a:pt x="627" y="334"/>
                  <a:pt x="628" y="334"/>
                </a:cubicBezTo>
                <a:cubicBezTo>
                  <a:pt x="629" y="335"/>
                  <a:pt x="629" y="335"/>
                  <a:pt x="630" y="335"/>
                </a:cubicBezTo>
                <a:cubicBezTo>
                  <a:pt x="637" y="335"/>
                  <a:pt x="637" y="335"/>
                  <a:pt x="637" y="335"/>
                </a:cubicBezTo>
                <a:cubicBezTo>
                  <a:pt x="643" y="334"/>
                  <a:pt x="643" y="334"/>
                  <a:pt x="643" y="334"/>
                </a:cubicBezTo>
                <a:cubicBezTo>
                  <a:pt x="644" y="334"/>
                  <a:pt x="646" y="334"/>
                  <a:pt x="647" y="334"/>
                </a:cubicBezTo>
                <a:cubicBezTo>
                  <a:pt x="648" y="334"/>
                  <a:pt x="655" y="341"/>
                  <a:pt x="656" y="346"/>
                </a:cubicBezTo>
                <a:cubicBezTo>
                  <a:pt x="656" y="346"/>
                  <a:pt x="656" y="346"/>
                  <a:pt x="657" y="346"/>
                </a:cubicBezTo>
                <a:cubicBezTo>
                  <a:pt x="657" y="347"/>
                  <a:pt x="657" y="347"/>
                  <a:pt x="658" y="349"/>
                </a:cubicBezTo>
                <a:cubicBezTo>
                  <a:pt x="659" y="349"/>
                  <a:pt x="659" y="349"/>
                  <a:pt x="660" y="349"/>
                </a:cubicBezTo>
                <a:cubicBezTo>
                  <a:pt x="661" y="349"/>
                  <a:pt x="661" y="349"/>
                  <a:pt x="664" y="351"/>
                </a:cubicBezTo>
                <a:cubicBezTo>
                  <a:pt x="657" y="352"/>
                  <a:pt x="661" y="356"/>
                  <a:pt x="661" y="356"/>
                </a:cubicBezTo>
                <a:cubicBezTo>
                  <a:pt x="664" y="358"/>
                  <a:pt x="663" y="363"/>
                  <a:pt x="668" y="363"/>
                </a:cubicBezTo>
                <a:cubicBezTo>
                  <a:pt x="670" y="360"/>
                  <a:pt x="670" y="360"/>
                  <a:pt x="671" y="360"/>
                </a:cubicBezTo>
                <a:cubicBezTo>
                  <a:pt x="671" y="359"/>
                  <a:pt x="671" y="358"/>
                  <a:pt x="672" y="358"/>
                </a:cubicBezTo>
                <a:cubicBezTo>
                  <a:pt x="672" y="358"/>
                  <a:pt x="672" y="357"/>
                  <a:pt x="673" y="357"/>
                </a:cubicBezTo>
                <a:cubicBezTo>
                  <a:pt x="676" y="360"/>
                  <a:pt x="676" y="371"/>
                  <a:pt x="676" y="372"/>
                </a:cubicBezTo>
                <a:cubicBezTo>
                  <a:pt x="676" y="373"/>
                  <a:pt x="676" y="374"/>
                  <a:pt x="676" y="375"/>
                </a:cubicBezTo>
                <a:cubicBezTo>
                  <a:pt x="674" y="389"/>
                  <a:pt x="682" y="401"/>
                  <a:pt x="681" y="415"/>
                </a:cubicBezTo>
                <a:cubicBezTo>
                  <a:pt x="681" y="416"/>
                  <a:pt x="681" y="416"/>
                  <a:pt x="681" y="416"/>
                </a:cubicBezTo>
                <a:cubicBezTo>
                  <a:pt x="680" y="424"/>
                  <a:pt x="683" y="431"/>
                  <a:pt x="683" y="439"/>
                </a:cubicBezTo>
                <a:cubicBezTo>
                  <a:pt x="684" y="439"/>
                  <a:pt x="684" y="440"/>
                  <a:pt x="684" y="441"/>
                </a:cubicBezTo>
                <a:cubicBezTo>
                  <a:pt x="684" y="441"/>
                  <a:pt x="685" y="441"/>
                  <a:pt x="685" y="441"/>
                </a:cubicBezTo>
                <a:cubicBezTo>
                  <a:pt x="690" y="437"/>
                  <a:pt x="690" y="437"/>
                  <a:pt x="696" y="409"/>
                </a:cubicBezTo>
                <a:cubicBezTo>
                  <a:pt x="696" y="407"/>
                  <a:pt x="697" y="405"/>
                  <a:pt x="697" y="402"/>
                </a:cubicBezTo>
                <a:cubicBezTo>
                  <a:pt x="697" y="395"/>
                  <a:pt x="697" y="395"/>
                  <a:pt x="698" y="394"/>
                </a:cubicBezTo>
                <a:cubicBezTo>
                  <a:pt x="705" y="394"/>
                  <a:pt x="710" y="372"/>
                  <a:pt x="710" y="371"/>
                </a:cubicBezTo>
                <a:cubicBezTo>
                  <a:pt x="710" y="371"/>
                  <a:pt x="710" y="371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3" y="367"/>
                  <a:pt x="713" y="367"/>
                  <a:pt x="713" y="367"/>
                </a:cubicBezTo>
                <a:cubicBezTo>
                  <a:pt x="714" y="367"/>
                  <a:pt x="714" y="367"/>
                  <a:pt x="714" y="367"/>
                </a:cubicBezTo>
                <a:cubicBezTo>
                  <a:pt x="715" y="366"/>
                  <a:pt x="715" y="366"/>
                  <a:pt x="715" y="358"/>
                </a:cubicBezTo>
                <a:cubicBezTo>
                  <a:pt x="716" y="357"/>
                  <a:pt x="716" y="357"/>
                  <a:pt x="717" y="357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8" y="358"/>
                  <a:pt x="718" y="358"/>
                  <a:pt x="718" y="358"/>
                </a:cubicBezTo>
                <a:cubicBezTo>
                  <a:pt x="719" y="357"/>
                  <a:pt x="720" y="355"/>
                  <a:pt x="721" y="354"/>
                </a:cubicBezTo>
                <a:cubicBezTo>
                  <a:pt x="721" y="353"/>
                  <a:pt x="722" y="353"/>
                  <a:pt x="723" y="353"/>
                </a:cubicBezTo>
                <a:cubicBezTo>
                  <a:pt x="723" y="352"/>
                  <a:pt x="723" y="351"/>
                  <a:pt x="723" y="350"/>
                </a:cubicBezTo>
                <a:cubicBezTo>
                  <a:pt x="724" y="350"/>
                  <a:pt x="724" y="350"/>
                  <a:pt x="724" y="350"/>
                </a:cubicBezTo>
                <a:cubicBezTo>
                  <a:pt x="725" y="353"/>
                  <a:pt x="726" y="358"/>
                  <a:pt x="727" y="365"/>
                </a:cubicBezTo>
                <a:cubicBezTo>
                  <a:pt x="728" y="369"/>
                  <a:pt x="728" y="369"/>
                  <a:pt x="728" y="370"/>
                </a:cubicBezTo>
                <a:cubicBezTo>
                  <a:pt x="728" y="371"/>
                  <a:pt x="728" y="371"/>
                  <a:pt x="728" y="372"/>
                </a:cubicBezTo>
                <a:cubicBezTo>
                  <a:pt x="728" y="373"/>
                  <a:pt x="728" y="373"/>
                  <a:pt x="728" y="375"/>
                </a:cubicBezTo>
                <a:cubicBezTo>
                  <a:pt x="728" y="376"/>
                  <a:pt x="728" y="376"/>
                  <a:pt x="728" y="376"/>
                </a:cubicBezTo>
                <a:cubicBezTo>
                  <a:pt x="729" y="376"/>
                  <a:pt x="729" y="376"/>
                  <a:pt x="729" y="376"/>
                </a:cubicBezTo>
                <a:cubicBezTo>
                  <a:pt x="732" y="381"/>
                  <a:pt x="727" y="387"/>
                  <a:pt x="730" y="392"/>
                </a:cubicBezTo>
                <a:cubicBezTo>
                  <a:pt x="731" y="392"/>
                  <a:pt x="731" y="392"/>
                  <a:pt x="731" y="392"/>
                </a:cubicBezTo>
                <a:cubicBezTo>
                  <a:pt x="731" y="391"/>
                  <a:pt x="732" y="391"/>
                  <a:pt x="733" y="389"/>
                </a:cubicBezTo>
                <a:cubicBezTo>
                  <a:pt x="733" y="389"/>
                  <a:pt x="733" y="388"/>
                  <a:pt x="733" y="388"/>
                </a:cubicBezTo>
                <a:cubicBezTo>
                  <a:pt x="733" y="387"/>
                  <a:pt x="733" y="387"/>
                  <a:pt x="733" y="387"/>
                </a:cubicBezTo>
                <a:cubicBezTo>
                  <a:pt x="733" y="386"/>
                  <a:pt x="733" y="386"/>
                  <a:pt x="733" y="385"/>
                </a:cubicBezTo>
                <a:cubicBezTo>
                  <a:pt x="737" y="389"/>
                  <a:pt x="735" y="403"/>
                  <a:pt x="731" y="428"/>
                </a:cubicBezTo>
                <a:cubicBezTo>
                  <a:pt x="731" y="429"/>
                  <a:pt x="731" y="430"/>
                  <a:pt x="731" y="430"/>
                </a:cubicBezTo>
                <a:cubicBezTo>
                  <a:pt x="730" y="436"/>
                  <a:pt x="731" y="442"/>
                  <a:pt x="730" y="448"/>
                </a:cubicBezTo>
                <a:cubicBezTo>
                  <a:pt x="730" y="449"/>
                  <a:pt x="730" y="449"/>
                  <a:pt x="730" y="449"/>
                </a:cubicBezTo>
                <a:cubicBezTo>
                  <a:pt x="729" y="453"/>
                  <a:pt x="729" y="456"/>
                  <a:pt x="729" y="459"/>
                </a:cubicBezTo>
                <a:cubicBezTo>
                  <a:pt x="728" y="462"/>
                  <a:pt x="728" y="464"/>
                  <a:pt x="727" y="467"/>
                </a:cubicBezTo>
                <a:cubicBezTo>
                  <a:pt x="726" y="470"/>
                  <a:pt x="725" y="476"/>
                  <a:pt x="726" y="480"/>
                </a:cubicBezTo>
                <a:cubicBezTo>
                  <a:pt x="726" y="480"/>
                  <a:pt x="726" y="480"/>
                  <a:pt x="726" y="480"/>
                </a:cubicBezTo>
                <a:cubicBezTo>
                  <a:pt x="727" y="478"/>
                  <a:pt x="727" y="476"/>
                  <a:pt x="727" y="476"/>
                </a:cubicBezTo>
                <a:cubicBezTo>
                  <a:pt x="728" y="473"/>
                  <a:pt x="731" y="459"/>
                  <a:pt x="731" y="459"/>
                </a:cubicBezTo>
                <a:cubicBezTo>
                  <a:pt x="731" y="458"/>
                  <a:pt x="731" y="458"/>
                  <a:pt x="731" y="458"/>
                </a:cubicBezTo>
                <a:cubicBezTo>
                  <a:pt x="731" y="457"/>
                  <a:pt x="731" y="457"/>
                  <a:pt x="732" y="457"/>
                </a:cubicBezTo>
                <a:cubicBezTo>
                  <a:pt x="732" y="456"/>
                  <a:pt x="732" y="456"/>
                  <a:pt x="732" y="455"/>
                </a:cubicBezTo>
                <a:cubicBezTo>
                  <a:pt x="732" y="455"/>
                  <a:pt x="732" y="454"/>
                  <a:pt x="732" y="454"/>
                </a:cubicBezTo>
                <a:cubicBezTo>
                  <a:pt x="732" y="453"/>
                  <a:pt x="733" y="452"/>
                  <a:pt x="733" y="451"/>
                </a:cubicBezTo>
                <a:cubicBezTo>
                  <a:pt x="732" y="450"/>
                  <a:pt x="732" y="438"/>
                  <a:pt x="733" y="434"/>
                </a:cubicBezTo>
                <a:cubicBezTo>
                  <a:pt x="733" y="433"/>
                  <a:pt x="733" y="433"/>
                  <a:pt x="733" y="432"/>
                </a:cubicBezTo>
                <a:cubicBezTo>
                  <a:pt x="733" y="431"/>
                  <a:pt x="733" y="431"/>
                  <a:pt x="733" y="430"/>
                </a:cubicBezTo>
                <a:cubicBezTo>
                  <a:pt x="733" y="428"/>
                  <a:pt x="733" y="426"/>
                  <a:pt x="733" y="424"/>
                </a:cubicBezTo>
                <a:cubicBezTo>
                  <a:pt x="734" y="421"/>
                  <a:pt x="737" y="408"/>
                  <a:pt x="737" y="407"/>
                </a:cubicBezTo>
                <a:cubicBezTo>
                  <a:pt x="738" y="410"/>
                  <a:pt x="737" y="412"/>
                  <a:pt x="737" y="414"/>
                </a:cubicBezTo>
                <a:cubicBezTo>
                  <a:pt x="738" y="414"/>
                  <a:pt x="738" y="414"/>
                  <a:pt x="738" y="414"/>
                </a:cubicBezTo>
                <a:cubicBezTo>
                  <a:pt x="738" y="413"/>
                  <a:pt x="738" y="413"/>
                  <a:pt x="738" y="413"/>
                </a:cubicBezTo>
                <a:cubicBezTo>
                  <a:pt x="739" y="417"/>
                  <a:pt x="739" y="417"/>
                  <a:pt x="737" y="440"/>
                </a:cubicBezTo>
                <a:cubicBezTo>
                  <a:pt x="742" y="419"/>
                  <a:pt x="742" y="419"/>
                  <a:pt x="743" y="409"/>
                </a:cubicBezTo>
                <a:cubicBezTo>
                  <a:pt x="743" y="407"/>
                  <a:pt x="744" y="406"/>
                  <a:pt x="744" y="404"/>
                </a:cubicBezTo>
                <a:cubicBezTo>
                  <a:pt x="745" y="395"/>
                  <a:pt x="745" y="395"/>
                  <a:pt x="744" y="385"/>
                </a:cubicBezTo>
                <a:cubicBezTo>
                  <a:pt x="743" y="379"/>
                  <a:pt x="743" y="364"/>
                  <a:pt x="744" y="355"/>
                </a:cubicBezTo>
                <a:cubicBezTo>
                  <a:pt x="745" y="355"/>
                  <a:pt x="745" y="356"/>
                  <a:pt x="745" y="356"/>
                </a:cubicBezTo>
                <a:cubicBezTo>
                  <a:pt x="745" y="357"/>
                  <a:pt x="745" y="357"/>
                  <a:pt x="745" y="357"/>
                </a:cubicBezTo>
                <a:cubicBezTo>
                  <a:pt x="745" y="360"/>
                  <a:pt x="745" y="362"/>
                  <a:pt x="745" y="364"/>
                </a:cubicBezTo>
                <a:cubicBezTo>
                  <a:pt x="745" y="368"/>
                  <a:pt x="745" y="371"/>
                  <a:pt x="745" y="374"/>
                </a:cubicBezTo>
                <a:cubicBezTo>
                  <a:pt x="745" y="375"/>
                  <a:pt x="745" y="375"/>
                  <a:pt x="746" y="375"/>
                </a:cubicBezTo>
                <a:cubicBezTo>
                  <a:pt x="746" y="365"/>
                  <a:pt x="746" y="365"/>
                  <a:pt x="745" y="364"/>
                </a:cubicBezTo>
                <a:cubicBezTo>
                  <a:pt x="745" y="361"/>
                  <a:pt x="745" y="359"/>
                  <a:pt x="745" y="356"/>
                </a:cubicBezTo>
                <a:cubicBezTo>
                  <a:pt x="745" y="356"/>
                  <a:pt x="745" y="356"/>
                  <a:pt x="745" y="356"/>
                </a:cubicBezTo>
                <a:cubicBezTo>
                  <a:pt x="745" y="355"/>
                  <a:pt x="745" y="354"/>
                  <a:pt x="745" y="353"/>
                </a:cubicBezTo>
                <a:cubicBezTo>
                  <a:pt x="745" y="352"/>
                  <a:pt x="745" y="352"/>
                  <a:pt x="745" y="352"/>
                </a:cubicBezTo>
                <a:cubicBezTo>
                  <a:pt x="745" y="343"/>
                  <a:pt x="744" y="330"/>
                  <a:pt x="743" y="321"/>
                </a:cubicBezTo>
                <a:moveTo>
                  <a:pt x="299" y="117"/>
                </a:moveTo>
                <a:cubicBezTo>
                  <a:pt x="299" y="117"/>
                  <a:pt x="299" y="117"/>
                  <a:pt x="299" y="117"/>
                </a:cubicBezTo>
                <a:cubicBezTo>
                  <a:pt x="297" y="117"/>
                  <a:pt x="297" y="117"/>
                  <a:pt x="297" y="117"/>
                </a:cubicBezTo>
                <a:cubicBezTo>
                  <a:pt x="297" y="118"/>
                  <a:pt x="296" y="118"/>
                  <a:pt x="296" y="118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294" y="119"/>
                  <a:pt x="294" y="119"/>
                  <a:pt x="294" y="119"/>
                </a:cubicBezTo>
                <a:cubicBezTo>
                  <a:pt x="293" y="120"/>
                  <a:pt x="293" y="120"/>
                  <a:pt x="292" y="121"/>
                </a:cubicBezTo>
                <a:cubicBezTo>
                  <a:pt x="292" y="121"/>
                  <a:pt x="292" y="122"/>
                  <a:pt x="292" y="122"/>
                </a:cubicBezTo>
                <a:cubicBezTo>
                  <a:pt x="292" y="123"/>
                  <a:pt x="292" y="123"/>
                  <a:pt x="292" y="123"/>
                </a:cubicBezTo>
                <a:cubicBezTo>
                  <a:pt x="294" y="122"/>
                  <a:pt x="294" y="122"/>
                  <a:pt x="294" y="122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5" y="120"/>
                  <a:pt x="295" y="120"/>
                  <a:pt x="295" y="120"/>
                </a:cubicBezTo>
                <a:cubicBezTo>
                  <a:pt x="296" y="121"/>
                  <a:pt x="297" y="120"/>
                  <a:pt x="297" y="120"/>
                </a:cubicBezTo>
                <a:cubicBezTo>
                  <a:pt x="297" y="119"/>
                  <a:pt x="297" y="119"/>
                  <a:pt x="297" y="119"/>
                </a:cubicBezTo>
                <a:cubicBezTo>
                  <a:pt x="297" y="119"/>
                  <a:pt x="298" y="119"/>
                  <a:pt x="298" y="118"/>
                </a:cubicBezTo>
                <a:cubicBezTo>
                  <a:pt x="298" y="118"/>
                  <a:pt x="298" y="118"/>
                  <a:pt x="298" y="118"/>
                </a:cubicBezTo>
                <a:cubicBezTo>
                  <a:pt x="298" y="118"/>
                  <a:pt x="299" y="117"/>
                  <a:pt x="299" y="117"/>
                </a:cubicBezTo>
                <a:moveTo>
                  <a:pt x="324" y="158"/>
                </a:moveTo>
                <a:cubicBezTo>
                  <a:pt x="324" y="157"/>
                  <a:pt x="324" y="156"/>
                  <a:pt x="324" y="156"/>
                </a:cubicBezTo>
                <a:cubicBezTo>
                  <a:pt x="323" y="155"/>
                  <a:pt x="323" y="153"/>
                  <a:pt x="323" y="153"/>
                </a:cubicBezTo>
                <a:cubicBezTo>
                  <a:pt x="323" y="152"/>
                  <a:pt x="322" y="152"/>
                  <a:pt x="322" y="151"/>
                </a:cubicBezTo>
                <a:cubicBezTo>
                  <a:pt x="321" y="152"/>
                  <a:pt x="321" y="152"/>
                  <a:pt x="321" y="152"/>
                </a:cubicBezTo>
                <a:cubicBezTo>
                  <a:pt x="321" y="152"/>
                  <a:pt x="321" y="153"/>
                  <a:pt x="319" y="154"/>
                </a:cubicBezTo>
                <a:cubicBezTo>
                  <a:pt x="318" y="155"/>
                  <a:pt x="318" y="155"/>
                  <a:pt x="318" y="149"/>
                </a:cubicBezTo>
                <a:cubicBezTo>
                  <a:pt x="317" y="149"/>
                  <a:pt x="316" y="149"/>
                  <a:pt x="315" y="149"/>
                </a:cubicBezTo>
                <a:cubicBezTo>
                  <a:pt x="316" y="145"/>
                  <a:pt x="317" y="144"/>
                  <a:pt x="314" y="143"/>
                </a:cubicBezTo>
                <a:cubicBezTo>
                  <a:pt x="314" y="143"/>
                  <a:pt x="314" y="143"/>
                  <a:pt x="314" y="142"/>
                </a:cubicBezTo>
                <a:cubicBezTo>
                  <a:pt x="313" y="142"/>
                  <a:pt x="313" y="142"/>
                  <a:pt x="313" y="142"/>
                </a:cubicBezTo>
                <a:cubicBezTo>
                  <a:pt x="313" y="141"/>
                  <a:pt x="313" y="140"/>
                  <a:pt x="312" y="139"/>
                </a:cubicBezTo>
                <a:cubicBezTo>
                  <a:pt x="312" y="139"/>
                  <a:pt x="312" y="139"/>
                  <a:pt x="312" y="139"/>
                </a:cubicBezTo>
                <a:cubicBezTo>
                  <a:pt x="312" y="138"/>
                  <a:pt x="311" y="135"/>
                  <a:pt x="310" y="135"/>
                </a:cubicBezTo>
                <a:cubicBezTo>
                  <a:pt x="306" y="135"/>
                  <a:pt x="306" y="135"/>
                  <a:pt x="306" y="134"/>
                </a:cubicBezTo>
                <a:cubicBezTo>
                  <a:pt x="307" y="131"/>
                  <a:pt x="307" y="131"/>
                  <a:pt x="310" y="131"/>
                </a:cubicBezTo>
                <a:cubicBezTo>
                  <a:pt x="310" y="131"/>
                  <a:pt x="310" y="130"/>
                  <a:pt x="310" y="130"/>
                </a:cubicBezTo>
                <a:cubicBezTo>
                  <a:pt x="310" y="128"/>
                  <a:pt x="312" y="128"/>
                  <a:pt x="313" y="127"/>
                </a:cubicBezTo>
                <a:cubicBezTo>
                  <a:pt x="313" y="126"/>
                  <a:pt x="313" y="125"/>
                  <a:pt x="314" y="123"/>
                </a:cubicBezTo>
                <a:cubicBezTo>
                  <a:pt x="311" y="123"/>
                  <a:pt x="308" y="123"/>
                  <a:pt x="305" y="123"/>
                </a:cubicBezTo>
                <a:cubicBezTo>
                  <a:pt x="307" y="120"/>
                  <a:pt x="307" y="120"/>
                  <a:pt x="307" y="120"/>
                </a:cubicBezTo>
                <a:cubicBezTo>
                  <a:pt x="308" y="119"/>
                  <a:pt x="310" y="119"/>
                  <a:pt x="310" y="118"/>
                </a:cubicBezTo>
                <a:cubicBezTo>
                  <a:pt x="310" y="117"/>
                  <a:pt x="310" y="117"/>
                  <a:pt x="309" y="117"/>
                </a:cubicBezTo>
                <a:cubicBezTo>
                  <a:pt x="309" y="117"/>
                  <a:pt x="309" y="117"/>
                  <a:pt x="309" y="117"/>
                </a:cubicBezTo>
                <a:cubicBezTo>
                  <a:pt x="308" y="117"/>
                  <a:pt x="308" y="117"/>
                  <a:pt x="307" y="117"/>
                </a:cubicBezTo>
                <a:cubicBezTo>
                  <a:pt x="306" y="117"/>
                  <a:pt x="304" y="116"/>
                  <a:pt x="303" y="117"/>
                </a:cubicBezTo>
                <a:cubicBezTo>
                  <a:pt x="303" y="118"/>
                  <a:pt x="302" y="119"/>
                  <a:pt x="301" y="120"/>
                </a:cubicBezTo>
                <a:cubicBezTo>
                  <a:pt x="301" y="121"/>
                  <a:pt x="301" y="122"/>
                  <a:pt x="300" y="123"/>
                </a:cubicBezTo>
                <a:cubicBezTo>
                  <a:pt x="298" y="124"/>
                  <a:pt x="298" y="124"/>
                  <a:pt x="298" y="124"/>
                </a:cubicBezTo>
                <a:cubicBezTo>
                  <a:pt x="297" y="123"/>
                  <a:pt x="297" y="123"/>
                  <a:pt x="297" y="122"/>
                </a:cubicBezTo>
                <a:cubicBezTo>
                  <a:pt x="296" y="123"/>
                  <a:pt x="296" y="123"/>
                  <a:pt x="296" y="123"/>
                </a:cubicBezTo>
                <a:cubicBezTo>
                  <a:pt x="294" y="123"/>
                  <a:pt x="294" y="126"/>
                  <a:pt x="294" y="126"/>
                </a:cubicBezTo>
                <a:cubicBezTo>
                  <a:pt x="295" y="127"/>
                  <a:pt x="296" y="126"/>
                  <a:pt x="297" y="127"/>
                </a:cubicBezTo>
                <a:cubicBezTo>
                  <a:pt x="296" y="128"/>
                  <a:pt x="296" y="128"/>
                  <a:pt x="296" y="128"/>
                </a:cubicBezTo>
                <a:cubicBezTo>
                  <a:pt x="296" y="128"/>
                  <a:pt x="296" y="128"/>
                  <a:pt x="296" y="129"/>
                </a:cubicBezTo>
                <a:cubicBezTo>
                  <a:pt x="295" y="130"/>
                  <a:pt x="296" y="131"/>
                  <a:pt x="294" y="131"/>
                </a:cubicBezTo>
                <a:cubicBezTo>
                  <a:pt x="292" y="132"/>
                  <a:pt x="292" y="133"/>
                  <a:pt x="292" y="133"/>
                </a:cubicBezTo>
                <a:cubicBezTo>
                  <a:pt x="292" y="134"/>
                  <a:pt x="292" y="134"/>
                  <a:pt x="292" y="134"/>
                </a:cubicBezTo>
                <a:cubicBezTo>
                  <a:pt x="292" y="134"/>
                  <a:pt x="293" y="134"/>
                  <a:pt x="294" y="134"/>
                </a:cubicBezTo>
                <a:cubicBezTo>
                  <a:pt x="294" y="134"/>
                  <a:pt x="294" y="133"/>
                  <a:pt x="295" y="134"/>
                </a:cubicBezTo>
                <a:cubicBezTo>
                  <a:pt x="295" y="135"/>
                  <a:pt x="295" y="135"/>
                  <a:pt x="296" y="135"/>
                </a:cubicBezTo>
                <a:cubicBezTo>
                  <a:pt x="296" y="136"/>
                  <a:pt x="297" y="136"/>
                  <a:pt x="297" y="135"/>
                </a:cubicBezTo>
                <a:cubicBezTo>
                  <a:pt x="297" y="135"/>
                  <a:pt x="297" y="135"/>
                  <a:pt x="298" y="134"/>
                </a:cubicBezTo>
                <a:cubicBezTo>
                  <a:pt x="299" y="135"/>
                  <a:pt x="299" y="135"/>
                  <a:pt x="299" y="135"/>
                </a:cubicBezTo>
                <a:cubicBezTo>
                  <a:pt x="298" y="136"/>
                  <a:pt x="299" y="137"/>
                  <a:pt x="299" y="138"/>
                </a:cubicBezTo>
                <a:cubicBezTo>
                  <a:pt x="298" y="139"/>
                  <a:pt x="297" y="138"/>
                  <a:pt x="296" y="139"/>
                </a:cubicBezTo>
                <a:cubicBezTo>
                  <a:pt x="296" y="140"/>
                  <a:pt x="296" y="140"/>
                  <a:pt x="296" y="141"/>
                </a:cubicBezTo>
                <a:cubicBezTo>
                  <a:pt x="298" y="141"/>
                  <a:pt x="299" y="141"/>
                  <a:pt x="301" y="141"/>
                </a:cubicBezTo>
                <a:cubicBezTo>
                  <a:pt x="302" y="140"/>
                  <a:pt x="302" y="140"/>
                  <a:pt x="302" y="140"/>
                </a:cubicBezTo>
                <a:cubicBezTo>
                  <a:pt x="304" y="142"/>
                  <a:pt x="301" y="145"/>
                  <a:pt x="304" y="146"/>
                </a:cubicBezTo>
                <a:cubicBezTo>
                  <a:pt x="304" y="146"/>
                  <a:pt x="304" y="146"/>
                  <a:pt x="304" y="146"/>
                </a:cubicBezTo>
                <a:cubicBezTo>
                  <a:pt x="304" y="147"/>
                  <a:pt x="303" y="148"/>
                  <a:pt x="303" y="149"/>
                </a:cubicBezTo>
                <a:cubicBezTo>
                  <a:pt x="304" y="150"/>
                  <a:pt x="303" y="151"/>
                  <a:pt x="302" y="151"/>
                </a:cubicBezTo>
                <a:cubicBezTo>
                  <a:pt x="300" y="152"/>
                  <a:pt x="299" y="150"/>
                  <a:pt x="297" y="150"/>
                </a:cubicBezTo>
                <a:cubicBezTo>
                  <a:pt x="297" y="150"/>
                  <a:pt x="297" y="150"/>
                  <a:pt x="297" y="150"/>
                </a:cubicBezTo>
                <a:cubicBezTo>
                  <a:pt x="296" y="150"/>
                  <a:pt x="296" y="150"/>
                  <a:pt x="295" y="151"/>
                </a:cubicBezTo>
                <a:cubicBezTo>
                  <a:pt x="295" y="152"/>
                  <a:pt x="295" y="152"/>
                  <a:pt x="295" y="152"/>
                </a:cubicBezTo>
                <a:cubicBezTo>
                  <a:pt x="294" y="152"/>
                  <a:pt x="294" y="152"/>
                  <a:pt x="293" y="152"/>
                </a:cubicBezTo>
                <a:cubicBezTo>
                  <a:pt x="292" y="153"/>
                  <a:pt x="292" y="153"/>
                  <a:pt x="292" y="153"/>
                </a:cubicBezTo>
                <a:cubicBezTo>
                  <a:pt x="294" y="154"/>
                  <a:pt x="295" y="153"/>
                  <a:pt x="297" y="154"/>
                </a:cubicBezTo>
                <a:cubicBezTo>
                  <a:pt x="297" y="154"/>
                  <a:pt x="297" y="155"/>
                  <a:pt x="296" y="156"/>
                </a:cubicBezTo>
                <a:cubicBezTo>
                  <a:pt x="296" y="156"/>
                  <a:pt x="296" y="156"/>
                  <a:pt x="295" y="156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2" y="157"/>
                  <a:pt x="292" y="157"/>
                  <a:pt x="292" y="157"/>
                </a:cubicBezTo>
                <a:cubicBezTo>
                  <a:pt x="291" y="159"/>
                  <a:pt x="291" y="159"/>
                  <a:pt x="291" y="160"/>
                </a:cubicBezTo>
                <a:cubicBezTo>
                  <a:pt x="293" y="161"/>
                  <a:pt x="295" y="159"/>
                  <a:pt x="296" y="160"/>
                </a:cubicBezTo>
                <a:cubicBezTo>
                  <a:pt x="298" y="161"/>
                  <a:pt x="299" y="160"/>
                  <a:pt x="301" y="161"/>
                </a:cubicBezTo>
                <a:cubicBezTo>
                  <a:pt x="301" y="162"/>
                  <a:pt x="301" y="162"/>
                  <a:pt x="300" y="163"/>
                </a:cubicBezTo>
                <a:cubicBezTo>
                  <a:pt x="300" y="163"/>
                  <a:pt x="299" y="163"/>
                  <a:pt x="296" y="163"/>
                </a:cubicBezTo>
                <a:cubicBezTo>
                  <a:pt x="295" y="163"/>
                  <a:pt x="295" y="164"/>
                  <a:pt x="294" y="165"/>
                </a:cubicBezTo>
                <a:cubicBezTo>
                  <a:pt x="293" y="165"/>
                  <a:pt x="292" y="165"/>
                  <a:pt x="291" y="165"/>
                </a:cubicBezTo>
                <a:cubicBezTo>
                  <a:pt x="291" y="168"/>
                  <a:pt x="291" y="168"/>
                  <a:pt x="287" y="169"/>
                </a:cubicBezTo>
                <a:cubicBezTo>
                  <a:pt x="288" y="170"/>
                  <a:pt x="288" y="170"/>
                  <a:pt x="291" y="169"/>
                </a:cubicBezTo>
                <a:cubicBezTo>
                  <a:pt x="292" y="169"/>
                  <a:pt x="292" y="169"/>
                  <a:pt x="293" y="168"/>
                </a:cubicBezTo>
                <a:cubicBezTo>
                  <a:pt x="293" y="168"/>
                  <a:pt x="293" y="168"/>
                  <a:pt x="295" y="169"/>
                </a:cubicBezTo>
                <a:cubicBezTo>
                  <a:pt x="296" y="169"/>
                  <a:pt x="296" y="169"/>
                  <a:pt x="297" y="169"/>
                </a:cubicBezTo>
                <a:cubicBezTo>
                  <a:pt x="298" y="167"/>
                  <a:pt x="298" y="167"/>
                  <a:pt x="298" y="166"/>
                </a:cubicBezTo>
                <a:cubicBezTo>
                  <a:pt x="300" y="167"/>
                  <a:pt x="302" y="166"/>
                  <a:pt x="304" y="167"/>
                </a:cubicBezTo>
                <a:cubicBezTo>
                  <a:pt x="306" y="167"/>
                  <a:pt x="306" y="165"/>
                  <a:pt x="307" y="165"/>
                </a:cubicBezTo>
                <a:cubicBezTo>
                  <a:pt x="309" y="165"/>
                  <a:pt x="309" y="167"/>
                  <a:pt x="310" y="167"/>
                </a:cubicBezTo>
                <a:cubicBezTo>
                  <a:pt x="311" y="167"/>
                  <a:pt x="311" y="167"/>
                  <a:pt x="311" y="167"/>
                </a:cubicBezTo>
                <a:cubicBezTo>
                  <a:pt x="312" y="167"/>
                  <a:pt x="314" y="167"/>
                  <a:pt x="316" y="166"/>
                </a:cubicBezTo>
                <a:cubicBezTo>
                  <a:pt x="317" y="165"/>
                  <a:pt x="317" y="165"/>
                  <a:pt x="317" y="165"/>
                </a:cubicBezTo>
                <a:cubicBezTo>
                  <a:pt x="319" y="165"/>
                  <a:pt x="319" y="165"/>
                  <a:pt x="320" y="165"/>
                </a:cubicBezTo>
                <a:cubicBezTo>
                  <a:pt x="320" y="164"/>
                  <a:pt x="320" y="164"/>
                  <a:pt x="320" y="164"/>
                </a:cubicBezTo>
                <a:cubicBezTo>
                  <a:pt x="320" y="163"/>
                  <a:pt x="319" y="162"/>
                  <a:pt x="319" y="161"/>
                </a:cubicBezTo>
                <a:cubicBezTo>
                  <a:pt x="319" y="161"/>
                  <a:pt x="319" y="161"/>
                  <a:pt x="319" y="161"/>
                </a:cubicBezTo>
                <a:cubicBezTo>
                  <a:pt x="319" y="160"/>
                  <a:pt x="319" y="159"/>
                  <a:pt x="321" y="160"/>
                </a:cubicBezTo>
                <a:cubicBezTo>
                  <a:pt x="321" y="160"/>
                  <a:pt x="321" y="160"/>
                  <a:pt x="322" y="158"/>
                </a:cubicBezTo>
                <a:cubicBezTo>
                  <a:pt x="323" y="158"/>
                  <a:pt x="323" y="158"/>
                  <a:pt x="324" y="158"/>
                </a:cubicBezTo>
                <a:moveTo>
                  <a:pt x="281" y="142"/>
                </a:move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cubicBezTo>
                  <a:pt x="281" y="142"/>
                  <a:pt x="281" y="142"/>
                  <a:pt x="281" y="142"/>
                </a:cubicBezTo>
                <a:moveTo>
                  <a:pt x="293" y="143"/>
                </a:moveTo>
                <a:cubicBezTo>
                  <a:pt x="293" y="143"/>
                  <a:pt x="294" y="142"/>
                  <a:pt x="293" y="141"/>
                </a:cubicBezTo>
                <a:cubicBezTo>
                  <a:pt x="292" y="140"/>
                  <a:pt x="293" y="139"/>
                  <a:pt x="293" y="139"/>
                </a:cubicBezTo>
                <a:cubicBezTo>
                  <a:pt x="293" y="139"/>
                  <a:pt x="293" y="138"/>
                  <a:pt x="292" y="138"/>
                </a:cubicBezTo>
                <a:cubicBezTo>
                  <a:pt x="292" y="138"/>
                  <a:pt x="291" y="138"/>
                  <a:pt x="291" y="138"/>
                </a:cubicBezTo>
                <a:cubicBezTo>
                  <a:pt x="291" y="137"/>
                  <a:pt x="291" y="137"/>
                  <a:pt x="291" y="137"/>
                </a:cubicBezTo>
                <a:cubicBezTo>
                  <a:pt x="290" y="137"/>
                  <a:pt x="290" y="137"/>
                  <a:pt x="290" y="137"/>
                </a:cubicBezTo>
                <a:cubicBezTo>
                  <a:pt x="289" y="137"/>
                  <a:pt x="288" y="138"/>
                  <a:pt x="288" y="138"/>
                </a:cubicBezTo>
                <a:cubicBezTo>
                  <a:pt x="287" y="138"/>
                  <a:pt x="287" y="138"/>
                  <a:pt x="287" y="139"/>
                </a:cubicBezTo>
                <a:cubicBezTo>
                  <a:pt x="287" y="139"/>
                  <a:pt x="286" y="139"/>
                  <a:pt x="286" y="139"/>
                </a:cubicBezTo>
                <a:cubicBezTo>
                  <a:pt x="285" y="139"/>
                  <a:pt x="285" y="139"/>
                  <a:pt x="285" y="139"/>
                </a:cubicBezTo>
                <a:cubicBezTo>
                  <a:pt x="285" y="138"/>
                  <a:pt x="285" y="138"/>
                  <a:pt x="285" y="137"/>
                </a:cubicBezTo>
                <a:cubicBezTo>
                  <a:pt x="284" y="137"/>
                  <a:pt x="284" y="137"/>
                  <a:pt x="282" y="137"/>
                </a:cubicBezTo>
                <a:cubicBezTo>
                  <a:pt x="282" y="139"/>
                  <a:pt x="281" y="140"/>
                  <a:pt x="281" y="142"/>
                </a:cubicBezTo>
                <a:cubicBezTo>
                  <a:pt x="280" y="142"/>
                  <a:pt x="280" y="143"/>
                  <a:pt x="279" y="142"/>
                </a:cubicBezTo>
                <a:cubicBezTo>
                  <a:pt x="278" y="142"/>
                  <a:pt x="278" y="143"/>
                  <a:pt x="277" y="143"/>
                </a:cubicBezTo>
                <a:cubicBezTo>
                  <a:pt x="277" y="143"/>
                  <a:pt x="277" y="143"/>
                  <a:pt x="276" y="142"/>
                </a:cubicBezTo>
                <a:cubicBezTo>
                  <a:pt x="275" y="142"/>
                  <a:pt x="275" y="142"/>
                  <a:pt x="275" y="142"/>
                </a:cubicBezTo>
                <a:cubicBezTo>
                  <a:pt x="274" y="145"/>
                  <a:pt x="273" y="147"/>
                  <a:pt x="273" y="149"/>
                </a:cubicBezTo>
                <a:cubicBezTo>
                  <a:pt x="274" y="149"/>
                  <a:pt x="274" y="149"/>
                  <a:pt x="276" y="149"/>
                </a:cubicBezTo>
                <a:cubicBezTo>
                  <a:pt x="275" y="150"/>
                  <a:pt x="275" y="151"/>
                  <a:pt x="275" y="152"/>
                </a:cubicBezTo>
                <a:cubicBezTo>
                  <a:pt x="272" y="153"/>
                  <a:pt x="272" y="153"/>
                  <a:pt x="271" y="154"/>
                </a:cubicBezTo>
                <a:cubicBezTo>
                  <a:pt x="271" y="154"/>
                  <a:pt x="271" y="154"/>
                  <a:pt x="271" y="154"/>
                </a:cubicBezTo>
                <a:cubicBezTo>
                  <a:pt x="271" y="155"/>
                  <a:pt x="271" y="156"/>
                  <a:pt x="270" y="156"/>
                </a:cubicBezTo>
                <a:cubicBezTo>
                  <a:pt x="270" y="157"/>
                  <a:pt x="269" y="157"/>
                  <a:pt x="269" y="157"/>
                </a:cubicBezTo>
                <a:cubicBezTo>
                  <a:pt x="269" y="158"/>
                  <a:pt x="269" y="158"/>
                  <a:pt x="269" y="158"/>
                </a:cubicBezTo>
                <a:cubicBezTo>
                  <a:pt x="269" y="158"/>
                  <a:pt x="268" y="159"/>
                  <a:pt x="269" y="159"/>
                </a:cubicBezTo>
                <a:cubicBezTo>
                  <a:pt x="270" y="160"/>
                  <a:pt x="271" y="160"/>
                  <a:pt x="271" y="160"/>
                </a:cubicBezTo>
                <a:cubicBezTo>
                  <a:pt x="273" y="159"/>
                  <a:pt x="274" y="160"/>
                  <a:pt x="274" y="160"/>
                </a:cubicBezTo>
                <a:cubicBezTo>
                  <a:pt x="275" y="160"/>
                  <a:pt x="277" y="159"/>
                  <a:pt x="277" y="159"/>
                </a:cubicBezTo>
                <a:cubicBezTo>
                  <a:pt x="277" y="159"/>
                  <a:pt x="277" y="159"/>
                  <a:pt x="277" y="158"/>
                </a:cubicBezTo>
                <a:cubicBezTo>
                  <a:pt x="278" y="157"/>
                  <a:pt x="278" y="157"/>
                  <a:pt x="278" y="157"/>
                </a:cubicBezTo>
                <a:cubicBezTo>
                  <a:pt x="281" y="157"/>
                  <a:pt x="284" y="157"/>
                  <a:pt x="286" y="157"/>
                </a:cubicBezTo>
                <a:cubicBezTo>
                  <a:pt x="286" y="157"/>
                  <a:pt x="287" y="156"/>
                  <a:pt x="287" y="156"/>
                </a:cubicBezTo>
                <a:cubicBezTo>
                  <a:pt x="287" y="155"/>
                  <a:pt x="286" y="155"/>
                  <a:pt x="286" y="154"/>
                </a:cubicBezTo>
                <a:cubicBezTo>
                  <a:pt x="287" y="153"/>
                  <a:pt x="287" y="154"/>
                  <a:pt x="288" y="153"/>
                </a:cubicBezTo>
                <a:cubicBezTo>
                  <a:pt x="288" y="152"/>
                  <a:pt x="288" y="152"/>
                  <a:pt x="289" y="150"/>
                </a:cubicBezTo>
                <a:cubicBezTo>
                  <a:pt x="289" y="149"/>
                  <a:pt x="290" y="148"/>
                  <a:pt x="290" y="147"/>
                </a:cubicBezTo>
                <a:cubicBezTo>
                  <a:pt x="290" y="146"/>
                  <a:pt x="290" y="145"/>
                  <a:pt x="290" y="145"/>
                </a:cubicBezTo>
                <a:cubicBezTo>
                  <a:pt x="292" y="145"/>
                  <a:pt x="293" y="144"/>
                  <a:pt x="293" y="143"/>
                </a:cubicBezTo>
                <a:moveTo>
                  <a:pt x="544" y="571"/>
                </a:moveTo>
                <a:cubicBezTo>
                  <a:pt x="544" y="571"/>
                  <a:pt x="544" y="570"/>
                  <a:pt x="545" y="570"/>
                </a:cubicBezTo>
                <a:cubicBezTo>
                  <a:pt x="548" y="559"/>
                  <a:pt x="548" y="559"/>
                  <a:pt x="548" y="559"/>
                </a:cubicBezTo>
                <a:cubicBezTo>
                  <a:pt x="547" y="558"/>
                  <a:pt x="547" y="556"/>
                  <a:pt x="543" y="555"/>
                </a:cubicBezTo>
                <a:cubicBezTo>
                  <a:pt x="542" y="559"/>
                  <a:pt x="542" y="559"/>
                  <a:pt x="542" y="559"/>
                </a:cubicBezTo>
                <a:cubicBezTo>
                  <a:pt x="541" y="560"/>
                  <a:pt x="541" y="560"/>
                  <a:pt x="535" y="564"/>
                </a:cubicBezTo>
                <a:cubicBezTo>
                  <a:pt x="535" y="564"/>
                  <a:pt x="533" y="567"/>
                  <a:pt x="533" y="567"/>
                </a:cubicBezTo>
                <a:cubicBezTo>
                  <a:pt x="533" y="568"/>
                  <a:pt x="533" y="568"/>
                  <a:pt x="533" y="568"/>
                </a:cubicBezTo>
                <a:cubicBezTo>
                  <a:pt x="532" y="569"/>
                  <a:pt x="531" y="568"/>
                  <a:pt x="531" y="569"/>
                </a:cubicBezTo>
                <a:cubicBezTo>
                  <a:pt x="530" y="570"/>
                  <a:pt x="530" y="571"/>
                  <a:pt x="528" y="572"/>
                </a:cubicBezTo>
                <a:cubicBezTo>
                  <a:pt x="525" y="575"/>
                  <a:pt x="522" y="572"/>
                  <a:pt x="518" y="573"/>
                </a:cubicBezTo>
                <a:cubicBezTo>
                  <a:pt x="517" y="574"/>
                  <a:pt x="516" y="574"/>
                  <a:pt x="516" y="575"/>
                </a:cubicBezTo>
                <a:cubicBezTo>
                  <a:pt x="515" y="576"/>
                  <a:pt x="515" y="577"/>
                  <a:pt x="514" y="579"/>
                </a:cubicBezTo>
                <a:cubicBezTo>
                  <a:pt x="513" y="580"/>
                  <a:pt x="512" y="581"/>
                  <a:pt x="511" y="582"/>
                </a:cubicBezTo>
                <a:cubicBezTo>
                  <a:pt x="511" y="582"/>
                  <a:pt x="509" y="588"/>
                  <a:pt x="510" y="589"/>
                </a:cubicBezTo>
                <a:cubicBezTo>
                  <a:pt x="510" y="590"/>
                  <a:pt x="510" y="590"/>
                  <a:pt x="510" y="591"/>
                </a:cubicBezTo>
                <a:cubicBezTo>
                  <a:pt x="510" y="591"/>
                  <a:pt x="509" y="594"/>
                  <a:pt x="509" y="594"/>
                </a:cubicBezTo>
                <a:cubicBezTo>
                  <a:pt x="509" y="595"/>
                  <a:pt x="508" y="595"/>
                  <a:pt x="508" y="594"/>
                </a:cubicBezTo>
                <a:cubicBezTo>
                  <a:pt x="507" y="594"/>
                  <a:pt x="507" y="594"/>
                  <a:pt x="504" y="597"/>
                </a:cubicBezTo>
                <a:cubicBezTo>
                  <a:pt x="503" y="599"/>
                  <a:pt x="503" y="601"/>
                  <a:pt x="501" y="603"/>
                </a:cubicBezTo>
                <a:cubicBezTo>
                  <a:pt x="501" y="603"/>
                  <a:pt x="501" y="603"/>
                  <a:pt x="500" y="604"/>
                </a:cubicBezTo>
                <a:cubicBezTo>
                  <a:pt x="500" y="604"/>
                  <a:pt x="500" y="604"/>
                  <a:pt x="500" y="605"/>
                </a:cubicBezTo>
                <a:cubicBezTo>
                  <a:pt x="500" y="606"/>
                  <a:pt x="500" y="608"/>
                  <a:pt x="500" y="609"/>
                </a:cubicBezTo>
                <a:cubicBezTo>
                  <a:pt x="499" y="610"/>
                  <a:pt x="499" y="610"/>
                  <a:pt x="499" y="611"/>
                </a:cubicBezTo>
                <a:cubicBezTo>
                  <a:pt x="498" y="614"/>
                  <a:pt x="498" y="614"/>
                  <a:pt x="497" y="616"/>
                </a:cubicBezTo>
                <a:cubicBezTo>
                  <a:pt x="499" y="617"/>
                  <a:pt x="501" y="616"/>
                  <a:pt x="503" y="616"/>
                </a:cubicBezTo>
                <a:cubicBezTo>
                  <a:pt x="503" y="617"/>
                  <a:pt x="503" y="617"/>
                  <a:pt x="503" y="618"/>
                </a:cubicBezTo>
                <a:cubicBezTo>
                  <a:pt x="505" y="619"/>
                  <a:pt x="510" y="620"/>
                  <a:pt x="515" y="615"/>
                </a:cubicBezTo>
                <a:cubicBezTo>
                  <a:pt x="517" y="612"/>
                  <a:pt x="517" y="609"/>
                  <a:pt x="519" y="606"/>
                </a:cubicBezTo>
                <a:cubicBezTo>
                  <a:pt x="521" y="604"/>
                  <a:pt x="523" y="603"/>
                  <a:pt x="524" y="601"/>
                </a:cubicBezTo>
                <a:cubicBezTo>
                  <a:pt x="526" y="599"/>
                  <a:pt x="526" y="596"/>
                  <a:pt x="528" y="593"/>
                </a:cubicBezTo>
                <a:cubicBezTo>
                  <a:pt x="529" y="592"/>
                  <a:pt x="531" y="592"/>
                  <a:pt x="532" y="591"/>
                </a:cubicBezTo>
                <a:cubicBezTo>
                  <a:pt x="533" y="590"/>
                  <a:pt x="534" y="591"/>
                  <a:pt x="535" y="590"/>
                </a:cubicBezTo>
                <a:cubicBezTo>
                  <a:pt x="536" y="588"/>
                  <a:pt x="535" y="585"/>
                  <a:pt x="536" y="583"/>
                </a:cubicBezTo>
                <a:cubicBezTo>
                  <a:pt x="537" y="582"/>
                  <a:pt x="539" y="581"/>
                  <a:pt x="539" y="579"/>
                </a:cubicBezTo>
                <a:cubicBezTo>
                  <a:pt x="539" y="579"/>
                  <a:pt x="540" y="578"/>
                  <a:pt x="540" y="577"/>
                </a:cubicBezTo>
                <a:cubicBezTo>
                  <a:pt x="540" y="577"/>
                  <a:pt x="540" y="576"/>
                  <a:pt x="540" y="575"/>
                </a:cubicBezTo>
                <a:cubicBezTo>
                  <a:pt x="540" y="575"/>
                  <a:pt x="541" y="575"/>
                  <a:pt x="541" y="574"/>
                </a:cubicBezTo>
                <a:cubicBezTo>
                  <a:pt x="541" y="573"/>
                  <a:pt x="543" y="572"/>
                  <a:pt x="544" y="571"/>
                </a:cubicBezTo>
                <a:moveTo>
                  <a:pt x="577" y="426"/>
                </a:moveTo>
                <a:cubicBezTo>
                  <a:pt x="577" y="425"/>
                  <a:pt x="577" y="423"/>
                  <a:pt x="575" y="421"/>
                </a:cubicBezTo>
                <a:cubicBezTo>
                  <a:pt x="568" y="420"/>
                  <a:pt x="563" y="428"/>
                  <a:pt x="556" y="426"/>
                </a:cubicBezTo>
                <a:cubicBezTo>
                  <a:pt x="555" y="426"/>
                  <a:pt x="554" y="426"/>
                  <a:pt x="552" y="426"/>
                </a:cubicBezTo>
                <a:cubicBezTo>
                  <a:pt x="546" y="427"/>
                  <a:pt x="544" y="426"/>
                  <a:pt x="541" y="425"/>
                </a:cubicBezTo>
                <a:cubicBezTo>
                  <a:pt x="539" y="419"/>
                  <a:pt x="539" y="419"/>
                  <a:pt x="539" y="417"/>
                </a:cubicBezTo>
                <a:cubicBezTo>
                  <a:pt x="538" y="417"/>
                  <a:pt x="537" y="416"/>
                  <a:pt x="537" y="416"/>
                </a:cubicBezTo>
                <a:cubicBezTo>
                  <a:pt x="536" y="414"/>
                  <a:pt x="536" y="412"/>
                  <a:pt x="536" y="411"/>
                </a:cubicBezTo>
                <a:cubicBezTo>
                  <a:pt x="519" y="396"/>
                  <a:pt x="504" y="384"/>
                  <a:pt x="507" y="371"/>
                </a:cubicBezTo>
                <a:cubicBezTo>
                  <a:pt x="507" y="371"/>
                  <a:pt x="507" y="370"/>
                  <a:pt x="507" y="367"/>
                </a:cubicBezTo>
                <a:cubicBezTo>
                  <a:pt x="507" y="365"/>
                  <a:pt x="507" y="364"/>
                  <a:pt x="506" y="362"/>
                </a:cubicBezTo>
                <a:cubicBezTo>
                  <a:pt x="506" y="362"/>
                  <a:pt x="477" y="309"/>
                  <a:pt x="477" y="300"/>
                </a:cubicBezTo>
                <a:cubicBezTo>
                  <a:pt x="474" y="297"/>
                  <a:pt x="470" y="297"/>
                  <a:pt x="468" y="295"/>
                </a:cubicBezTo>
                <a:cubicBezTo>
                  <a:pt x="467" y="295"/>
                  <a:pt x="467" y="295"/>
                  <a:pt x="465" y="295"/>
                </a:cubicBezTo>
                <a:cubicBezTo>
                  <a:pt x="464" y="295"/>
                  <a:pt x="462" y="296"/>
                  <a:pt x="461" y="297"/>
                </a:cubicBezTo>
                <a:cubicBezTo>
                  <a:pt x="460" y="297"/>
                  <a:pt x="460" y="297"/>
                  <a:pt x="460" y="297"/>
                </a:cubicBezTo>
                <a:cubicBezTo>
                  <a:pt x="443" y="293"/>
                  <a:pt x="427" y="284"/>
                  <a:pt x="410" y="284"/>
                </a:cubicBezTo>
                <a:cubicBezTo>
                  <a:pt x="409" y="297"/>
                  <a:pt x="409" y="297"/>
                  <a:pt x="408" y="299"/>
                </a:cubicBezTo>
                <a:cubicBezTo>
                  <a:pt x="408" y="299"/>
                  <a:pt x="407" y="299"/>
                  <a:pt x="406" y="299"/>
                </a:cubicBezTo>
                <a:cubicBezTo>
                  <a:pt x="405" y="299"/>
                  <a:pt x="405" y="299"/>
                  <a:pt x="403" y="299"/>
                </a:cubicBezTo>
                <a:cubicBezTo>
                  <a:pt x="399" y="298"/>
                  <a:pt x="397" y="294"/>
                  <a:pt x="394" y="293"/>
                </a:cubicBezTo>
                <a:cubicBezTo>
                  <a:pt x="390" y="293"/>
                  <a:pt x="386" y="293"/>
                  <a:pt x="381" y="291"/>
                </a:cubicBezTo>
                <a:cubicBezTo>
                  <a:pt x="379" y="283"/>
                  <a:pt x="367" y="283"/>
                  <a:pt x="367" y="283"/>
                </a:cubicBezTo>
                <a:cubicBezTo>
                  <a:pt x="361" y="283"/>
                  <a:pt x="361" y="283"/>
                  <a:pt x="354" y="261"/>
                </a:cubicBezTo>
                <a:cubicBezTo>
                  <a:pt x="355" y="260"/>
                  <a:pt x="355" y="260"/>
                  <a:pt x="360" y="258"/>
                </a:cubicBezTo>
                <a:cubicBezTo>
                  <a:pt x="360" y="258"/>
                  <a:pt x="359" y="257"/>
                  <a:pt x="359" y="256"/>
                </a:cubicBezTo>
                <a:cubicBezTo>
                  <a:pt x="357" y="255"/>
                  <a:pt x="355" y="254"/>
                  <a:pt x="353" y="254"/>
                </a:cubicBezTo>
                <a:cubicBezTo>
                  <a:pt x="337" y="254"/>
                  <a:pt x="337" y="254"/>
                  <a:pt x="329" y="258"/>
                </a:cubicBezTo>
                <a:cubicBezTo>
                  <a:pt x="325" y="255"/>
                  <a:pt x="318" y="249"/>
                  <a:pt x="310" y="257"/>
                </a:cubicBezTo>
                <a:cubicBezTo>
                  <a:pt x="306" y="257"/>
                  <a:pt x="303" y="257"/>
                  <a:pt x="299" y="257"/>
                </a:cubicBezTo>
                <a:cubicBezTo>
                  <a:pt x="299" y="258"/>
                  <a:pt x="299" y="258"/>
                  <a:pt x="285" y="264"/>
                </a:cubicBezTo>
                <a:cubicBezTo>
                  <a:pt x="285" y="264"/>
                  <a:pt x="285" y="264"/>
                  <a:pt x="284" y="264"/>
                </a:cubicBezTo>
                <a:cubicBezTo>
                  <a:pt x="279" y="263"/>
                  <a:pt x="274" y="265"/>
                  <a:pt x="270" y="261"/>
                </a:cubicBezTo>
                <a:cubicBezTo>
                  <a:pt x="270" y="261"/>
                  <a:pt x="268" y="260"/>
                  <a:pt x="268" y="260"/>
                </a:cubicBezTo>
                <a:cubicBezTo>
                  <a:pt x="266" y="263"/>
                  <a:pt x="265" y="269"/>
                  <a:pt x="265" y="269"/>
                </a:cubicBezTo>
                <a:cubicBezTo>
                  <a:pt x="263" y="270"/>
                  <a:pt x="262" y="271"/>
                  <a:pt x="257" y="270"/>
                </a:cubicBezTo>
                <a:cubicBezTo>
                  <a:pt x="256" y="273"/>
                  <a:pt x="256" y="276"/>
                  <a:pt x="255" y="280"/>
                </a:cubicBezTo>
                <a:cubicBezTo>
                  <a:pt x="253" y="280"/>
                  <a:pt x="250" y="279"/>
                  <a:pt x="247" y="281"/>
                </a:cubicBezTo>
                <a:cubicBezTo>
                  <a:pt x="246" y="286"/>
                  <a:pt x="244" y="291"/>
                  <a:pt x="243" y="297"/>
                </a:cubicBezTo>
                <a:cubicBezTo>
                  <a:pt x="243" y="298"/>
                  <a:pt x="243" y="299"/>
                  <a:pt x="243" y="301"/>
                </a:cubicBezTo>
                <a:cubicBezTo>
                  <a:pt x="240" y="301"/>
                  <a:pt x="238" y="301"/>
                  <a:pt x="236" y="301"/>
                </a:cubicBezTo>
                <a:cubicBezTo>
                  <a:pt x="235" y="307"/>
                  <a:pt x="227" y="311"/>
                  <a:pt x="224" y="311"/>
                </a:cubicBezTo>
                <a:cubicBezTo>
                  <a:pt x="220" y="319"/>
                  <a:pt x="213" y="326"/>
                  <a:pt x="211" y="334"/>
                </a:cubicBezTo>
                <a:cubicBezTo>
                  <a:pt x="210" y="334"/>
                  <a:pt x="210" y="334"/>
                  <a:pt x="209" y="334"/>
                </a:cubicBezTo>
                <a:cubicBezTo>
                  <a:pt x="209" y="334"/>
                  <a:pt x="209" y="334"/>
                  <a:pt x="207" y="335"/>
                </a:cubicBezTo>
                <a:cubicBezTo>
                  <a:pt x="207" y="335"/>
                  <a:pt x="206" y="335"/>
                  <a:pt x="205" y="335"/>
                </a:cubicBezTo>
                <a:cubicBezTo>
                  <a:pt x="204" y="348"/>
                  <a:pt x="204" y="349"/>
                  <a:pt x="198" y="351"/>
                </a:cubicBezTo>
                <a:cubicBezTo>
                  <a:pt x="198" y="351"/>
                  <a:pt x="198" y="352"/>
                  <a:pt x="197" y="353"/>
                </a:cubicBezTo>
                <a:cubicBezTo>
                  <a:pt x="197" y="354"/>
                  <a:pt x="197" y="356"/>
                  <a:pt x="198" y="357"/>
                </a:cubicBezTo>
                <a:cubicBezTo>
                  <a:pt x="206" y="359"/>
                  <a:pt x="206" y="359"/>
                  <a:pt x="207" y="361"/>
                </a:cubicBezTo>
                <a:cubicBezTo>
                  <a:pt x="204" y="366"/>
                  <a:pt x="204" y="366"/>
                  <a:pt x="204" y="381"/>
                </a:cubicBezTo>
                <a:cubicBezTo>
                  <a:pt x="204" y="382"/>
                  <a:pt x="204" y="383"/>
                  <a:pt x="204" y="386"/>
                </a:cubicBezTo>
                <a:cubicBezTo>
                  <a:pt x="204" y="386"/>
                  <a:pt x="204" y="386"/>
                  <a:pt x="200" y="390"/>
                </a:cubicBezTo>
                <a:cubicBezTo>
                  <a:pt x="200" y="393"/>
                  <a:pt x="201" y="396"/>
                  <a:pt x="202" y="399"/>
                </a:cubicBezTo>
                <a:cubicBezTo>
                  <a:pt x="202" y="402"/>
                  <a:pt x="202" y="402"/>
                  <a:pt x="202" y="402"/>
                </a:cubicBezTo>
                <a:cubicBezTo>
                  <a:pt x="202" y="413"/>
                  <a:pt x="220" y="423"/>
                  <a:pt x="220" y="424"/>
                </a:cubicBezTo>
                <a:cubicBezTo>
                  <a:pt x="220" y="430"/>
                  <a:pt x="220" y="435"/>
                  <a:pt x="234" y="438"/>
                </a:cubicBezTo>
                <a:cubicBezTo>
                  <a:pt x="235" y="441"/>
                  <a:pt x="235" y="441"/>
                  <a:pt x="235" y="445"/>
                </a:cubicBezTo>
                <a:cubicBezTo>
                  <a:pt x="247" y="456"/>
                  <a:pt x="255" y="455"/>
                  <a:pt x="255" y="455"/>
                </a:cubicBezTo>
                <a:cubicBezTo>
                  <a:pt x="255" y="454"/>
                  <a:pt x="256" y="452"/>
                  <a:pt x="257" y="451"/>
                </a:cubicBezTo>
                <a:cubicBezTo>
                  <a:pt x="260" y="450"/>
                  <a:pt x="262" y="451"/>
                  <a:pt x="265" y="451"/>
                </a:cubicBezTo>
                <a:cubicBezTo>
                  <a:pt x="266" y="451"/>
                  <a:pt x="266" y="451"/>
                  <a:pt x="268" y="451"/>
                </a:cubicBezTo>
                <a:cubicBezTo>
                  <a:pt x="270" y="451"/>
                  <a:pt x="273" y="451"/>
                  <a:pt x="275" y="451"/>
                </a:cubicBezTo>
                <a:cubicBezTo>
                  <a:pt x="277" y="456"/>
                  <a:pt x="281" y="455"/>
                  <a:pt x="290" y="453"/>
                </a:cubicBezTo>
                <a:cubicBezTo>
                  <a:pt x="293" y="447"/>
                  <a:pt x="295" y="447"/>
                  <a:pt x="305" y="449"/>
                </a:cubicBezTo>
                <a:cubicBezTo>
                  <a:pt x="305" y="449"/>
                  <a:pt x="306" y="449"/>
                  <a:pt x="306" y="449"/>
                </a:cubicBezTo>
                <a:cubicBezTo>
                  <a:pt x="312" y="443"/>
                  <a:pt x="317" y="446"/>
                  <a:pt x="319" y="446"/>
                </a:cubicBezTo>
                <a:cubicBezTo>
                  <a:pt x="321" y="456"/>
                  <a:pt x="323" y="457"/>
                  <a:pt x="327" y="458"/>
                </a:cubicBezTo>
                <a:cubicBezTo>
                  <a:pt x="334" y="458"/>
                  <a:pt x="341" y="458"/>
                  <a:pt x="347" y="459"/>
                </a:cubicBezTo>
                <a:cubicBezTo>
                  <a:pt x="347" y="461"/>
                  <a:pt x="347" y="463"/>
                  <a:pt x="347" y="467"/>
                </a:cubicBezTo>
                <a:cubicBezTo>
                  <a:pt x="347" y="467"/>
                  <a:pt x="345" y="485"/>
                  <a:pt x="343" y="489"/>
                </a:cubicBezTo>
                <a:cubicBezTo>
                  <a:pt x="342" y="489"/>
                  <a:pt x="341" y="489"/>
                  <a:pt x="341" y="489"/>
                </a:cubicBezTo>
                <a:cubicBezTo>
                  <a:pt x="340" y="490"/>
                  <a:pt x="340" y="491"/>
                  <a:pt x="340" y="491"/>
                </a:cubicBezTo>
                <a:cubicBezTo>
                  <a:pt x="355" y="500"/>
                  <a:pt x="356" y="518"/>
                  <a:pt x="365" y="531"/>
                </a:cubicBezTo>
                <a:cubicBezTo>
                  <a:pt x="364" y="532"/>
                  <a:pt x="364" y="533"/>
                  <a:pt x="364" y="533"/>
                </a:cubicBezTo>
                <a:cubicBezTo>
                  <a:pt x="364" y="534"/>
                  <a:pt x="364" y="535"/>
                  <a:pt x="364" y="536"/>
                </a:cubicBezTo>
                <a:cubicBezTo>
                  <a:pt x="364" y="540"/>
                  <a:pt x="365" y="540"/>
                  <a:pt x="367" y="541"/>
                </a:cubicBezTo>
                <a:cubicBezTo>
                  <a:pt x="367" y="553"/>
                  <a:pt x="357" y="562"/>
                  <a:pt x="356" y="574"/>
                </a:cubicBezTo>
                <a:cubicBezTo>
                  <a:pt x="356" y="580"/>
                  <a:pt x="357" y="580"/>
                  <a:pt x="361" y="583"/>
                </a:cubicBezTo>
                <a:cubicBezTo>
                  <a:pt x="361" y="589"/>
                  <a:pt x="361" y="591"/>
                  <a:pt x="366" y="594"/>
                </a:cubicBezTo>
                <a:cubicBezTo>
                  <a:pt x="368" y="603"/>
                  <a:pt x="368" y="603"/>
                  <a:pt x="370" y="604"/>
                </a:cubicBezTo>
                <a:cubicBezTo>
                  <a:pt x="370" y="607"/>
                  <a:pt x="369" y="610"/>
                  <a:pt x="369" y="613"/>
                </a:cubicBezTo>
                <a:cubicBezTo>
                  <a:pt x="369" y="614"/>
                  <a:pt x="375" y="632"/>
                  <a:pt x="382" y="639"/>
                </a:cubicBezTo>
                <a:cubicBezTo>
                  <a:pt x="381" y="642"/>
                  <a:pt x="381" y="642"/>
                  <a:pt x="383" y="645"/>
                </a:cubicBezTo>
                <a:cubicBezTo>
                  <a:pt x="383" y="646"/>
                  <a:pt x="383" y="646"/>
                  <a:pt x="383" y="647"/>
                </a:cubicBezTo>
                <a:cubicBezTo>
                  <a:pt x="382" y="648"/>
                  <a:pt x="380" y="649"/>
                  <a:pt x="380" y="650"/>
                </a:cubicBezTo>
                <a:cubicBezTo>
                  <a:pt x="380" y="650"/>
                  <a:pt x="381" y="651"/>
                  <a:pt x="381" y="651"/>
                </a:cubicBezTo>
                <a:cubicBezTo>
                  <a:pt x="382" y="651"/>
                  <a:pt x="383" y="651"/>
                  <a:pt x="383" y="651"/>
                </a:cubicBezTo>
                <a:cubicBezTo>
                  <a:pt x="383" y="654"/>
                  <a:pt x="383" y="654"/>
                  <a:pt x="386" y="656"/>
                </a:cubicBezTo>
                <a:cubicBezTo>
                  <a:pt x="389" y="656"/>
                  <a:pt x="391" y="656"/>
                  <a:pt x="394" y="656"/>
                </a:cubicBezTo>
                <a:cubicBezTo>
                  <a:pt x="398" y="655"/>
                  <a:pt x="398" y="655"/>
                  <a:pt x="401" y="654"/>
                </a:cubicBezTo>
                <a:cubicBezTo>
                  <a:pt x="404" y="654"/>
                  <a:pt x="408" y="654"/>
                  <a:pt x="412" y="653"/>
                </a:cubicBezTo>
                <a:cubicBezTo>
                  <a:pt x="413" y="653"/>
                  <a:pt x="413" y="652"/>
                  <a:pt x="413" y="651"/>
                </a:cubicBezTo>
                <a:cubicBezTo>
                  <a:pt x="422" y="650"/>
                  <a:pt x="422" y="650"/>
                  <a:pt x="424" y="647"/>
                </a:cubicBezTo>
                <a:cubicBezTo>
                  <a:pt x="424" y="647"/>
                  <a:pt x="451" y="634"/>
                  <a:pt x="448" y="620"/>
                </a:cubicBezTo>
                <a:cubicBezTo>
                  <a:pt x="448" y="619"/>
                  <a:pt x="460" y="612"/>
                  <a:pt x="465" y="610"/>
                </a:cubicBezTo>
                <a:cubicBezTo>
                  <a:pt x="466" y="606"/>
                  <a:pt x="466" y="606"/>
                  <a:pt x="464" y="592"/>
                </a:cubicBezTo>
                <a:cubicBezTo>
                  <a:pt x="476" y="582"/>
                  <a:pt x="492" y="578"/>
                  <a:pt x="500" y="564"/>
                </a:cubicBezTo>
                <a:cubicBezTo>
                  <a:pt x="500" y="563"/>
                  <a:pt x="501" y="562"/>
                  <a:pt x="501" y="560"/>
                </a:cubicBezTo>
                <a:cubicBezTo>
                  <a:pt x="502" y="558"/>
                  <a:pt x="502" y="557"/>
                  <a:pt x="501" y="555"/>
                </a:cubicBezTo>
                <a:cubicBezTo>
                  <a:pt x="502" y="551"/>
                  <a:pt x="503" y="547"/>
                  <a:pt x="503" y="542"/>
                </a:cubicBezTo>
                <a:cubicBezTo>
                  <a:pt x="499" y="535"/>
                  <a:pt x="505" y="528"/>
                  <a:pt x="502" y="521"/>
                </a:cubicBezTo>
                <a:cubicBezTo>
                  <a:pt x="502" y="519"/>
                  <a:pt x="502" y="519"/>
                  <a:pt x="502" y="519"/>
                </a:cubicBezTo>
                <a:cubicBezTo>
                  <a:pt x="515" y="479"/>
                  <a:pt x="568" y="470"/>
                  <a:pt x="577" y="426"/>
                </a:cubicBezTo>
                <a:moveTo>
                  <a:pt x="133" y="516"/>
                </a:moveTo>
                <a:cubicBezTo>
                  <a:pt x="132" y="514"/>
                  <a:pt x="129" y="503"/>
                  <a:pt x="124" y="501"/>
                </a:cubicBezTo>
                <a:cubicBezTo>
                  <a:pt x="123" y="501"/>
                  <a:pt x="122" y="501"/>
                  <a:pt x="120" y="501"/>
                </a:cubicBezTo>
                <a:cubicBezTo>
                  <a:pt x="114" y="498"/>
                  <a:pt x="113" y="486"/>
                  <a:pt x="105" y="490"/>
                </a:cubicBezTo>
                <a:cubicBezTo>
                  <a:pt x="103" y="490"/>
                  <a:pt x="101" y="490"/>
                  <a:pt x="99" y="489"/>
                </a:cubicBezTo>
                <a:cubicBezTo>
                  <a:pt x="96" y="486"/>
                  <a:pt x="96" y="486"/>
                  <a:pt x="93" y="486"/>
                </a:cubicBezTo>
                <a:cubicBezTo>
                  <a:pt x="93" y="487"/>
                  <a:pt x="93" y="489"/>
                  <a:pt x="93" y="490"/>
                </a:cubicBezTo>
                <a:cubicBezTo>
                  <a:pt x="89" y="489"/>
                  <a:pt x="89" y="488"/>
                  <a:pt x="89" y="486"/>
                </a:cubicBezTo>
                <a:cubicBezTo>
                  <a:pt x="89" y="486"/>
                  <a:pt x="90" y="485"/>
                  <a:pt x="90" y="485"/>
                </a:cubicBezTo>
                <a:cubicBezTo>
                  <a:pt x="83" y="478"/>
                  <a:pt x="82" y="478"/>
                  <a:pt x="80" y="478"/>
                </a:cubicBezTo>
                <a:cubicBezTo>
                  <a:pt x="80" y="478"/>
                  <a:pt x="80" y="478"/>
                  <a:pt x="79" y="477"/>
                </a:cubicBezTo>
                <a:cubicBezTo>
                  <a:pt x="77" y="475"/>
                  <a:pt x="77" y="475"/>
                  <a:pt x="74" y="476"/>
                </a:cubicBezTo>
                <a:cubicBezTo>
                  <a:pt x="75" y="477"/>
                  <a:pt x="75" y="479"/>
                  <a:pt x="76" y="481"/>
                </a:cubicBezTo>
                <a:cubicBezTo>
                  <a:pt x="75" y="481"/>
                  <a:pt x="74" y="481"/>
                  <a:pt x="73" y="481"/>
                </a:cubicBezTo>
                <a:cubicBezTo>
                  <a:pt x="73" y="480"/>
                  <a:pt x="73" y="479"/>
                  <a:pt x="72" y="478"/>
                </a:cubicBezTo>
                <a:cubicBezTo>
                  <a:pt x="72" y="477"/>
                  <a:pt x="73" y="476"/>
                  <a:pt x="73" y="475"/>
                </a:cubicBezTo>
                <a:cubicBezTo>
                  <a:pt x="73" y="475"/>
                  <a:pt x="73" y="474"/>
                  <a:pt x="73" y="474"/>
                </a:cubicBezTo>
                <a:cubicBezTo>
                  <a:pt x="73" y="472"/>
                  <a:pt x="73" y="472"/>
                  <a:pt x="68" y="470"/>
                </a:cubicBezTo>
                <a:cubicBezTo>
                  <a:pt x="68" y="470"/>
                  <a:pt x="68" y="470"/>
                  <a:pt x="68" y="470"/>
                </a:cubicBezTo>
                <a:cubicBezTo>
                  <a:pt x="68" y="470"/>
                  <a:pt x="67" y="470"/>
                  <a:pt x="66" y="470"/>
                </a:cubicBezTo>
                <a:cubicBezTo>
                  <a:pt x="67" y="474"/>
                  <a:pt x="67" y="474"/>
                  <a:pt x="67" y="475"/>
                </a:cubicBezTo>
                <a:cubicBezTo>
                  <a:pt x="66" y="475"/>
                  <a:pt x="65" y="475"/>
                  <a:pt x="65" y="475"/>
                </a:cubicBezTo>
                <a:cubicBezTo>
                  <a:pt x="65" y="474"/>
                  <a:pt x="64" y="473"/>
                  <a:pt x="64" y="472"/>
                </a:cubicBezTo>
                <a:cubicBezTo>
                  <a:pt x="65" y="471"/>
                  <a:pt x="66" y="470"/>
                  <a:pt x="66" y="469"/>
                </a:cubicBezTo>
                <a:cubicBezTo>
                  <a:pt x="65" y="461"/>
                  <a:pt x="65" y="461"/>
                  <a:pt x="64" y="459"/>
                </a:cubicBezTo>
                <a:cubicBezTo>
                  <a:pt x="64" y="459"/>
                  <a:pt x="63" y="459"/>
                  <a:pt x="62" y="459"/>
                </a:cubicBezTo>
                <a:cubicBezTo>
                  <a:pt x="62" y="457"/>
                  <a:pt x="62" y="454"/>
                  <a:pt x="61" y="451"/>
                </a:cubicBezTo>
                <a:cubicBezTo>
                  <a:pt x="59" y="446"/>
                  <a:pt x="55" y="442"/>
                  <a:pt x="52" y="437"/>
                </a:cubicBezTo>
                <a:cubicBezTo>
                  <a:pt x="51" y="437"/>
                  <a:pt x="50" y="436"/>
                  <a:pt x="49" y="436"/>
                </a:cubicBezTo>
                <a:cubicBezTo>
                  <a:pt x="49" y="435"/>
                  <a:pt x="48" y="435"/>
                  <a:pt x="48" y="434"/>
                </a:cubicBezTo>
                <a:cubicBezTo>
                  <a:pt x="47" y="435"/>
                  <a:pt x="45" y="435"/>
                  <a:pt x="45" y="435"/>
                </a:cubicBezTo>
                <a:cubicBezTo>
                  <a:pt x="44" y="435"/>
                  <a:pt x="44" y="435"/>
                  <a:pt x="44" y="435"/>
                </a:cubicBezTo>
                <a:cubicBezTo>
                  <a:pt x="44" y="435"/>
                  <a:pt x="34" y="422"/>
                  <a:pt x="32" y="419"/>
                </a:cubicBezTo>
                <a:cubicBezTo>
                  <a:pt x="32" y="419"/>
                  <a:pt x="32" y="418"/>
                  <a:pt x="31" y="417"/>
                </a:cubicBezTo>
                <a:cubicBezTo>
                  <a:pt x="30" y="415"/>
                  <a:pt x="30" y="415"/>
                  <a:pt x="30" y="412"/>
                </a:cubicBezTo>
                <a:cubicBezTo>
                  <a:pt x="30" y="412"/>
                  <a:pt x="30" y="412"/>
                  <a:pt x="29" y="412"/>
                </a:cubicBezTo>
                <a:cubicBezTo>
                  <a:pt x="29" y="412"/>
                  <a:pt x="28" y="413"/>
                  <a:pt x="28" y="413"/>
                </a:cubicBezTo>
                <a:cubicBezTo>
                  <a:pt x="27" y="412"/>
                  <a:pt x="27" y="412"/>
                  <a:pt x="26" y="408"/>
                </a:cubicBezTo>
                <a:cubicBezTo>
                  <a:pt x="26" y="408"/>
                  <a:pt x="27" y="407"/>
                  <a:pt x="27" y="407"/>
                </a:cubicBezTo>
                <a:cubicBezTo>
                  <a:pt x="26" y="406"/>
                  <a:pt x="26" y="405"/>
                  <a:pt x="25" y="404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4" y="406"/>
                  <a:pt x="24" y="406"/>
                  <a:pt x="24" y="406"/>
                </a:cubicBezTo>
                <a:cubicBezTo>
                  <a:pt x="23" y="405"/>
                  <a:pt x="22" y="405"/>
                  <a:pt x="22" y="405"/>
                </a:cubicBezTo>
                <a:cubicBezTo>
                  <a:pt x="22" y="406"/>
                  <a:pt x="22" y="407"/>
                  <a:pt x="22" y="409"/>
                </a:cubicBezTo>
                <a:cubicBezTo>
                  <a:pt x="21" y="409"/>
                  <a:pt x="21" y="409"/>
                  <a:pt x="21" y="410"/>
                </a:cubicBezTo>
                <a:cubicBezTo>
                  <a:pt x="20" y="406"/>
                  <a:pt x="20" y="406"/>
                  <a:pt x="18" y="405"/>
                </a:cubicBezTo>
                <a:cubicBezTo>
                  <a:pt x="18" y="405"/>
                  <a:pt x="17" y="405"/>
                  <a:pt x="16" y="405"/>
                </a:cubicBezTo>
                <a:cubicBezTo>
                  <a:pt x="16" y="404"/>
                  <a:pt x="15" y="404"/>
                  <a:pt x="15" y="403"/>
                </a:cubicBezTo>
                <a:cubicBezTo>
                  <a:pt x="15" y="402"/>
                  <a:pt x="15" y="401"/>
                  <a:pt x="14" y="399"/>
                </a:cubicBezTo>
                <a:cubicBezTo>
                  <a:pt x="13" y="398"/>
                  <a:pt x="12" y="397"/>
                  <a:pt x="12" y="396"/>
                </a:cubicBezTo>
                <a:cubicBezTo>
                  <a:pt x="12" y="396"/>
                  <a:pt x="12" y="409"/>
                  <a:pt x="11" y="413"/>
                </a:cubicBezTo>
                <a:cubicBezTo>
                  <a:pt x="9" y="402"/>
                  <a:pt x="10" y="396"/>
                  <a:pt x="10" y="393"/>
                </a:cubicBezTo>
                <a:cubicBezTo>
                  <a:pt x="10" y="392"/>
                  <a:pt x="10" y="392"/>
                  <a:pt x="10" y="392"/>
                </a:cubicBezTo>
                <a:cubicBezTo>
                  <a:pt x="10" y="392"/>
                  <a:pt x="10" y="392"/>
                  <a:pt x="9" y="392"/>
                </a:cubicBezTo>
                <a:cubicBezTo>
                  <a:pt x="9" y="394"/>
                  <a:pt x="9" y="394"/>
                  <a:pt x="9" y="397"/>
                </a:cubicBezTo>
                <a:cubicBezTo>
                  <a:pt x="8" y="397"/>
                  <a:pt x="8" y="397"/>
                  <a:pt x="7" y="398"/>
                </a:cubicBezTo>
                <a:cubicBezTo>
                  <a:pt x="7" y="399"/>
                  <a:pt x="6" y="401"/>
                  <a:pt x="6" y="401"/>
                </a:cubicBezTo>
                <a:cubicBezTo>
                  <a:pt x="6" y="404"/>
                  <a:pt x="6" y="406"/>
                  <a:pt x="6" y="410"/>
                </a:cubicBezTo>
                <a:cubicBezTo>
                  <a:pt x="2" y="424"/>
                  <a:pt x="12" y="436"/>
                  <a:pt x="10" y="449"/>
                </a:cubicBezTo>
                <a:cubicBezTo>
                  <a:pt x="11" y="454"/>
                  <a:pt x="11" y="454"/>
                  <a:pt x="11" y="456"/>
                </a:cubicBezTo>
                <a:cubicBezTo>
                  <a:pt x="12" y="461"/>
                  <a:pt x="12" y="461"/>
                  <a:pt x="13" y="465"/>
                </a:cubicBezTo>
                <a:cubicBezTo>
                  <a:pt x="13" y="465"/>
                  <a:pt x="13" y="465"/>
                  <a:pt x="13" y="466"/>
                </a:cubicBezTo>
                <a:cubicBezTo>
                  <a:pt x="16" y="475"/>
                  <a:pt x="16" y="475"/>
                  <a:pt x="16" y="476"/>
                </a:cubicBezTo>
                <a:cubicBezTo>
                  <a:pt x="17" y="477"/>
                  <a:pt x="17" y="478"/>
                  <a:pt x="17" y="479"/>
                </a:cubicBezTo>
                <a:cubicBezTo>
                  <a:pt x="17" y="479"/>
                  <a:pt x="18" y="484"/>
                  <a:pt x="21" y="492"/>
                </a:cubicBezTo>
                <a:cubicBezTo>
                  <a:pt x="21" y="493"/>
                  <a:pt x="21" y="493"/>
                  <a:pt x="22" y="494"/>
                </a:cubicBezTo>
                <a:cubicBezTo>
                  <a:pt x="25" y="502"/>
                  <a:pt x="28" y="509"/>
                  <a:pt x="32" y="517"/>
                </a:cubicBezTo>
                <a:cubicBezTo>
                  <a:pt x="32" y="518"/>
                  <a:pt x="32" y="519"/>
                  <a:pt x="33" y="520"/>
                </a:cubicBezTo>
                <a:cubicBezTo>
                  <a:pt x="38" y="531"/>
                  <a:pt x="50" y="555"/>
                  <a:pt x="61" y="564"/>
                </a:cubicBezTo>
                <a:cubicBezTo>
                  <a:pt x="64" y="567"/>
                  <a:pt x="66" y="571"/>
                  <a:pt x="68" y="575"/>
                </a:cubicBezTo>
                <a:cubicBezTo>
                  <a:pt x="69" y="576"/>
                  <a:pt x="70" y="577"/>
                  <a:pt x="70" y="578"/>
                </a:cubicBezTo>
                <a:cubicBezTo>
                  <a:pt x="70" y="579"/>
                  <a:pt x="70" y="579"/>
                  <a:pt x="70" y="579"/>
                </a:cubicBezTo>
                <a:cubicBezTo>
                  <a:pt x="71" y="579"/>
                  <a:pt x="71" y="579"/>
                  <a:pt x="72" y="580"/>
                </a:cubicBezTo>
                <a:cubicBezTo>
                  <a:pt x="72" y="581"/>
                  <a:pt x="72" y="581"/>
                  <a:pt x="73" y="582"/>
                </a:cubicBezTo>
                <a:cubicBezTo>
                  <a:pt x="73" y="582"/>
                  <a:pt x="73" y="582"/>
                  <a:pt x="73" y="583"/>
                </a:cubicBezTo>
                <a:cubicBezTo>
                  <a:pt x="75" y="586"/>
                  <a:pt x="75" y="586"/>
                  <a:pt x="76" y="587"/>
                </a:cubicBezTo>
                <a:cubicBezTo>
                  <a:pt x="76" y="587"/>
                  <a:pt x="76" y="587"/>
                  <a:pt x="76" y="587"/>
                </a:cubicBezTo>
                <a:cubicBezTo>
                  <a:pt x="77" y="588"/>
                  <a:pt x="77" y="588"/>
                  <a:pt x="78" y="590"/>
                </a:cubicBezTo>
                <a:cubicBezTo>
                  <a:pt x="78" y="590"/>
                  <a:pt x="79" y="591"/>
                  <a:pt x="79" y="591"/>
                </a:cubicBezTo>
                <a:cubicBezTo>
                  <a:pt x="79" y="592"/>
                  <a:pt x="79" y="592"/>
                  <a:pt x="79" y="592"/>
                </a:cubicBezTo>
                <a:cubicBezTo>
                  <a:pt x="79" y="592"/>
                  <a:pt x="80" y="592"/>
                  <a:pt x="80" y="592"/>
                </a:cubicBezTo>
                <a:cubicBezTo>
                  <a:pt x="81" y="594"/>
                  <a:pt x="81" y="595"/>
                  <a:pt x="83" y="597"/>
                </a:cubicBezTo>
                <a:cubicBezTo>
                  <a:pt x="83" y="597"/>
                  <a:pt x="84" y="598"/>
                  <a:pt x="84" y="598"/>
                </a:cubicBezTo>
                <a:cubicBezTo>
                  <a:pt x="84" y="598"/>
                  <a:pt x="84" y="599"/>
                  <a:pt x="85" y="599"/>
                </a:cubicBezTo>
                <a:cubicBezTo>
                  <a:pt x="87" y="602"/>
                  <a:pt x="89" y="606"/>
                  <a:pt x="92" y="609"/>
                </a:cubicBezTo>
                <a:cubicBezTo>
                  <a:pt x="92" y="609"/>
                  <a:pt x="100" y="619"/>
                  <a:pt x="102" y="622"/>
                </a:cubicBezTo>
                <a:cubicBezTo>
                  <a:pt x="103" y="622"/>
                  <a:pt x="103" y="623"/>
                  <a:pt x="103" y="623"/>
                </a:cubicBezTo>
                <a:cubicBezTo>
                  <a:pt x="110" y="630"/>
                  <a:pt x="117" y="637"/>
                  <a:pt x="123" y="644"/>
                </a:cubicBezTo>
                <a:cubicBezTo>
                  <a:pt x="124" y="645"/>
                  <a:pt x="124" y="645"/>
                  <a:pt x="126" y="647"/>
                </a:cubicBezTo>
                <a:cubicBezTo>
                  <a:pt x="126" y="647"/>
                  <a:pt x="127" y="648"/>
                  <a:pt x="127" y="648"/>
                </a:cubicBezTo>
                <a:cubicBezTo>
                  <a:pt x="148" y="666"/>
                  <a:pt x="148" y="666"/>
                  <a:pt x="152" y="669"/>
                </a:cubicBezTo>
                <a:cubicBezTo>
                  <a:pt x="156" y="672"/>
                  <a:pt x="160" y="675"/>
                  <a:pt x="165" y="678"/>
                </a:cubicBezTo>
                <a:cubicBezTo>
                  <a:pt x="165" y="678"/>
                  <a:pt x="165" y="678"/>
                  <a:pt x="165" y="678"/>
                </a:cubicBezTo>
                <a:cubicBezTo>
                  <a:pt x="156" y="672"/>
                  <a:pt x="156" y="672"/>
                  <a:pt x="156" y="672"/>
                </a:cubicBezTo>
                <a:cubicBezTo>
                  <a:pt x="157" y="672"/>
                  <a:pt x="157" y="672"/>
                  <a:pt x="157" y="672"/>
                </a:cubicBezTo>
                <a:cubicBezTo>
                  <a:pt x="158" y="673"/>
                  <a:pt x="159" y="674"/>
                  <a:pt x="161" y="675"/>
                </a:cubicBezTo>
                <a:cubicBezTo>
                  <a:pt x="161" y="675"/>
                  <a:pt x="161" y="676"/>
                  <a:pt x="162" y="676"/>
                </a:cubicBezTo>
                <a:cubicBezTo>
                  <a:pt x="163" y="677"/>
                  <a:pt x="165" y="678"/>
                  <a:pt x="167" y="680"/>
                </a:cubicBezTo>
                <a:cubicBezTo>
                  <a:pt x="169" y="681"/>
                  <a:pt x="169" y="681"/>
                  <a:pt x="178" y="687"/>
                </a:cubicBezTo>
                <a:cubicBezTo>
                  <a:pt x="177" y="686"/>
                  <a:pt x="175" y="685"/>
                  <a:pt x="174" y="685"/>
                </a:cubicBezTo>
                <a:cubicBezTo>
                  <a:pt x="174" y="684"/>
                  <a:pt x="174" y="684"/>
                  <a:pt x="173" y="684"/>
                </a:cubicBezTo>
                <a:cubicBezTo>
                  <a:pt x="172" y="683"/>
                  <a:pt x="172" y="683"/>
                  <a:pt x="171" y="683"/>
                </a:cubicBezTo>
                <a:cubicBezTo>
                  <a:pt x="172" y="683"/>
                  <a:pt x="172" y="683"/>
                  <a:pt x="172" y="683"/>
                </a:cubicBezTo>
                <a:cubicBezTo>
                  <a:pt x="173" y="684"/>
                  <a:pt x="174" y="684"/>
                  <a:pt x="175" y="685"/>
                </a:cubicBezTo>
                <a:cubicBezTo>
                  <a:pt x="177" y="686"/>
                  <a:pt x="180" y="688"/>
                  <a:pt x="182" y="689"/>
                </a:cubicBezTo>
                <a:cubicBezTo>
                  <a:pt x="181" y="689"/>
                  <a:pt x="179" y="688"/>
                  <a:pt x="178" y="687"/>
                </a:cubicBezTo>
                <a:cubicBezTo>
                  <a:pt x="179" y="688"/>
                  <a:pt x="180" y="688"/>
                  <a:pt x="181" y="689"/>
                </a:cubicBezTo>
                <a:cubicBezTo>
                  <a:pt x="186" y="692"/>
                  <a:pt x="191" y="695"/>
                  <a:pt x="196" y="698"/>
                </a:cubicBezTo>
                <a:cubicBezTo>
                  <a:pt x="197" y="698"/>
                  <a:pt x="197" y="698"/>
                  <a:pt x="198" y="699"/>
                </a:cubicBezTo>
                <a:cubicBezTo>
                  <a:pt x="199" y="700"/>
                  <a:pt x="201" y="700"/>
                  <a:pt x="202" y="701"/>
                </a:cubicBezTo>
                <a:cubicBezTo>
                  <a:pt x="203" y="701"/>
                  <a:pt x="203" y="701"/>
                  <a:pt x="203" y="702"/>
                </a:cubicBezTo>
                <a:cubicBezTo>
                  <a:pt x="207" y="703"/>
                  <a:pt x="210" y="705"/>
                  <a:pt x="213" y="706"/>
                </a:cubicBezTo>
                <a:cubicBezTo>
                  <a:pt x="214" y="707"/>
                  <a:pt x="214" y="707"/>
                  <a:pt x="214" y="707"/>
                </a:cubicBezTo>
                <a:cubicBezTo>
                  <a:pt x="215" y="707"/>
                  <a:pt x="215" y="707"/>
                  <a:pt x="215" y="707"/>
                </a:cubicBezTo>
                <a:cubicBezTo>
                  <a:pt x="215" y="708"/>
                  <a:pt x="215" y="708"/>
                  <a:pt x="215" y="708"/>
                </a:cubicBezTo>
                <a:cubicBezTo>
                  <a:pt x="219" y="709"/>
                  <a:pt x="219" y="709"/>
                  <a:pt x="220" y="710"/>
                </a:cubicBezTo>
                <a:cubicBezTo>
                  <a:pt x="221" y="710"/>
                  <a:pt x="221" y="710"/>
                  <a:pt x="221" y="710"/>
                </a:cubicBezTo>
                <a:cubicBezTo>
                  <a:pt x="228" y="713"/>
                  <a:pt x="237" y="717"/>
                  <a:pt x="237" y="717"/>
                </a:cubicBezTo>
                <a:cubicBezTo>
                  <a:pt x="237" y="717"/>
                  <a:pt x="238" y="717"/>
                  <a:pt x="238" y="717"/>
                </a:cubicBezTo>
                <a:cubicBezTo>
                  <a:pt x="240" y="718"/>
                  <a:pt x="240" y="718"/>
                  <a:pt x="243" y="719"/>
                </a:cubicBezTo>
                <a:cubicBezTo>
                  <a:pt x="243" y="719"/>
                  <a:pt x="243" y="719"/>
                  <a:pt x="245" y="719"/>
                </a:cubicBezTo>
                <a:cubicBezTo>
                  <a:pt x="245" y="719"/>
                  <a:pt x="245" y="719"/>
                  <a:pt x="245" y="719"/>
                </a:cubicBezTo>
                <a:cubicBezTo>
                  <a:pt x="241" y="717"/>
                  <a:pt x="241" y="717"/>
                  <a:pt x="239" y="717"/>
                </a:cubicBezTo>
                <a:cubicBezTo>
                  <a:pt x="238" y="717"/>
                  <a:pt x="238" y="716"/>
                  <a:pt x="236" y="716"/>
                </a:cubicBezTo>
                <a:cubicBezTo>
                  <a:pt x="236" y="716"/>
                  <a:pt x="230" y="713"/>
                  <a:pt x="227" y="712"/>
                </a:cubicBezTo>
                <a:cubicBezTo>
                  <a:pt x="226" y="712"/>
                  <a:pt x="226" y="712"/>
                  <a:pt x="225" y="711"/>
                </a:cubicBezTo>
                <a:cubicBezTo>
                  <a:pt x="218" y="708"/>
                  <a:pt x="218" y="708"/>
                  <a:pt x="217" y="707"/>
                </a:cubicBezTo>
                <a:cubicBezTo>
                  <a:pt x="217" y="707"/>
                  <a:pt x="216" y="707"/>
                  <a:pt x="215" y="706"/>
                </a:cubicBezTo>
                <a:cubicBezTo>
                  <a:pt x="214" y="706"/>
                  <a:pt x="212" y="705"/>
                  <a:pt x="210" y="704"/>
                </a:cubicBezTo>
                <a:cubicBezTo>
                  <a:pt x="210" y="704"/>
                  <a:pt x="209" y="704"/>
                  <a:pt x="209" y="703"/>
                </a:cubicBezTo>
                <a:cubicBezTo>
                  <a:pt x="209" y="703"/>
                  <a:pt x="209" y="704"/>
                  <a:pt x="208" y="703"/>
                </a:cubicBezTo>
                <a:cubicBezTo>
                  <a:pt x="203" y="700"/>
                  <a:pt x="196" y="695"/>
                  <a:pt x="196" y="695"/>
                </a:cubicBezTo>
                <a:cubicBezTo>
                  <a:pt x="195" y="695"/>
                  <a:pt x="194" y="694"/>
                  <a:pt x="194" y="694"/>
                </a:cubicBezTo>
                <a:cubicBezTo>
                  <a:pt x="193" y="694"/>
                  <a:pt x="193" y="694"/>
                  <a:pt x="192" y="693"/>
                </a:cubicBezTo>
                <a:cubicBezTo>
                  <a:pt x="190" y="692"/>
                  <a:pt x="187" y="691"/>
                  <a:pt x="184" y="689"/>
                </a:cubicBezTo>
                <a:cubicBezTo>
                  <a:pt x="184" y="689"/>
                  <a:pt x="184" y="689"/>
                  <a:pt x="183" y="688"/>
                </a:cubicBezTo>
                <a:cubicBezTo>
                  <a:pt x="182" y="688"/>
                  <a:pt x="181" y="687"/>
                  <a:pt x="180" y="686"/>
                </a:cubicBezTo>
                <a:cubicBezTo>
                  <a:pt x="181" y="686"/>
                  <a:pt x="181" y="686"/>
                  <a:pt x="182" y="686"/>
                </a:cubicBezTo>
                <a:cubicBezTo>
                  <a:pt x="180" y="685"/>
                  <a:pt x="178" y="684"/>
                  <a:pt x="176" y="682"/>
                </a:cubicBezTo>
                <a:cubicBezTo>
                  <a:pt x="173" y="680"/>
                  <a:pt x="171" y="678"/>
                  <a:pt x="168" y="676"/>
                </a:cubicBezTo>
                <a:cubicBezTo>
                  <a:pt x="168" y="675"/>
                  <a:pt x="168" y="675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6" y="674"/>
                </a:cubicBezTo>
                <a:cubicBezTo>
                  <a:pt x="166" y="674"/>
                  <a:pt x="166" y="674"/>
                  <a:pt x="167" y="675"/>
                </a:cubicBezTo>
                <a:cubicBezTo>
                  <a:pt x="165" y="675"/>
                  <a:pt x="165" y="675"/>
                  <a:pt x="161" y="671"/>
                </a:cubicBezTo>
                <a:cubicBezTo>
                  <a:pt x="160" y="671"/>
                  <a:pt x="159" y="670"/>
                  <a:pt x="158" y="669"/>
                </a:cubicBezTo>
                <a:cubicBezTo>
                  <a:pt x="158" y="669"/>
                  <a:pt x="158" y="669"/>
                  <a:pt x="160" y="670"/>
                </a:cubicBezTo>
                <a:cubicBezTo>
                  <a:pt x="161" y="670"/>
                  <a:pt x="161" y="671"/>
                  <a:pt x="162" y="671"/>
                </a:cubicBezTo>
                <a:cubicBezTo>
                  <a:pt x="162" y="671"/>
                  <a:pt x="163" y="671"/>
                  <a:pt x="163" y="671"/>
                </a:cubicBezTo>
                <a:cubicBezTo>
                  <a:pt x="162" y="670"/>
                  <a:pt x="162" y="670"/>
                  <a:pt x="161" y="670"/>
                </a:cubicBezTo>
                <a:cubicBezTo>
                  <a:pt x="161" y="669"/>
                  <a:pt x="161" y="669"/>
                  <a:pt x="159" y="668"/>
                </a:cubicBezTo>
                <a:cubicBezTo>
                  <a:pt x="158" y="667"/>
                  <a:pt x="158" y="667"/>
                  <a:pt x="154" y="663"/>
                </a:cubicBezTo>
                <a:cubicBezTo>
                  <a:pt x="153" y="663"/>
                  <a:pt x="153" y="662"/>
                  <a:pt x="152" y="662"/>
                </a:cubicBezTo>
                <a:cubicBezTo>
                  <a:pt x="152" y="662"/>
                  <a:pt x="153" y="662"/>
                  <a:pt x="153" y="662"/>
                </a:cubicBezTo>
                <a:cubicBezTo>
                  <a:pt x="154" y="662"/>
                  <a:pt x="154" y="662"/>
                  <a:pt x="154" y="661"/>
                </a:cubicBezTo>
                <a:cubicBezTo>
                  <a:pt x="155" y="661"/>
                  <a:pt x="155" y="661"/>
                  <a:pt x="157" y="662"/>
                </a:cubicBezTo>
                <a:cubicBezTo>
                  <a:pt x="155" y="660"/>
                  <a:pt x="153" y="657"/>
                  <a:pt x="152" y="655"/>
                </a:cubicBezTo>
                <a:cubicBezTo>
                  <a:pt x="151" y="653"/>
                  <a:pt x="151" y="653"/>
                  <a:pt x="151" y="653"/>
                </a:cubicBezTo>
                <a:cubicBezTo>
                  <a:pt x="150" y="653"/>
                  <a:pt x="149" y="652"/>
                  <a:pt x="148" y="651"/>
                </a:cubicBezTo>
                <a:cubicBezTo>
                  <a:pt x="148" y="651"/>
                  <a:pt x="148" y="651"/>
                  <a:pt x="147" y="651"/>
                </a:cubicBezTo>
                <a:cubicBezTo>
                  <a:pt x="147" y="650"/>
                  <a:pt x="146" y="650"/>
                  <a:pt x="145" y="648"/>
                </a:cubicBezTo>
                <a:cubicBezTo>
                  <a:pt x="142" y="646"/>
                  <a:pt x="139" y="645"/>
                  <a:pt x="137" y="643"/>
                </a:cubicBezTo>
                <a:cubicBezTo>
                  <a:pt x="138" y="643"/>
                  <a:pt x="138" y="643"/>
                  <a:pt x="139" y="643"/>
                </a:cubicBezTo>
                <a:cubicBezTo>
                  <a:pt x="145" y="646"/>
                  <a:pt x="145" y="646"/>
                  <a:pt x="146" y="644"/>
                </a:cubicBezTo>
                <a:cubicBezTo>
                  <a:pt x="137" y="630"/>
                  <a:pt x="137" y="628"/>
                  <a:pt x="137" y="627"/>
                </a:cubicBezTo>
                <a:cubicBezTo>
                  <a:pt x="138" y="628"/>
                  <a:pt x="139" y="630"/>
                  <a:pt x="140" y="631"/>
                </a:cubicBezTo>
                <a:cubicBezTo>
                  <a:pt x="137" y="619"/>
                  <a:pt x="125" y="611"/>
                  <a:pt x="127" y="597"/>
                </a:cubicBezTo>
                <a:cubicBezTo>
                  <a:pt x="128" y="597"/>
                  <a:pt x="129" y="597"/>
                  <a:pt x="130" y="597"/>
                </a:cubicBezTo>
                <a:cubicBezTo>
                  <a:pt x="130" y="596"/>
                  <a:pt x="131" y="594"/>
                  <a:pt x="131" y="593"/>
                </a:cubicBezTo>
                <a:cubicBezTo>
                  <a:pt x="133" y="594"/>
                  <a:pt x="136" y="594"/>
                  <a:pt x="138" y="594"/>
                </a:cubicBezTo>
                <a:cubicBezTo>
                  <a:pt x="138" y="593"/>
                  <a:pt x="138" y="592"/>
                  <a:pt x="137" y="591"/>
                </a:cubicBezTo>
                <a:cubicBezTo>
                  <a:pt x="138" y="590"/>
                  <a:pt x="138" y="590"/>
                  <a:pt x="138" y="590"/>
                </a:cubicBezTo>
                <a:cubicBezTo>
                  <a:pt x="137" y="585"/>
                  <a:pt x="137" y="585"/>
                  <a:pt x="137" y="584"/>
                </a:cubicBezTo>
                <a:cubicBezTo>
                  <a:pt x="137" y="583"/>
                  <a:pt x="138" y="583"/>
                  <a:pt x="138" y="583"/>
                </a:cubicBezTo>
                <a:cubicBezTo>
                  <a:pt x="136" y="579"/>
                  <a:pt x="136" y="578"/>
                  <a:pt x="136" y="575"/>
                </a:cubicBezTo>
                <a:cubicBezTo>
                  <a:pt x="136" y="575"/>
                  <a:pt x="136" y="575"/>
                  <a:pt x="136" y="575"/>
                </a:cubicBezTo>
                <a:cubicBezTo>
                  <a:pt x="136" y="572"/>
                  <a:pt x="134" y="569"/>
                  <a:pt x="133" y="566"/>
                </a:cubicBezTo>
                <a:cubicBezTo>
                  <a:pt x="133" y="566"/>
                  <a:pt x="133" y="566"/>
                  <a:pt x="133" y="564"/>
                </a:cubicBezTo>
                <a:cubicBezTo>
                  <a:pt x="133" y="561"/>
                  <a:pt x="132" y="559"/>
                  <a:pt x="131" y="557"/>
                </a:cubicBezTo>
                <a:cubicBezTo>
                  <a:pt x="131" y="557"/>
                  <a:pt x="131" y="556"/>
                  <a:pt x="130" y="555"/>
                </a:cubicBezTo>
                <a:cubicBezTo>
                  <a:pt x="130" y="554"/>
                  <a:pt x="130" y="554"/>
                  <a:pt x="129" y="553"/>
                </a:cubicBezTo>
                <a:cubicBezTo>
                  <a:pt x="129" y="552"/>
                  <a:pt x="129" y="552"/>
                  <a:pt x="128" y="550"/>
                </a:cubicBezTo>
                <a:cubicBezTo>
                  <a:pt x="127" y="548"/>
                  <a:pt x="126" y="545"/>
                  <a:pt x="126" y="543"/>
                </a:cubicBezTo>
                <a:cubicBezTo>
                  <a:pt x="126" y="543"/>
                  <a:pt x="126" y="543"/>
                  <a:pt x="129" y="535"/>
                </a:cubicBezTo>
                <a:cubicBezTo>
                  <a:pt x="129" y="534"/>
                  <a:pt x="130" y="534"/>
                  <a:pt x="130" y="534"/>
                </a:cubicBezTo>
                <a:cubicBezTo>
                  <a:pt x="130" y="533"/>
                  <a:pt x="131" y="533"/>
                  <a:pt x="131" y="532"/>
                </a:cubicBezTo>
                <a:cubicBezTo>
                  <a:pt x="131" y="532"/>
                  <a:pt x="132" y="525"/>
                  <a:pt x="133" y="522"/>
                </a:cubicBezTo>
                <a:cubicBezTo>
                  <a:pt x="134" y="519"/>
                  <a:pt x="134" y="519"/>
                  <a:pt x="133" y="516"/>
                </a:cubicBezTo>
                <a:moveTo>
                  <a:pt x="19" y="357"/>
                </a:moveTo>
                <a:cubicBezTo>
                  <a:pt x="20" y="357"/>
                  <a:pt x="20" y="357"/>
                  <a:pt x="20" y="357"/>
                </a:cubicBezTo>
                <a:cubicBezTo>
                  <a:pt x="19" y="357"/>
                  <a:pt x="19" y="356"/>
                  <a:pt x="19" y="356"/>
                </a:cubicBezTo>
                <a:cubicBezTo>
                  <a:pt x="19" y="355"/>
                  <a:pt x="19" y="353"/>
                  <a:pt x="19" y="352"/>
                </a:cubicBezTo>
                <a:cubicBezTo>
                  <a:pt x="17" y="353"/>
                  <a:pt x="17" y="353"/>
                  <a:pt x="17" y="353"/>
                </a:cubicBezTo>
                <a:cubicBezTo>
                  <a:pt x="16" y="353"/>
                  <a:pt x="16" y="353"/>
                  <a:pt x="16" y="353"/>
                </a:cubicBezTo>
                <a:cubicBezTo>
                  <a:pt x="16" y="352"/>
                  <a:pt x="16" y="352"/>
                  <a:pt x="15" y="351"/>
                </a:cubicBezTo>
                <a:cubicBezTo>
                  <a:pt x="15" y="351"/>
                  <a:pt x="15" y="351"/>
                  <a:pt x="15" y="351"/>
                </a:cubicBezTo>
                <a:cubicBezTo>
                  <a:pt x="14" y="352"/>
                  <a:pt x="14" y="353"/>
                  <a:pt x="14" y="353"/>
                </a:cubicBezTo>
                <a:cubicBezTo>
                  <a:pt x="13" y="353"/>
                  <a:pt x="13" y="353"/>
                  <a:pt x="13" y="353"/>
                </a:cubicBezTo>
                <a:cubicBezTo>
                  <a:pt x="13" y="353"/>
                  <a:pt x="13" y="353"/>
                  <a:pt x="12" y="352"/>
                </a:cubicBezTo>
                <a:cubicBezTo>
                  <a:pt x="12" y="351"/>
                  <a:pt x="12" y="351"/>
                  <a:pt x="12" y="351"/>
                </a:cubicBezTo>
                <a:cubicBezTo>
                  <a:pt x="12" y="350"/>
                  <a:pt x="12" y="350"/>
                  <a:pt x="11" y="349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1" y="348"/>
                  <a:pt x="11" y="348"/>
                  <a:pt x="11" y="348"/>
                </a:cubicBezTo>
                <a:cubicBezTo>
                  <a:pt x="10" y="348"/>
                  <a:pt x="10" y="348"/>
                  <a:pt x="10" y="348"/>
                </a:cubicBezTo>
                <a:cubicBezTo>
                  <a:pt x="10" y="348"/>
                  <a:pt x="10" y="347"/>
                  <a:pt x="9" y="347"/>
                </a:cubicBezTo>
                <a:cubicBezTo>
                  <a:pt x="9" y="347"/>
                  <a:pt x="9" y="347"/>
                  <a:pt x="8" y="348"/>
                </a:cubicBezTo>
                <a:cubicBezTo>
                  <a:pt x="8" y="350"/>
                  <a:pt x="8" y="353"/>
                  <a:pt x="8" y="355"/>
                </a:cubicBezTo>
                <a:cubicBezTo>
                  <a:pt x="8" y="359"/>
                  <a:pt x="8" y="360"/>
                  <a:pt x="8" y="360"/>
                </a:cubicBezTo>
                <a:cubicBezTo>
                  <a:pt x="9" y="360"/>
                  <a:pt x="9" y="360"/>
                  <a:pt x="9" y="360"/>
                </a:cubicBezTo>
                <a:cubicBezTo>
                  <a:pt x="9" y="360"/>
                  <a:pt x="9" y="360"/>
                  <a:pt x="10" y="358"/>
                </a:cubicBezTo>
                <a:cubicBezTo>
                  <a:pt x="10" y="357"/>
                  <a:pt x="11" y="357"/>
                  <a:pt x="11" y="357"/>
                </a:cubicBezTo>
                <a:cubicBezTo>
                  <a:pt x="11" y="357"/>
                  <a:pt x="11" y="357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8"/>
                  <a:pt x="12" y="358"/>
                  <a:pt x="12" y="358"/>
                </a:cubicBezTo>
                <a:cubicBezTo>
                  <a:pt x="12" y="357"/>
                  <a:pt x="12" y="357"/>
                  <a:pt x="13" y="358"/>
                </a:cubicBezTo>
                <a:cubicBezTo>
                  <a:pt x="14" y="358"/>
                  <a:pt x="15" y="357"/>
                  <a:pt x="15" y="357"/>
                </a:cubicBezTo>
                <a:cubicBezTo>
                  <a:pt x="16" y="357"/>
                  <a:pt x="16" y="357"/>
                  <a:pt x="16" y="357"/>
                </a:cubicBezTo>
                <a:cubicBezTo>
                  <a:pt x="17" y="358"/>
                  <a:pt x="18" y="358"/>
                  <a:pt x="18" y="358"/>
                </a:cubicBezTo>
                <a:cubicBezTo>
                  <a:pt x="19" y="358"/>
                  <a:pt x="19" y="358"/>
                  <a:pt x="19" y="358"/>
                </a:cubicBezTo>
                <a:cubicBezTo>
                  <a:pt x="19" y="358"/>
                  <a:pt x="19" y="358"/>
                  <a:pt x="19" y="357"/>
                </a:cubicBezTo>
                <a:moveTo>
                  <a:pt x="4" y="358"/>
                </a:moveTo>
                <a:cubicBezTo>
                  <a:pt x="4" y="357"/>
                  <a:pt x="4" y="355"/>
                  <a:pt x="4" y="355"/>
                </a:cubicBezTo>
                <a:cubicBezTo>
                  <a:pt x="4" y="354"/>
                  <a:pt x="4" y="354"/>
                  <a:pt x="4" y="354"/>
                </a:cubicBezTo>
                <a:cubicBezTo>
                  <a:pt x="4" y="354"/>
                  <a:pt x="4" y="353"/>
                  <a:pt x="4" y="353"/>
                </a:cubicBezTo>
                <a:cubicBezTo>
                  <a:pt x="4" y="353"/>
                  <a:pt x="4" y="353"/>
                  <a:pt x="4" y="353"/>
                </a:cubicBezTo>
                <a:cubicBezTo>
                  <a:pt x="3" y="353"/>
                  <a:pt x="3" y="352"/>
                  <a:pt x="3" y="352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3" y="356"/>
                  <a:pt x="3" y="356"/>
                </a:cubicBezTo>
                <a:cubicBezTo>
                  <a:pt x="3" y="356"/>
                  <a:pt x="4" y="357"/>
                  <a:pt x="4" y="357"/>
                </a:cubicBezTo>
                <a:cubicBezTo>
                  <a:pt x="4" y="358"/>
                  <a:pt x="4" y="359"/>
                  <a:pt x="4" y="360"/>
                </a:cubicBezTo>
                <a:cubicBezTo>
                  <a:pt x="4" y="360"/>
                  <a:pt x="4" y="360"/>
                  <a:pt x="4" y="360"/>
                </a:cubicBezTo>
                <a:cubicBezTo>
                  <a:pt x="4" y="360"/>
                  <a:pt x="4" y="360"/>
                  <a:pt x="4" y="358"/>
                </a:cubicBezTo>
                <a:moveTo>
                  <a:pt x="4" y="343"/>
                </a:moveTo>
                <a:cubicBezTo>
                  <a:pt x="5" y="343"/>
                  <a:pt x="6" y="343"/>
                  <a:pt x="7" y="343"/>
                </a:cubicBezTo>
                <a:cubicBezTo>
                  <a:pt x="7" y="342"/>
                  <a:pt x="7" y="336"/>
                  <a:pt x="6" y="335"/>
                </a:cubicBezTo>
                <a:cubicBezTo>
                  <a:pt x="6" y="335"/>
                  <a:pt x="6" y="335"/>
                  <a:pt x="6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5" y="335"/>
                </a:cubicBezTo>
                <a:cubicBezTo>
                  <a:pt x="5" y="335"/>
                  <a:pt x="5" y="335"/>
                  <a:pt x="4" y="327"/>
                </a:cubicBezTo>
                <a:cubicBezTo>
                  <a:pt x="4" y="325"/>
                  <a:pt x="4" y="325"/>
                  <a:pt x="4" y="324"/>
                </a:cubicBezTo>
                <a:cubicBezTo>
                  <a:pt x="5" y="323"/>
                  <a:pt x="5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4"/>
                </a:cubicBezTo>
                <a:cubicBezTo>
                  <a:pt x="4" y="323"/>
                  <a:pt x="4" y="323"/>
                  <a:pt x="4" y="323"/>
                </a:cubicBezTo>
                <a:cubicBezTo>
                  <a:pt x="4" y="323"/>
                  <a:pt x="4" y="323"/>
                  <a:pt x="4" y="323"/>
                </a:cubicBezTo>
                <a:cubicBezTo>
                  <a:pt x="3" y="323"/>
                  <a:pt x="3" y="323"/>
                  <a:pt x="3" y="323"/>
                </a:cubicBezTo>
                <a:cubicBezTo>
                  <a:pt x="3" y="323"/>
                  <a:pt x="2" y="331"/>
                  <a:pt x="3" y="332"/>
                </a:cubicBezTo>
                <a:cubicBezTo>
                  <a:pt x="3" y="331"/>
                  <a:pt x="3" y="330"/>
                  <a:pt x="3" y="329"/>
                </a:cubicBezTo>
                <a:cubicBezTo>
                  <a:pt x="4" y="329"/>
                  <a:pt x="3" y="332"/>
                  <a:pt x="3" y="334"/>
                </a:cubicBezTo>
                <a:cubicBezTo>
                  <a:pt x="3" y="335"/>
                  <a:pt x="3" y="337"/>
                  <a:pt x="4" y="337"/>
                </a:cubicBezTo>
                <a:cubicBezTo>
                  <a:pt x="4" y="337"/>
                  <a:pt x="4" y="337"/>
                  <a:pt x="4" y="337"/>
                </a:cubicBezTo>
                <a:cubicBezTo>
                  <a:pt x="4" y="337"/>
                  <a:pt x="4" y="337"/>
                  <a:pt x="4" y="339"/>
                </a:cubicBezTo>
                <a:cubicBezTo>
                  <a:pt x="4" y="339"/>
                  <a:pt x="4" y="342"/>
                  <a:pt x="4" y="343"/>
                </a:cubicBezTo>
                <a:moveTo>
                  <a:pt x="287" y="80"/>
                </a:moveTo>
                <a:cubicBezTo>
                  <a:pt x="287" y="79"/>
                  <a:pt x="288" y="78"/>
                  <a:pt x="289" y="77"/>
                </a:cubicBezTo>
                <a:cubicBezTo>
                  <a:pt x="289" y="76"/>
                  <a:pt x="289" y="76"/>
                  <a:pt x="289" y="75"/>
                </a:cubicBezTo>
                <a:cubicBezTo>
                  <a:pt x="288" y="75"/>
                  <a:pt x="288" y="75"/>
                  <a:pt x="287" y="74"/>
                </a:cubicBezTo>
                <a:cubicBezTo>
                  <a:pt x="289" y="71"/>
                  <a:pt x="289" y="71"/>
                  <a:pt x="290" y="70"/>
                </a:cubicBezTo>
                <a:cubicBezTo>
                  <a:pt x="289" y="70"/>
                  <a:pt x="288" y="70"/>
                  <a:pt x="287" y="70"/>
                </a:cubicBezTo>
                <a:cubicBezTo>
                  <a:pt x="286" y="70"/>
                  <a:pt x="286" y="70"/>
                  <a:pt x="286" y="70"/>
                </a:cubicBezTo>
                <a:cubicBezTo>
                  <a:pt x="284" y="70"/>
                  <a:pt x="282" y="72"/>
                  <a:pt x="280" y="72"/>
                </a:cubicBezTo>
                <a:cubicBezTo>
                  <a:pt x="279" y="72"/>
                  <a:pt x="279" y="72"/>
                  <a:pt x="278" y="72"/>
                </a:cubicBezTo>
                <a:cubicBezTo>
                  <a:pt x="278" y="71"/>
                  <a:pt x="277" y="71"/>
                  <a:pt x="276" y="71"/>
                </a:cubicBezTo>
                <a:cubicBezTo>
                  <a:pt x="274" y="71"/>
                  <a:pt x="272" y="73"/>
                  <a:pt x="270" y="73"/>
                </a:cubicBezTo>
                <a:cubicBezTo>
                  <a:pt x="270" y="73"/>
                  <a:pt x="269" y="73"/>
                  <a:pt x="268" y="73"/>
                </a:cubicBezTo>
                <a:cubicBezTo>
                  <a:pt x="268" y="72"/>
                  <a:pt x="269" y="72"/>
                  <a:pt x="269" y="71"/>
                </a:cubicBezTo>
                <a:cubicBezTo>
                  <a:pt x="269" y="71"/>
                  <a:pt x="270" y="70"/>
                  <a:pt x="270" y="70"/>
                </a:cubicBezTo>
                <a:cubicBezTo>
                  <a:pt x="270" y="69"/>
                  <a:pt x="270" y="69"/>
                  <a:pt x="270" y="68"/>
                </a:cubicBezTo>
                <a:cubicBezTo>
                  <a:pt x="269" y="69"/>
                  <a:pt x="269" y="69"/>
                  <a:pt x="269" y="69"/>
                </a:cubicBezTo>
                <a:cubicBezTo>
                  <a:pt x="268" y="69"/>
                  <a:pt x="268" y="70"/>
                  <a:pt x="268" y="70"/>
                </a:cubicBezTo>
                <a:cubicBezTo>
                  <a:pt x="268" y="70"/>
                  <a:pt x="262" y="67"/>
                  <a:pt x="258" y="73"/>
                </a:cubicBezTo>
                <a:cubicBezTo>
                  <a:pt x="259" y="73"/>
                  <a:pt x="260" y="73"/>
                  <a:pt x="261" y="73"/>
                </a:cubicBezTo>
                <a:cubicBezTo>
                  <a:pt x="263" y="73"/>
                  <a:pt x="263" y="73"/>
                  <a:pt x="263" y="73"/>
                </a:cubicBezTo>
                <a:cubicBezTo>
                  <a:pt x="263" y="75"/>
                  <a:pt x="263" y="75"/>
                  <a:pt x="263" y="75"/>
                </a:cubicBezTo>
                <a:cubicBezTo>
                  <a:pt x="264" y="76"/>
                  <a:pt x="262" y="76"/>
                  <a:pt x="262" y="77"/>
                </a:cubicBezTo>
                <a:cubicBezTo>
                  <a:pt x="260" y="76"/>
                  <a:pt x="257" y="76"/>
                  <a:pt x="256" y="76"/>
                </a:cubicBezTo>
                <a:cubicBezTo>
                  <a:pt x="255" y="77"/>
                  <a:pt x="255" y="78"/>
                  <a:pt x="254" y="79"/>
                </a:cubicBezTo>
                <a:cubicBezTo>
                  <a:pt x="255" y="78"/>
                  <a:pt x="255" y="78"/>
                  <a:pt x="256" y="78"/>
                </a:cubicBezTo>
                <a:cubicBezTo>
                  <a:pt x="257" y="78"/>
                  <a:pt x="258" y="78"/>
                  <a:pt x="258" y="78"/>
                </a:cubicBezTo>
                <a:cubicBezTo>
                  <a:pt x="259" y="79"/>
                  <a:pt x="259" y="79"/>
                  <a:pt x="259" y="79"/>
                </a:cubicBezTo>
                <a:cubicBezTo>
                  <a:pt x="258" y="80"/>
                  <a:pt x="257" y="81"/>
                  <a:pt x="256" y="82"/>
                </a:cubicBezTo>
                <a:cubicBezTo>
                  <a:pt x="256" y="83"/>
                  <a:pt x="256" y="83"/>
                  <a:pt x="256" y="83"/>
                </a:cubicBezTo>
                <a:cubicBezTo>
                  <a:pt x="256" y="83"/>
                  <a:pt x="257" y="83"/>
                  <a:pt x="257" y="83"/>
                </a:cubicBezTo>
                <a:cubicBezTo>
                  <a:pt x="259" y="83"/>
                  <a:pt x="260" y="83"/>
                  <a:pt x="261" y="83"/>
                </a:cubicBezTo>
                <a:cubicBezTo>
                  <a:pt x="262" y="83"/>
                  <a:pt x="262" y="83"/>
                  <a:pt x="263" y="83"/>
                </a:cubicBezTo>
                <a:cubicBezTo>
                  <a:pt x="264" y="83"/>
                  <a:pt x="264" y="83"/>
                  <a:pt x="264" y="84"/>
                </a:cubicBezTo>
                <a:cubicBezTo>
                  <a:pt x="264" y="84"/>
                  <a:pt x="264" y="86"/>
                  <a:pt x="266" y="86"/>
                </a:cubicBezTo>
                <a:cubicBezTo>
                  <a:pt x="267" y="86"/>
                  <a:pt x="268" y="86"/>
                  <a:pt x="269" y="86"/>
                </a:cubicBezTo>
                <a:cubicBezTo>
                  <a:pt x="270" y="85"/>
                  <a:pt x="270" y="85"/>
                  <a:pt x="272" y="83"/>
                </a:cubicBezTo>
                <a:cubicBezTo>
                  <a:pt x="273" y="83"/>
                  <a:pt x="275" y="82"/>
                  <a:pt x="275" y="82"/>
                </a:cubicBezTo>
                <a:cubicBezTo>
                  <a:pt x="276" y="82"/>
                  <a:pt x="277" y="82"/>
                  <a:pt x="277" y="81"/>
                </a:cubicBezTo>
                <a:cubicBezTo>
                  <a:pt x="278" y="80"/>
                  <a:pt x="279" y="80"/>
                  <a:pt x="281" y="80"/>
                </a:cubicBezTo>
                <a:cubicBezTo>
                  <a:pt x="282" y="79"/>
                  <a:pt x="282" y="79"/>
                  <a:pt x="287" y="80"/>
                </a:cubicBezTo>
                <a:moveTo>
                  <a:pt x="103" y="171"/>
                </a:moveTo>
                <a:cubicBezTo>
                  <a:pt x="104" y="170"/>
                  <a:pt x="104" y="170"/>
                  <a:pt x="104" y="170"/>
                </a:cubicBezTo>
                <a:cubicBezTo>
                  <a:pt x="104" y="169"/>
                  <a:pt x="104" y="169"/>
                  <a:pt x="104" y="168"/>
                </a:cubicBezTo>
                <a:cubicBezTo>
                  <a:pt x="104" y="168"/>
                  <a:pt x="104" y="168"/>
                  <a:pt x="104" y="168"/>
                </a:cubicBezTo>
                <a:cubicBezTo>
                  <a:pt x="103" y="168"/>
                  <a:pt x="103" y="164"/>
                  <a:pt x="103" y="164"/>
                </a:cubicBezTo>
                <a:cubicBezTo>
                  <a:pt x="103" y="163"/>
                  <a:pt x="103" y="163"/>
                  <a:pt x="101" y="162"/>
                </a:cubicBezTo>
                <a:cubicBezTo>
                  <a:pt x="101" y="162"/>
                  <a:pt x="101" y="162"/>
                  <a:pt x="101" y="161"/>
                </a:cubicBezTo>
                <a:cubicBezTo>
                  <a:pt x="104" y="158"/>
                  <a:pt x="104" y="158"/>
                  <a:pt x="104" y="158"/>
                </a:cubicBezTo>
                <a:cubicBezTo>
                  <a:pt x="105" y="157"/>
                  <a:pt x="106" y="157"/>
                  <a:pt x="106" y="157"/>
                </a:cubicBezTo>
                <a:cubicBezTo>
                  <a:pt x="108" y="155"/>
                  <a:pt x="108" y="154"/>
                  <a:pt x="108" y="153"/>
                </a:cubicBezTo>
                <a:cubicBezTo>
                  <a:pt x="108" y="152"/>
                  <a:pt x="108" y="152"/>
                  <a:pt x="108" y="152"/>
                </a:cubicBezTo>
                <a:cubicBezTo>
                  <a:pt x="108" y="152"/>
                  <a:pt x="106" y="153"/>
                  <a:pt x="106" y="153"/>
                </a:cubicBezTo>
                <a:cubicBezTo>
                  <a:pt x="104" y="155"/>
                  <a:pt x="104" y="157"/>
                  <a:pt x="102" y="158"/>
                </a:cubicBezTo>
                <a:cubicBezTo>
                  <a:pt x="99" y="162"/>
                  <a:pt x="95" y="165"/>
                  <a:pt x="92" y="168"/>
                </a:cubicBezTo>
                <a:cubicBezTo>
                  <a:pt x="90" y="170"/>
                  <a:pt x="90" y="170"/>
                  <a:pt x="88" y="174"/>
                </a:cubicBezTo>
                <a:cubicBezTo>
                  <a:pt x="90" y="175"/>
                  <a:pt x="92" y="175"/>
                  <a:pt x="94" y="175"/>
                </a:cubicBezTo>
                <a:cubicBezTo>
                  <a:pt x="95" y="175"/>
                  <a:pt x="95" y="175"/>
                  <a:pt x="95" y="177"/>
                </a:cubicBezTo>
                <a:cubicBezTo>
                  <a:pt x="94" y="180"/>
                  <a:pt x="95" y="181"/>
                  <a:pt x="95" y="182"/>
                </a:cubicBezTo>
                <a:cubicBezTo>
                  <a:pt x="96" y="181"/>
                  <a:pt x="96" y="181"/>
                  <a:pt x="96" y="181"/>
                </a:cubicBezTo>
                <a:cubicBezTo>
                  <a:pt x="97" y="181"/>
                  <a:pt x="97" y="180"/>
                  <a:pt x="99" y="176"/>
                </a:cubicBezTo>
                <a:cubicBezTo>
                  <a:pt x="101" y="173"/>
                  <a:pt x="101" y="173"/>
                  <a:pt x="103" y="171"/>
                </a:cubicBezTo>
                <a:moveTo>
                  <a:pt x="89" y="162"/>
                </a:moveTo>
                <a:cubicBezTo>
                  <a:pt x="89" y="162"/>
                  <a:pt x="89" y="162"/>
                  <a:pt x="89" y="162"/>
                </a:cubicBezTo>
                <a:cubicBezTo>
                  <a:pt x="89" y="162"/>
                  <a:pt x="89" y="161"/>
                  <a:pt x="88" y="161"/>
                </a:cubicBezTo>
                <a:cubicBezTo>
                  <a:pt x="88" y="161"/>
                  <a:pt x="88" y="161"/>
                  <a:pt x="88" y="161"/>
                </a:cubicBezTo>
                <a:cubicBezTo>
                  <a:pt x="88" y="160"/>
                  <a:pt x="88" y="160"/>
                  <a:pt x="88" y="159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8" y="158"/>
                  <a:pt x="88" y="158"/>
                  <a:pt x="88" y="158"/>
                </a:cubicBezTo>
                <a:cubicBezTo>
                  <a:pt x="87" y="158"/>
                  <a:pt x="87" y="159"/>
                  <a:pt x="86" y="159"/>
                </a:cubicBezTo>
                <a:cubicBezTo>
                  <a:pt x="86" y="159"/>
                  <a:pt x="86" y="160"/>
                  <a:pt x="86" y="160"/>
                </a:cubicBezTo>
                <a:cubicBezTo>
                  <a:pt x="86" y="161"/>
                  <a:pt x="86" y="161"/>
                  <a:pt x="86" y="162"/>
                </a:cubicBezTo>
                <a:cubicBezTo>
                  <a:pt x="85" y="165"/>
                  <a:pt x="85" y="165"/>
                  <a:pt x="85" y="165"/>
                </a:cubicBezTo>
                <a:cubicBezTo>
                  <a:pt x="85" y="166"/>
                  <a:pt x="85" y="166"/>
                  <a:pt x="89" y="162"/>
                </a:cubicBezTo>
                <a:moveTo>
                  <a:pt x="363" y="4"/>
                </a:moveTo>
                <a:cubicBezTo>
                  <a:pt x="363" y="3"/>
                  <a:pt x="363" y="3"/>
                  <a:pt x="363" y="3"/>
                </a:cubicBezTo>
                <a:cubicBezTo>
                  <a:pt x="363" y="3"/>
                  <a:pt x="363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2" y="3"/>
                </a:cubicBezTo>
                <a:cubicBezTo>
                  <a:pt x="362" y="3"/>
                  <a:pt x="362" y="3"/>
                  <a:pt x="361" y="3"/>
                </a:cubicBezTo>
                <a:cubicBezTo>
                  <a:pt x="361" y="3"/>
                  <a:pt x="356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4" y="4"/>
                </a:cubicBezTo>
                <a:cubicBezTo>
                  <a:pt x="354" y="4"/>
                  <a:pt x="354" y="4"/>
                  <a:pt x="353" y="4"/>
                </a:cubicBezTo>
                <a:cubicBezTo>
                  <a:pt x="351" y="5"/>
                  <a:pt x="349" y="5"/>
                  <a:pt x="348" y="6"/>
                </a:cubicBezTo>
                <a:cubicBezTo>
                  <a:pt x="350" y="5"/>
                  <a:pt x="352" y="5"/>
                  <a:pt x="354" y="4"/>
                </a:cubicBezTo>
                <a:cubicBezTo>
                  <a:pt x="354" y="4"/>
                  <a:pt x="355" y="4"/>
                  <a:pt x="355" y="4"/>
                </a:cubicBezTo>
                <a:cubicBezTo>
                  <a:pt x="358" y="3"/>
                  <a:pt x="358" y="3"/>
                  <a:pt x="360" y="3"/>
                </a:cubicBezTo>
                <a:cubicBezTo>
                  <a:pt x="359" y="3"/>
                  <a:pt x="359" y="3"/>
                  <a:pt x="359" y="3"/>
                </a:cubicBezTo>
                <a:cubicBezTo>
                  <a:pt x="357" y="3"/>
                  <a:pt x="354" y="3"/>
                  <a:pt x="352" y="4"/>
                </a:cubicBezTo>
                <a:cubicBezTo>
                  <a:pt x="354" y="3"/>
                  <a:pt x="354" y="3"/>
                  <a:pt x="355" y="3"/>
                </a:cubicBezTo>
                <a:cubicBezTo>
                  <a:pt x="355" y="3"/>
                  <a:pt x="355" y="3"/>
                  <a:pt x="356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7" y="3"/>
                  <a:pt x="357" y="3"/>
                </a:cubicBezTo>
                <a:cubicBezTo>
                  <a:pt x="357" y="3"/>
                  <a:pt x="356" y="3"/>
                  <a:pt x="356" y="3"/>
                </a:cubicBezTo>
                <a:cubicBezTo>
                  <a:pt x="355" y="3"/>
                  <a:pt x="355" y="3"/>
                  <a:pt x="354" y="3"/>
                </a:cubicBezTo>
                <a:cubicBezTo>
                  <a:pt x="354" y="3"/>
                  <a:pt x="353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2" y="3"/>
                </a:cubicBezTo>
                <a:cubicBezTo>
                  <a:pt x="352" y="3"/>
                  <a:pt x="352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1" y="3"/>
                  <a:pt x="351" y="3"/>
                </a:cubicBezTo>
                <a:cubicBezTo>
                  <a:pt x="351" y="3"/>
                  <a:pt x="350" y="3"/>
                  <a:pt x="350" y="3"/>
                </a:cubicBezTo>
                <a:cubicBezTo>
                  <a:pt x="351" y="3"/>
                  <a:pt x="353" y="2"/>
                  <a:pt x="355" y="2"/>
                </a:cubicBezTo>
                <a:cubicBezTo>
                  <a:pt x="356" y="2"/>
                  <a:pt x="356" y="2"/>
                  <a:pt x="358" y="2"/>
                </a:cubicBezTo>
                <a:cubicBezTo>
                  <a:pt x="359" y="2"/>
                  <a:pt x="359" y="2"/>
                  <a:pt x="359" y="2"/>
                </a:cubicBezTo>
                <a:cubicBezTo>
                  <a:pt x="359" y="2"/>
                  <a:pt x="360" y="2"/>
                  <a:pt x="361" y="2"/>
                </a:cubicBezTo>
                <a:cubicBezTo>
                  <a:pt x="362" y="2"/>
                  <a:pt x="362" y="2"/>
                  <a:pt x="364" y="2"/>
                </a:cubicBezTo>
                <a:cubicBezTo>
                  <a:pt x="364" y="2"/>
                  <a:pt x="365" y="2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6" y="1"/>
                  <a:pt x="365" y="1"/>
                  <a:pt x="366" y="1"/>
                </a:cubicBezTo>
                <a:cubicBezTo>
                  <a:pt x="366" y="1"/>
                  <a:pt x="366" y="1"/>
                  <a:pt x="366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5" y="1"/>
                  <a:pt x="365" y="1"/>
                  <a:pt x="365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3" y="1"/>
                  <a:pt x="363" y="1"/>
                  <a:pt x="363" y="1"/>
                </a:cubicBezTo>
                <a:cubicBezTo>
                  <a:pt x="364" y="1"/>
                  <a:pt x="364" y="1"/>
                  <a:pt x="364" y="1"/>
                </a:cubicBezTo>
                <a:cubicBezTo>
                  <a:pt x="364" y="1"/>
                  <a:pt x="364" y="1"/>
                  <a:pt x="365" y="1"/>
                </a:cubicBezTo>
                <a:cubicBezTo>
                  <a:pt x="365" y="1"/>
                  <a:pt x="366" y="1"/>
                  <a:pt x="366" y="1"/>
                </a:cubicBezTo>
                <a:cubicBezTo>
                  <a:pt x="367" y="1"/>
                  <a:pt x="367" y="1"/>
                  <a:pt x="368" y="1"/>
                </a:cubicBezTo>
                <a:cubicBezTo>
                  <a:pt x="369" y="1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0" y="0"/>
                  <a:pt x="370" y="0"/>
                  <a:pt x="369" y="0"/>
                </a:cubicBezTo>
                <a:cubicBezTo>
                  <a:pt x="369" y="0"/>
                  <a:pt x="368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365" y="0"/>
                  <a:pt x="363" y="1"/>
                  <a:pt x="362" y="1"/>
                </a:cubicBezTo>
                <a:cubicBezTo>
                  <a:pt x="361" y="1"/>
                  <a:pt x="361" y="1"/>
                  <a:pt x="362" y="0"/>
                </a:cubicBezTo>
                <a:cubicBezTo>
                  <a:pt x="362" y="0"/>
                  <a:pt x="363" y="0"/>
                  <a:pt x="363" y="0"/>
                </a:cubicBezTo>
                <a:cubicBezTo>
                  <a:pt x="363" y="0"/>
                  <a:pt x="362" y="0"/>
                  <a:pt x="361" y="0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  <a:cubicBezTo>
                  <a:pt x="359" y="0"/>
                  <a:pt x="359" y="1"/>
                  <a:pt x="358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7" y="1"/>
                  <a:pt x="357" y="1"/>
                  <a:pt x="357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6" y="1"/>
                  <a:pt x="356" y="1"/>
                  <a:pt x="356" y="1"/>
                </a:cubicBezTo>
                <a:cubicBezTo>
                  <a:pt x="355" y="1"/>
                  <a:pt x="354" y="1"/>
                  <a:pt x="353" y="1"/>
                </a:cubicBezTo>
                <a:cubicBezTo>
                  <a:pt x="353" y="1"/>
                  <a:pt x="353" y="1"/>
                  <a:pt x="353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5" y="1"/>
                  <a:pt x="355" y="1"/>
                  <a:pt x="355" y="1"/>
                </a:cubicBezTo>
                <a:cubicBezTo>
                  <a:pt x="354" y="1"/>
                  <a:pt x="354" y="1"/>
                  <a:pt x="354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2" y="1"/>
                  <a:pt x="352" y="1"/>
                  <a:pt x="352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50" y="2"/>
                  <a:pt x="350" y="2"/>
                  <a:pt x="350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7" y="2"/>
                  <a:pt x="347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49" y="2"/>
                  <a:pt x="349" y="2"/>
                  <a:pt x="349" y="2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0" y="1"/>
                  <a:pt x="350" y="1"/>
                  <a:pt x="350" y="1"/>
                </a:cubicBezTo>
                <a:cubicBezTo>
                  <a:pt x="351" y="1"/>
                  <a:pt x="351" y="1"/>
                  <a:pt x="351" y="1"/>
                </a:cubicBezTo>
                <a:cubicBezTo>
                  <a:pt x="351" y="1"/>
                  <a:pt x="350" y="1"/>
                  <a:pt x="350" y="1"/>
                </a:cubicBezTo>
                <a:cubicBezTo>
                  <a:pt x="349" y="1"/>
                  <a:pt x="348" y="1"/>
                  <a:pt x="348" y="2"/>
                </a:cubicBezTo>
                <a:cubicBezTo>
                  <a:pt x="348" y="2"/>
                  <a:pt x="348" y="2"/>
                  <a:pt x="348" y="2"/>
                </a:cubicBezTo>
                <a:cubicBezTo>
                  <a:pt x="347" y="2"/>
                  <a:pt x="347" y="2"/>
                  <a:pt x="347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4" y="2"/>
                  <a:pt x="344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2" y="2"/>
                  <a:pt x="341" y="2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3"/>
                  <a:pt x="341" y="3"/>
                  <a:pt x="341" y="3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8" y="1"/>
                  <a:pt x="348" y="1"/>
                  <a:pt x="346" y="1"/>
                </a:cubicBezTo>
                <a:cubicBezTo>
                  <a:pt x="345" y="2"/>
                  <a:pt x="344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39" y="2"/>
                  <a:pt x="338" y="3"/>
                </a:cubicBezTo>
                <a:cubicBezTo>
                  <a:pt x="338" y="3"/>
                  <a:pt x="338" y="3"/>
                  <a:pt x="338" y="3"/>
                </a:cubicBezTo>
                <a:cubicBezTo>
                  <a:pt x="337" y="3"/>
                  <a:pt x="337" y="3"/>
                  <a:pt x="337" y="3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40" y="2"/>
                  <a:pt x="340" y="2"/>
                </a:cubicBezTo>
                <a:cubicBezTo>
                  <a:pt x="341" y="2"/>
                  <a:pt x="341" y="2"/>
                  <a:pt x="342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3" y="2"/>
                  <a:pt x="343" y="2"/>
                  <a:pt x="343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4" y="2"/>
                  <a:pt x="344" y="2"/>
                  <a:pt x="344" y="2"/>
                </a:cubicBezTo>
                <a:cubicBezTo>
                  <a:pt x="345" y="2"/>
                  <a:pt x="345" y="2"/>
                  <a:pt x="345" y="2"/>
                </a:cubicBezTo>
                <a:cubicBezTo>
                  <a:pt x="346" y="2"/>
                  <a:pt x="346" y="2"/>
                  <a:pt x="346" y="2"/>
                </a:cubicBezTo>
                <a:cubicBezTo>
                  <a:pt x="346" y="1"/>
                  <a:pt x="346" y="1"/>
                  <a:pt x="346" y="1"/>
                </a:cubicBezTo>
                <a:cubicBezTo>
                  <a:pt x="347" y="1"/>
                  <a:pt x="347" y="1"/>
                  <a:pt x="348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9" y="1"/>
                  <a:pt x="349" y="1"/>
                  <a:pt x="349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6" y="1"/>
                  <a:pt x="346" y="1"/>
                  <a:pt x="346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5" y="1"/>
                  <a:pt x="345" y="1"/>
                  <a:pt x="345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4" y="1"/>
                  <a:pt x="344" y="1"/>
                  <a:pt x="344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1"/>
                  <a:pt x="343" y="1"/>
                  <a:pt x="343" y="1"/>
                </a:cubicBezTo>
                <a:cubicBezTo>
                  <a:pt x="343" y="2"/>
                  <a:pt x="343" y="2"/>
                  <a:pt x="343" y="2"/>
                </a:cubicBezTo>
                <a:cubicBezTo>
                  <a:pt x="342" y="2"/>
                  <a:pt x="342" y="2"/>
                  <a:pt x="342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5" y="3"/>
                  <a:pt x="335" y="3"/>
                  <a:pt x="335" y="3"/>
                </a:cubicBezTo>
                <a:cubicBezTo>
                  <a:pt x="336" y="3"/>
                  <a:pt x="336" y="3"/>
                  <a:pt x="336" y="3"/>
                </a:cubicBezTo>
                <a:cubicBezTo>
                  <a:pt x="336" y="2"/>
                  <a:pt x="336" y="2"/>
                  <a:pt x="336" y="2"/>
                </a:cubicBezTo>
                <a:cubicBezTo>
                  <a:pt x="336" y="2"/>
                  <a:pt x="336" y="2"/>
                  <a:pt x="336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1" y="2"/>
                  <a:pt x="341" y="2"/>
                  <a:pt x="341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40" y="2"/>
                  <a:pt x="340" y="2"/>
                  <a:pt x="340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9" y="2"/>
                  <a:pt x="339" y="2"/>
                  <a:pt x="339" y="2"/>
                </a:cubicBezTo>
                <a:cubicBezTo>
                  <a:pt x="338" y="2"/>
                  <a:pt x="338" y="2"/>
                  <a:pt x="338" y="2"/>
                </a:cubicBezTo>
                <a:cubicBezTo>
                  <a:pt x="337" y="2"/>
                  <a:pt x="336" y="2"/>
                  <a:pt x="336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4" y="2"/>
                  <a:pt x="334" y="2"/>
                  <a:pt x="334" y="2"/>
                </a:cubicBezTo>
                <a:cubicBezTo>
                  <a:pt x="332" y="3"/>
                  <a:pt x="331" y="3"/>
                  <a:pt x="329" y="3"/>
                </a:cubicBezTo>
                <a:cubicBezTo>
                  <a:pt x="329" y="3"/>
                  <a:pt x="329" y="3"/>
                  <a:pt x="329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30" y="3"/>
                  <a:pt x="330" y="3"/>
                </a:cubicBezTo>
                <a:cubicBezTo>
                  <a:pt x="330" y="3"/>
                  <a:pt x="329" y="3"/>
                  <a:pt x="328" y="3"/>
                </a:cubicBezTo>
                <a:cubicBezTo>
                  <a:pt x="327" y="3"/>
                  <a:pt x="326" y="3"/>
                  <a:pt x="325" y="3"/>
                </a:cubicBezTo>
                <a:cubicBezTo>
                  <a:pt x="325" y="3"/>
                  <a:pt x="324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3" y="4"/>
                  <a:pt x="323" y="4"/>
                  <a:pt x="323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2" y="4"/>
                  <a:pt x="322" y="4"/>
                  <a:pt x="322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1" y="4"/>
                  <a:pt x="321" y="4"/>
                  <a:pt x="321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19" y="4"/>
                  <a:pt x="319" y="4"/>
                  <a:pt x="319" y="4"/>
                </a:cubicBezTo>
                <a:cubicBezTo>
                  <a:pt x="319" y="4"/>
                  <a:pt x="318" y="4"/>
                  <a:pt x="317" y="5"/>
                </a:cubicBezTo>
                <a:cubicBezTo>
                  <a:pt x="317" y="5"/>
                  <a:pt x="317" y="5"/>
                  <a:pt x="317" y="5"/>
                </a:cubicBezTo>
                <a:cubicBezTo>
                  <a:pt x="316" y="5"/>
                  <a:pt x="315" y="5"/>
                  <a:pt x="315" y="5"/>
                </a:cubicBezTo>
                <a:cubicBezTo>
                  <a:pt x="315" y="5"/>
                  <a:pt x="315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3" y="5"/>
                  <a:pt x="313" y="5"/>
                  <a:pt x="313" y="5"/>
                </a:cubicBezTo>
                <a:cubicBezTo>
                  <a:pt x="313" y="5"/>
                  <a:pt x="313" y="5"/>
                  <a:pt x="314" y="5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4" y="5"/>
                  <a:pt x="313" y="6"/>
                  <a:pt x="312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1" y="6"/>
                  <a:pt x="311" y="6"/>
                  <a:pt x="311" y="6"/>
                </a:cubicBezTo>
                <a:cubicBezTo>
                  <a:pt x="310" y="6"/>
                  <a:pt x="310" y="6"/>
                  <a:pt x="310" y="6"/>
                </a:cubicBezTo>
                <a:cubicBezTo>
                  <a:pt x="309" y="6"/>
                  <a:pt x="308" y="6"/>
                  <a:pt x="307" y="7"/>
                </a:cubicBezTo>
                <a:cubicBezTo>
                  <a:pt x="306" y="7"/>
                  <a:pt x="305" y="7"/>
                  <a:pt x="305" y="7"/>
                </a:cubicBezTo>
                <a:cubicBezTo>
                  <a:pt x="304" y="7"/>
                  <a:pt x="304" y="7"/>
                  <a:pt x="304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3" y="7"/>
                  <a:pt x="303" y="7"/>
                  <a:pt x="303" y="7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8"/>
                  <a:pt x="302" y="8"/>
                  <a:pt x="302" y="8"/>
                </a:cubicBezTo>
                <a:cubicBezTo>
                  <a:pt x="302" y="7"/>
                  <a:pt x="302" y="7"/>
                  <a:pt x="302" y="7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8"/>
                  <a:pt x="301" y="8"/>
                  <a:pt x="301" y="8"/>
                </a:cubicBezTo>
                <a:cubicBezTo>
                  <a:pt x="300" y="8"/>
                  <a:pt x="300" y="8"/>
                  <a:pt x="300" y="8"/>
                </a:cubicBezTo>
                <a:cubicBezTo>
                  <a:pt x="300" y="8"/>
                  <a:pt x="300" y="8"/>
                  <a:pt x="299" y="8"/>
                </a:cubicBezTo>
                <a:cubicBezTo>
                  <a:pt x="299" y="8"/>
                  <a:pt x="298" y="8"/>
                  <a:pt x="298" y="8"/>
                </a:cubicBezTo>
                <a:cubicBezTo>
                  <a:pt x="298" y="8"/>
                  <a:pt x="298" y="8"/>
                  <a:pt x="298" y="8"/>
                </a:cubicBezTo>
                <a:cubicBezTo>
                  <a:pt x="298" y="8"/>
                  <a:pt x="298" y="8"/>
                  <a:pt x="297" y="8"/>
                </a:cubicBezTo>
                <a:cubicBezTo>
                  <a:pt x="296" y="8"/>
                  <a:pt x="296" y="8"/>
                  <a:pt x="296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8"/>
                  <a:pt x="295" y="8"/>
                  <a:pt x="295" y="8"/>
                </a:cubicBezTo>
                <a:cubicBezTo>
                  <a:pt x="295" y="9"/>
                  <a:pt x="295" y="9"/>
                  <a:pt x="295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4" y="9"/>
                  <a:pt x="294" y="9"/>
                  <a:pt x="294" y="9"/>
                </a:cubicBezTo>
                <a:cubicBezTo>
                  <a:pt x="293" y="9"/>
                  <a:pt x="293" y="9"/>
                  <a:pt x="293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92" y="9"/>
                  <a:pt x="292" y="9"/>
                  <a:pt x="292" y="9"/>
                </a:cubicBezTo>
                <a:cubicBezTo>
                  <a:pt x="289" y="10"/>
                  <a:pt x="287" y="11"/>
                  <a:pt x="284" y="11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2" y="12"/>
                  <a:pt x="282" y="12"/>
                  <a:pt x="282" y="12"/>
                </a:cubicBezTo>
                <a:cubicBezTo>
                  <a:pt x="283" y="12"/>
                  <a:pt x="283" y="12"/>
                  <a:pt x="283" y="12"/>
                </a:cubicBezTo>
                <a:cubicBezTo>
                  <a:pt x="284" y="12"/>
                  <a:pt x="284" y="12"/>
                  <a:pt x="284" y="12"/>
                </a:cubicBezTo>
                <a:cubicBezTo>
                  <a:pt x="284" y="12"/>
                  <a:pt x="284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5" y="12"/>
                  <a:pt x="285" y="12"/>
                  <a:pt x="285" y="12"/>
                </a:cubicBezTo>
                <a:cubicBezTo>
                  <a:pt x="284" y="12"/>
                  <a:pt x="283" y="12"/>
                  <a:pt x="282" y="13"/>
                </a:cubicBezTo>
                <a:cubicBezTo>
                  <a:pt x="282" y="13"/>
                  <a:pt x="282" y="13"/>
                  <a:pt x="281" y="13"/>
                </a:cubicBezTo>
                <a:cubicBezTo>
                  <a:pt x="281" y="13"/>
                  <a:pt x="281" y="13"/>
                  <a:pt x="281" y="13"/>
                </a:cubicBezTo>
                <a:cubicBezTo>
                  <a:pt x="280" y="13"/>
                  <a:pt x="280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8" y="13"/>
                  <a:pt x="278" y="13"/>
                  <a:pt x="278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3"/>
                  <a:pt x="279" y="13"/>
                </a:cubicBezTo>
                <a:cubicBezTo>
                  <a:pt x="278" y="13"/>
                  <a:pt x="278" y="13"/>
                  <a:pt x="277" y="13"/>
                </a:cubicBezTo>
                <a:cubicBezTo>
                  <a:pt x="277" y="13"/>
                  <a:pt x="277" y="13"/>
                  <a:pt x="277" y="13"/>
                </a:cubicBezTo>
                <a:cubicBezTo>
                  <a:pt x="276" y="14"/>
                  <a:pt x="275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ubicBezTo>
                  <a:pt x="273" y="15"/>
                  <a:pt x="273" y="15"/>
                  <a:pt x="271" y="15"/>
                </a:cubicBezTo>
                <a:cubicBezTo>
                  <a:pt x="271" y="16"/>
                  <a:pt x="271" y="16"/>
                  <a:pt x="271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70" y="16"/>
                  <a:pt x="270" y="16"/>
                  <a:pt x="270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9" y="16"/>
                  <a:pt x="269" y="16"/>
                  <a:pt x="269" y="16"/>
                </a:cubicBezTo>
                <a:cubicBezTo>
                  <a:pt x="268" y="16"/>
                  <a:pt x="268" y="16"/>
                  <a:pt x="268" y="16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ubicBezTo>
                  <a:pt x="266" y="18"/>
                  <a:pt x="266" y="18"/>
                  <a:pt x="266" y="18"/>
                </a:cubicBezTo>
                <a:cubicBezTo>
                  <a:pt x="266" y="17"/>
                  <a:pt x="267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8" y="17"/>
                </a:cubicBezTo>
                <a:cubicBezTo>
                  <a:pt x="268" y="17"/>
                  <a:pt x="268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69" y="17"/>
                  <a:pt x="269" y="17"/>
                  <a:pt x="269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0" y="17"/>
                  <a:pt x="270" y="17"/>
                  <a:pt x="270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2" y="16"/>
                  <a:pt x="272" y="16"/>
                  <a:pt x="272" y="16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ubicBezTo>
                  <a:pt x="271" y="18"/>
                  <a:pt x="271" y="18"/>
                  <a:pt x="271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70" y="18"/>
                  <a:pt x="270" y="18"/>
                  <a:pt x="270" y="18"/>
                </a:cubicBezTo>
                <a:cubicBezTo>
                  <a:pt x="269" y="19"/>
                  <a:pt x="269" y="19"/>
                  <a:pt x="269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ubicBezTo>
                  <a:pt x="268" y="20"/>
                  <a:pt x="268" y="20"/>
                  <a:pt x="268" y="20"/>
                </a:cubicBezTo>
                <a:cubicBezTo>
                  <a:pt x="267" y="20"/>
                  <a:pt x="267" y="20"/>
                  <a:pt x="267" y="20"/>
                </a:cubicBezTo>
                <a:cubicBezTo>
                  <a:pt x="266" y="21"/>
                  <a:pt x="264" y="21"/>
                  <a:pt x="263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2" y="22"/>
                  <a:pt x="262" y="22"/>
                  <a:pt x="262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2"/>
                  <a:pt x="261" y="22"/>
                  <a:pt x="261" y="22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1" y="23"/>
                  <a:pt x="261" y="23"/>
                  <a:pt x="261" y="23"/>
                </a:cubicBezTo>
                <a:cubicBezTo>
                  <a:pt x="260" y="23"/>
                  <a:pt x="260" y="23"/>
                  <a:pt x="259" y="24"/>
                </a:cubicBezTo>
                <a:cubicBezTo>
                  <a:pt x="259" y="24"/>
                  <a:pt x="259" y="24"/>
                  <a:pt x="259" y="24"/>
                </a:cubicBezTo>
                <a:cubicBezTo>
                  <a:pt x="259" y="24"/>
                  <a:pt x="258" y="24"/>
                  <a:pt x="258" y="24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7" y="25"/>
                  <a:pt x="257" y="25"/>
                  <a:pt x="257" y="25"/>
                </a:cubicBezTo>
                <a:cubicBezTo>
                  <a:pt x="256" y="25"/>
                  <a:pt x="256" y="25"/>
                  <a:pt x="256" y="25"/>
                </a:cubicBezTo>
                <a:cubicBezTo>
                  <a:pt x="256" y="26"/>
                  <a:pt x="255" y="26"/>
                  <a:pt x="254" y="26"/>
                </a:cubicBezTo>
                <a:cubicBezTo>
                  <a:pt x="254" y="27"/>
                  <a:pt x="253" y="27"/>
                  <a:pt x="252" y="27"/>
                </a:cubicBezTo>
                <a:cubicBezTo>
                  <a:pt x="252" y="28"/>
                  <a:pt x="252" y="28"/>
                  <a:pt x="252" y="28"/>
                </a:cubicBezTo>
                <a:cubicBezTo>
                  <a:pt x="251" y="28"/>
                  <a:pt x="251" y="28"/>
                  <a:pt x="251" y="28"/>
                </a:cubicBezTo>
                <a:cubicBezTo>
                  <a:pt x="251" y="28"/>
                  <a:pt x="251" y="28"/>
                  <a:pt x="250" y="29"/>
                </a:cubicBezTo>
                <a:cubicBezTo>
                  <a:pt x="249" y="29"/>
                  <a:pt x="249" y="29"/>
                  <a:pt x="247" y="30"/>
                </a:cubicBezTo>
                <a:cubicBezTo>
                  <a:pt x="246" y="31"/>
                  <a:pt x="245" y="31"/>
                  <a:pt x="244" y="32"/>
                </a:cubicBezTo>
                <a:cubicBezTo>
                  <a:pt x="243" y="32"/>
                  <a:pt x="242" y="32"/>
                  <a:pt x="242" y="33"/>
                </a:cubicBezTo>
                <a:cubicBezTo>
                  <a:pt x="242" y="33"/>
                  <a:pt x="242" y="33"/>
                  <a:pt x="242" y="33"/>
                </a:cubicBezTo>
                <a:cubicBezTo>
                  <a:pt x="242" y="33"/>
                  <a:pt x="241" y="33"/>
                  <a:pt x="240" y="34"/>
                </a:cubicBezTo>
                <a:cubicBezTo>
                  <a:pt x="239" y="34"/>
                  <a:pt x="239" y="34"/>
                  <a:pt x="239" y="34"/>
                </a:cubicBezTo>
                <a:cubicBezTo>
                  <a:pt x="238" y="35"/>
                  <a:pt x="237" y="35"/>
                  <a:pt x="235" y="36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4" y="36"/>
                  <a:pt x="233" y="37"/>
                  <a:pt x="233" y="37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2" y="38"/>
                  <a:pt x="232" y="38"/>
                  <a:pt x="232" y="38"/>
                </a:cubicBezTo>
                <a:cubicBezTo>
                  <a:pt x="233" y="38"/>
                  <a:pt x="233" y="38"/>
                  <a:pt x="234" y="38"/>
                </a:cubicBezTo>
                <a:cubicBezTo>
                  <a:pt x="235" y="37"/>
                  <a:pt x="235" y="37"/>
                  <a:pt x="237" y="38"/>
                </a:cubicBezTo>
                <a:cubicBezTo>
                  <a:pt x="234" y="39"/>
                  <a:pt x="234" y="39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3" y="40"/>
                  <a:pt x="233" y="40"/>
                  <a:pt x="233" y="40"/>
                </a:cubicBezTo>
                <a:cubicBezTo>
                  <a:pt x="232" y="42"/>
                  <a:pt x="232" y="42"/>
                  <a:pt x="231" y="43"/>
                </a:cubicBezTo>
                <a:cubicBezTo>
                  <a:pt x="230" y="43"/>
                  <a:pt x="230" y="43"/>
                  <a:pt x="230" y="43"/>
                </a:cubicBezTo>
                <a:cubicBezTo>
                  <a:pt x="230" y="43"/>
                  <a:pt x="230" y="43"/>
                  <a:pt x="229" y="43"/>
                </a:cubicBezTo>
                <a:cubicBezTo>
                  <a:pt x="229" y="43"/>
                  <a:pt x="229" y="43"/>
                  <a:pt x="229" y="43"/>
                </a:cubicBezTo>
                <a:cubicBezTo>
                  <a:pt x="229" y="43"/>
                  <a:pt x="229" y="43"/>
                  <a:pt x="228" y="42"/>
                </a:cubicBezTo>
                <a:cubicBezTo>
                  <a:pt x="229" y="42"/>
                  <a:pt x="229" y="42"/>
                  <a:pt x="229" y="42"/>
                </a:cubicBezTo>
                <a:cubicBezTo>
                  <a:pt x="219" y="46"/>
                  <a:pt x="219" y="46"/>
                  <a:pt x="219" y="46"/>
                </a:cubicBezTo>
                <a:cubicBezTo>
                  <a:pt x="219" y="47"/>
                  <a:pt x="219" y="47"/>
                  <a:pt x="217" y="49"/>
                </a:cubicBezTo>
                <a:cubicBezTo>
                  <a:pt x="220" y="48"/>
                  <a:pt x="220" y="48"/>
                  <a:pt x="221" y="48"/>
                </a:cubicBezTo>
                <a:cubicBezTo>
                  <a:pt x="222" y="47"/>
                  <a:pt x="223" y="46"/>
                  <a:pt x="224" y="46"/>
                </a:cubicBezTo>
                <a:cubicBezTo>
                  <a:pt x="224" y="45"/>
                  <a:pt x="224" y="45"/>
                  <a:pt x="224" y="45"/>
                </a:cubicBezTo>
                <a:cubicBezTo>
                  <a:pt x="225" y="44"/>
                  <a:pt x="225" y="44"/>
                  <a:pt x="225" y="44"/>
                </a:cubicBezTo>
                <a:cubicBezTo>
                  <a:pt x="225" y="44"/>
                  <a:pt x="225" y="44"/>
                  <a:pt x="226" y="44"/>
                </a:cubicBezTo>
                <a:cubicBezTo>
                  <a:pt x="226" y="45"/>
                  <a:pt x="226" y="45"/>
                  <a:pt x="226" y="45"/>
                </a:cubicBezTo>
                <a:cubicBezTo>
                  <a:pt x="226" y="45"/>
                  <a:pt x="226" y="45"/>
                  <a:pt x="227" y="46"/>
                </a:cubicBezTo>
                <a:cubicBezTo>
                  <a:pt x="226" y="46"/>
                  <a:pt x="226" y="46"/>
                  <a:pt x="226" y="46"/>
                </a:cubicBezTo>
                <a:cubicBezTo>
                  <a:pt x="226" y="46"/>
                  <a:pt x="225" y="47"/>
                  <a:pt x="225" y="47"/>
                </a:cubicBezTo>
                <a:cubicBezTo>
                  <a:pt x="224" y="47"/>
                  <a:pt x="223" y="48"/>
                  <a:pt x="222" y="48"/>
                </a:cubicBezTo>
                <a:cubicBezTo>
                  <a:pt x="222" y="48"/>
                  <a:pt x="222" y="48"/>
                  <a:pt x="221" y="49"/>
                </a:cubicBezTo>
                <a:cubicBezTo>
                  <a:pt x="221" y="49"/>
                  <a:pt x="220" y="50"/>
                  <a:pt x="220" y="50"/>
                </a:cubicBezTo>
                <a:cubicBezTo>
                  <a:pt x="219" y="51"/>
                  <a:pt x="218" y="52"/>
                  <a:pt x="217" y="52"/>
                </a:cubicBezTo>
                <a:cubicBezTo>
                  <a:pt x="217" y="52"/>
                  <a:pt x="216" y="52"/>
                  <a:pt x="215" y="52"/>
                </a:cubicBezTo>
                <a:cubicBezTo>
                  <a:pt x="215" y="52"/>
                  <a:pt x="214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2" y="53"/>
                </a:cubicBezTo>
                <a:cubicBezTo>
                  <a:pt x="211" y="54"/>
                  <a:pt x="209" y="55"/>
                  <a:pt x="208" y="55"/>
                </a:cubicBezTo>
                <a:cubicBezTo>
                  <a:pt x="206" y="56"/>
                  <a:pt x="204" y="56"/>
                  <a:pt x="203" y="58"/>
                </a:cubicBezTo>
                <a:cubicBezTo>
                  <a:pt x="203" y="58"/>
                  <a:pt x="203" y="58"/>
                  <a:pt x="202" y="59"/>
                </a:cubicBezTo>
                <a:cubicBezTo>
                  <a:pt x="193" y="66"/>
                  <a:pt x="193" y="66"/>
                  <a:pt x="193" y="67"/>
                </a:cubicBezTo>
                <a:cubicBezTo>
                  <a:pt x="194" y="67"/>
                  <a:pt x="194" y="67"/>
                  <a:pt x="195" y="67"/>
                </a:cubicBezTo>
                <a:cubicBezTo>
                  <a:pt x="195" y="67"/>
                  <a:pt x="195" y="67"/>
                  <a:pt x="195" y="67"/>
                </a:cubicBezTo>
                <a:cubicBezTo>
                  <a:pt x="195" y="68"/>
                  <a:pt x="194" y="68"/>
                  <a:pt x="194" y="69"/>
                </a:cubicBezTo>
                <a:cubicBezTo>
                  <a:pt x="193" y="69"/>
                  <a:pt x="193" y="68"/>
                  <a:pt x="193" y="69"/>
                </a:cubicBezTo>
                <a:cubicBezTo>
                  <a:pt x="187" y="73"/>
                  <a:pt x="187" y="73"/>
                  <a:pt x="186" y="74"/>
                </a:cubicBezTo>
                <a:cubicBezTo>
                  <a:pt x="188" y="74"/>
                  <a:pt x="189" y="72"/>
                  <a:pt x="191" y="73"/>
                </a:cubicBezTo>
                <a:cubicBezTo>
                  <a:pt x="190" y="73"/>
                  <a:pt x="189" y="74"/>
                  <a:pt x="187" y="76"/>
                </a:cubicBezTo>
                <a:cubicBezTo>
                  <a:pt x="182" y="79"/>
                  <a:pt x="178" y="81"/>
                  <a:pt x="173" y="94"/>
                </a:cubicBezTo>
                <a:cubicBezTo>
                  <a:pt x="173" y="95"/>
                  <a:pt x="173" y="95"/>
                  <a:pt x="173" y="95"/>
                </a:cubicBezTo>
                <a:cubicBezTo>
                  <a:pt x="173" y="95"/>
                  <a:pt x="173" y="96"/>
                  <a:pt x="173" y="97"/>
                </a:cubicBezTo>
                <a:cubicBezTo>
                  <a:pt x="174" y="97"/>
                  <a:pt x="174" y="97"/>
                  <a:pt x="175" y="96"/>
                </a:cubicBezTo>
                <a:cubicBezTo>
                  <a:pt x="175" y="96"/>
                  <a:pt x="175" y="96"/>
                  <a:pt x="176" y="96"/>
                </a:cubicBezTo>
                <a:cubicBezTo>
                  <a:pt x="176" y="96"/>
                  <a:pt x="176" y="96"/>
                  <a:pt x="177" y="97"/>
                </a:cubicBezTo>
                <a:cubicBezTo>
                  <a:pt x="176" y="97"/>
                  <a:pt x="176" y="98"/>
                  <a:pt x="175" y="99"/>
                </a:cubicBezTo>
                <a:cubicBezTo>
                  <a:pt x="176" y="99"/>
                  <a:pt x="176" y="100"/>
                  <a:pt x="177" y="100"/>
                </a:cubicBezTo>
                <a:cubicBezTo>
                  <a:pt x="176" y="101"/>
                  <a:pt x="176" y="102"/>
                  <a:pt x="176" y="102"/>
                </a:cubicBezTo>
                <a:cubicBezTo>
                  <a:pt x="177" y="102"/>
                  <a:pt x="180" y="102"/>
                  <a:pt x="182" y="100"/>
                </a:cubicBezTo>
                <a:cubicBezTo>
                  <a:pt x="182" y="100"/>
                  <a:pt x="182" y="99"/>
                  <a:pt x="183" y="99"/>
                </a:cubicBezTo>
                <a:cubicBezTo>
                  <a:pt x="194" y="85"/>
                  <a:pt x="196" y="85"/>
                  <a:pt x="197" y="85"/>
                </a:cubicBezTo>
                <a:cubicBezTo>
                  <a:pt x="197" y="85"/>
                  <a:pt x="198" y="85"/>
                  <a:pt x="198" y="85"/>
                </a:cubicBezTo>
                <a:cubicBezTo>
                  <a:pt x="201" y="85"/>
                  <a:pt x="203" y="82"/>
                  <a:pt x="205" y="81"/>
                </a:cubicBezTo>
                <a:cubicBezTo>
                  <a:pt x="206" y="80"/>
                  <a:pt x="208" y="79"/>
                  <a:pt x="209" y="77"/>
                </a:cubicBezTo>
                <a:cubicBezTo>
                  <a:pt x="211" y="76"/>
                  <a:pt x="211" y="76"/>
                  <a:pt x="220" y="70"/>
                </a:cubicBezTo>
                <a:cubicBezTo>
                  <a:pt x="221" y="70"/>
                  <a:pt x="222" y="70"/>
                  <a:pt x="223" y="70"/>
                </a:cubicBezTo>
                <a:cubicBezTo>
                  <a:pt x="224" y="68"/>
                  <a:pt x="224" y="68"/>
                  <a:pt x="225" y="67"/>
                </a:cubicBezTo>
                <a:cubicBezTo>
                  <a:pt x="226" y="67"/>
                  <a:pt x="226" y="67"/>
                  <a:pt x="227" y="68"/>
                </a:cubicBezTo>
                <a:cubicBezTo>
                  <a:pt x="225" y="69"/>
                  <a:pt x="225" y="69"/>
                  <a:pt x="225" y="70"/>
                </a:cubicBezTo>
                <a:cubicBezTo>
                  <a:pt x="228" y="71"/>
                  <a:pt x="229" y="68"/>
                  <a:pt x="232" y="67"/>
                </a:cubicBezTo>
                <a:cubicBezTo>
                  <a:pt x="232" y="67"/>
                  <a:pt x="232" y="67"/>
                  <a:pt x="233" y="67"/>
                </a:cubicBezTo>
                <a:cubicBezTo>
                  <a:pt x="234" y="67"/>
                  <a:pt x="234" y="67"/>
                  <a:pt x="235" y="66"/>
                </a:cubicBezTo>
                <a:cubicBezTo>
                  <a:pt x="237" y="65"/>
                  <a:pt x="239" y="64"/>
                  <a:pt x="241" y="63"/>
                </a:cubicBezTo>
                <a:cubicBezTo>
                  <a:pt x="242" y="63"/>
                  <a:pt x="242" y="63"/>
                  <a:pt x="245" y="61"/>
                </a:cubicBezTo>
                <a:cubicBezTo>
                  <a:pt x="247" y="61"/>
                  <a:pt x="247" y="61"/>
                  <a:pt x="247" y="61"/>
                </a:cubicBezTo>
                <a:cubicBezTo>
                  <a:pt x="247" y="60"/>
                  <a:pt x="247" y="60"/>
                  <a:pt x="248" y="60"/>
                </a:cubicBezTo>
                <a:cubicBezTo>
                  <a:pt x="251" y="58"/>
                  <a:pt x="251" y="58"/>
                  <a:pt x="252" y="57"/>
                </a:cubicBezTo>
                <a:cubicBezTo>
                  <a:pt x="252" y="56"/>
                  <a:pt x="252" y="56"/>
                  <a:pt x="252" y="56"/>
                </a:cubicBezTo>
                <a:cubicBezTo>
                  <a:pt x="252" y="56"/>
                  <a:pt x="252" y="56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7"/>
                  <a:pt x="253" y="57"/>
                  <a:pt x="253" y="57"/>
                </a:cubicBezTo>
                <a:cubicBezTo>
                  <a:pt x="253" y="58"/>
                  <a:pt x="254" y="58"/>
                  <a:pt x="255" y="58"/>
                </a:cubicBezTo>
                <a:cubicBezTo>
                  <a:pt x="255" y="59"/>
                  <a:pt x="255" y="59"/>
                  <a:pt x="255" y="59"/>
                </a:cubicBezTo>
                <a:cubicBezTo>
                  <a:pt x="263" y="59"/>
                  <a:pt x="269" y="53"/>
                  <a:pt x="276" y="51"/>
                </a:cubicBezTo>
                <a:cubicBezTo>
                  <a:pt x="277" y="51"/>
                  <a:pt x="278" y="51"/>
                  <a:pt x="280" y="51"/>
                </a:cubicBezTo>
                <a:cubicBezTo>
                  <a:pt x="283" y="50"/>
                  <a:pt x="283" y="50"/>
                  <a:pt x="284" y="49"/>
                </a:cubicBezTo>
                <a:cubicBezTo>
                  <a:pt x="283" y="49"/>
                  <a:pt x="283" y="49"/>
                  <a:pt x="283" y="49"/>
                </a:cubicBezTo>
                <a:cubicBezTo>
                  <a:pt x="283" y="49"/>
                  <a:pt x="282" y="49"/>
                  <a:pt x="281" y="50"/>
                </a:cubicBezTo>
                <a:cubicBezTo>
                  <a:pt x="280" y="50"/>
                  <a:pt x="280" y="50"/>
                  <a:pt x="280" y="50"/>
                </a:cubicBezTo>
                <a:cubicBezTo>
                  <a:pt x="280" y="50"/>
                  <a:pt x="280" y="50"/>
                  <a:pt x="279" y="50"/>
                </a:cubicBezTo>
                <a:cubicBezTo>
                  <a:pt x="279" y="49"/>
                  <a:pt x="279" y="49"/>
                  <a:pt x="279" y="49"/>
                </a:cubicBezTo>
                <a:cubicBezTo>
                  <a:pt x="279" y="49"/>
                  <a:pt x="278" y="49"/>
                  <a:pt x="278" y="49"/>
                </a:cubicBezTo>
                <a:cubicBezTo>
                  <a:pt x="277" y="48"/>
                  <a:pt x="277" y="48"/>
                  <a:pt x="276" y="48"/>
                </a:cubicBezTo>
                <a:cubicBezTo>
                  <a:pt x="276" y="47"/>
                  <a:pt x="276" y="47"/>
                  <a:pt x="276" y="47"/>
                </a:cubicBezTo>
                <a:cubicBezTo>
                  <a:pt x="277" y="46"/>
                  <a:pt x="277" y="46"/>
                  <a:pt x="277" y="46"/>
                </a:cubicBezTo>
                <a:cubicBezTo>
                  <a:pt x="277" y="46"/>
                  <a:pt x="278" y="46"/>
                  <a:pt x="279" y="45"/>
                </a:cubicBezTo>
                <a:cubicBezTo>
                  <a:pt x="280" y="45"/>
                  <a:pt x="280" y="45"/>
                  <a:pt x="280" y="45"/>
                </a:cubicBezTo>
                <a:cubicBezTo>
                  <a:pt x="281" y="45"/>
                  <a:pt x="283" y="44"/>
                  <a:pt x="285" y="44"/>
                </a:cubicBezTo>
                <a:cubicBezTo>
                  <a:pt x="283" y="46"/>
                  <a:pt x="283" y="46"/>
                  <a:pt x="283" y="47"/>
                </a:cubicBezTo>
                <a:cubicBezTo>
                  <a:pt x="283" y="48"/>
                  <a:pt x="283" y="48"/>
                  <a:pt x="283" y="48"/>
                </a:cubicBezTo>
                <a:cubicBezTo>
                  <a:pt x="284" y="47"/>
                  <a:pt x="284" y="47"/>
                  <a:pt x="284" y="47"/>
                </a:cubicBezTo>
                <a:cubicBezTo>
                  <a:pt x="286" y="45"/>
                  <a:pt x="293" y="46"/>
                  <a:pt x="291" y="42"/>
                </a:cubicBezTo>
                <a:cubicBezTo>
                  <a:pt x="293" y="38"/>
                  <a:pt x="293" y="38"/>
                  <a:pt x="293" y="37"/>
                </a:cubicBezTo>
                <a:cubicBezTo>
                  <a:pt x="294" y="37"/>
                  <a:pt x="294" y="37"/>
                  <a:pt x="294" y="37"/>
                </a:cubicBezTo>
                <a:cubicBezTo>
                  <a:pt x="294" y="38"/>
                  <a:pt x="294" y="38"/>
                  <a:pt x="294" y="38"/>
                </a:cubicBezTo>
                <a:cubicBezTo>
                  <a:pt x="295" y="38"/>
                  <a:pt x="295" y="38"/>
                  <a:pt x="296" y="38"/>
                </a:cubicBezTo>
                <a:cubicBezTo>
                  <a:pt x="297" y="38"/>
                  <a:pt x="297" y="38"/>
                  <a:pt x="298" y="36"/>
                </a:cubicBezTo>
                <a:cubicBezTo>
                  <a:pt x="299" y="36"/>
                  <a:pt x="299" y="36"/>
                  <a:pt x="299" y="35"/>
                </a:cubicBezTo>
                <a:cubicBezTo>
                  <a:pt x="300" y="35"/>
                  <a:pt x="301" y="34"/>
                  <a:pt x="301" y="34"/>
                </a:cubicBezTo>
                <a:cubicBezTo>
                  <a:pt x="300" y="34"/>
                  <a:pt x="300" y="34"/>
                  <a:pt x="298" y="34"/>
                </a:cubicBezTo>
                <a:cubicBezTo>
                  <a:pt x="297" y="34"/>
                  <a:pt x="297" y="34"/>
                  <a:pt x="296" y="34"/>
                </a:cubicBezTo>
                <a:cubicBezTo>
                  <a:pt x="297" y="34"/>
                  <a:pt x="297" y="34"/>
                  <a:pt x="299" y="33"/>
                </a:cubicBezTo>
                <a:cubicBezTo>
                  <a:pt x="299" y="33"/>
                  <a:pt x="299" y="32"/>
                  <a:pt x="299" y="32"/>
                </a:cubicBezTo>
                <a:cubicBezTo>
                  <a:pt x="300" y="32"/>
                  <a:pt x="300" y="32"/>
                  <a:pt x="300" y="32"/>
                </a:cubicBezTo>
                <a:cubicBezTo>
                  <a:pt x="301" y="32"/>
                  <a:pt x="301" y="32"/>
                  <a:pt x="302" y="32"/>
                </a:cubicBezTo>
                <a:cubicBezTo>
                  <a:pt x="301" y="32"/>
                  <a:pt x="301" y="33"/>
                  <a:pt x="300" y="33"/>
                </a:cubicBezTo>
                <a:cubicBezTo>
                  <a:pt x="300" y="33"/>
                  <a:pt x="301" y="33"/>
                  <a:pt x="302" y="33"/>
                </a:cubicBezTo>
                <a:cubicBezTo>
                  <a:pt x="303" y="33"/>
                  <a:pt x="303" y="32"/>
                  <a:pt x="304" y="32"/>
                </a:cubicBezTo>
                <a:cubicBezTo>
                  <a:pt x="304" y="32"/>
                  <a:pt x="304" y="32"/>
                  <a:pt x="305" y="33"/>
                </a:cubicBezTo>
                <a:cubicBezTo>
                  <a:pt x="308" y="32"/>
                  <a:pt x="309" y="31"/>
                  <a:pt x="309" y="30"/>
                </a:cubicBezTo>
                <a:cubicBezTo>
                  <a:pt x="308" y="30"/>
                  <a:pt x="307" y="30"/>
                  <a:pt x="307" y="30"/>
                </a:cubicBezTo>
                <a:cubicBezTo>
                  <a:pt x="307" y="30"/>
                  <a:pt x="307" y="30"/>
                  <a:pt x="311" y="29"/>
                </a:cubicBezTo>
                <a:cubicBezTo>
                  <a:pt x="311" y="29"/>
                  <a:pt x="312" y="29"/>
                  <a:pt x="313" y="29"/>
                </a:cubicBezTo>
                <a:cubicBezTo>
                  <a:pt x="313" y="29"/>
                  <a:pt x="313" y="29"/>
                  <a:pt x="313" y="29"/>
                </a:cubicBezTo>
                <a:cubicBezTo>
                  <a:pt x="314" y="29"/>
                  <a:pt x="315" y="28"/>
                  <a:pt x="315" y="28"/>
                </a:cubicBezTo>
                <a:cubicBezTo>
                  <a:pt x="315" y="27"/>
                  <a:pt x="315" y="27"/>
                  <a:pt x="315" y="27"/>
                </a:cubicBezTo>
                <a:cubicBezTo>
                  <a:pt x="316" y="26"/>
                  <a:pt x="316" y="26"/>
                  <a:pt x="318" y="24"/>
                </a:cubicBezTo>
                <a:cubicBezTo>
                  <a:pt x="318" y="24"/>
                  <a:pt x="319" y="24"/>
                  <a:pt x="320" y="24"/>
                </a:cubicBezTo>
                <a:cubicBezTo>
                  <a:pt x="320" y="24"/>
                  <a:pt x="321" y="23"/>
                  <a:pt x="322" y="22"/>
                </a:cubicBezTo>
                <a:cubicBezTo>
                  <a:pt x="322" y="22"/>
                  <a:pt x="323" y="21"/>
                  <a:pt x="324" y="20"/>
                </a:cubicBezTo>
                <a:cubicBezTo>
                  <a:pt x="323" y="20"/>
                  <a:pt x="323" y="20"/>
                  <a:pt x="322" y="20"/>
                </a:cubicBezTo>
                <a:cubicBezTo>
                  <a:pt x="323" y="20"/>
                  <a:pt x="323" y="20"/>
                  <a:pt x="323" y="19"/>
                </a:cubicBezTo>
                <a:cubicBezTo>
                  <a:pt x="323" y="19"/>
                  <a:pt x="323" y="19"/>
                  <a:pt x="323" y="19"/>
                </a:cubicBezTo>
                <a:cubicBezTo>
                  <a:pt x="324" y="19"/>
                  <a:pt x="324" y="19"/>
                  <a:pt x="324" y="19"/>
                </a:cubicBezTo>
                <a:cubicBezTo>
                  <a:pt x="325" y="18"/>
                  <a:pt x="325" y="18"/>
                  <a:pt x="327" y="18"/>
                </a:cubicBezTo>
                <a:cubicBezTo>
                  <a:pt x="327" y="18"/>
                  <a:pt x="327" y="18"/>
                  <a:pt x="328" y="19"/>
                </a:cubicBezTo>
                <a:cubicBezTo>
                  <a:pt x="327" y="19"/>
                  <a:pt x="327" y="19"/>
                  <a:pt x="327" y="19"/>
                </a:cubicBezTo>
                <a:cubicBezTo>
                  <a:pt x="325" y="20"/>
                  <a:pt x="325" y="20"/>
                  <a:pt x="324" y="21"/>
                </a:cubicBezTo>
                <a:cubicBezTo>
                  <a:pt x="324" y="21"/>
                  <a:pt x="324" y="21"/>
                  <a:pt x="324" y="21"/>
                </a:cubicBezTo>
                <a:cubicBezTo>
                  <a:pt x="326" y="20"/>
                  <a:pt x="327" y="19"/>
                  <a:pt x="330" y="18"/>
                </a:cubicBezTo>
                <a:cubicBezTo>
                  <a:pt x="330" y="18"/>
                  <a:pt x="330" y="17"/>
                  <a:pt x="331" y="17"/>
                </a:cubicBezTo>
                <a:cubicBezTo>
                  <a:pt x="331" y="17"/>
                  <a:pt x="331" y="17"/>
                  <a:pt x="331" y="16"/>
                </a:cubicBezTo>
                <a:cubicBezTo>
                  <a:pt x="331" y="16"/>
                  <a:pt x="330" y="16"/>
                  <a:pt x="330" y="16"/>
                </a:cubicBezTo>
                <a:cubicBezTo>
                  <a:pt x="330" y="16"/>
                  <a:pt x="330" y="16"/>
                  <a:pt x="329" y="16"/>
                </a:cubicBezTo>
                <a:cubicBezTo>
                  <a:pt x="330" y="16"/>
                  <a:pt x="330" y="16"/>
                  <a:pt x="331" y="15"/>
                </a:cubicBezTo>
                <a:cubicBezTo>
                  <a:pt x="332" y="15"/>
                  <a:pt x="332" y="15"/>
                  <a:pt x="332" y="15"/>
                </a:cubicBezTo>
                <a:cubicBezTo>
                  <a:pt x="333" y="15"/>
                  <a:pt x="333" y="15"/>
                  <a:pt x="334" y="14"/>
                </a:cubicBezTo>
                <a:cubicBezTo>
                  <a:pt x="333" y="14"/>
                  <a:pt x="333" y="14"/>
                  <a:pt x="330" y="15"/>
                </a:cubicBezTo>
                <a:cubicBezTo>
                  <a:pt x="331" y="14"/>
                  <a:pt x="332" y="14"/>
                  <a:pt x="333" y="13"/>
                </a:cubicBezTo>
                <a:cubicBezTo>
                  <a:pt x="333" y="13"/>
                  <a:pt x="333" y="13"/>
                  <a:pt x="338" y="11"/>
                </a:cubicBezTo>
                <a:cubicBezTo>
                  <a:pt x="339" y="11"/>
                  <a:pt x="339" y="11"/>
                  <a:pt x="339" y="11"/>
                </a:cubicBezTo>
                <a:cubicBezTo>
                  <a:pt x="340" y="10"/>
                  <a:pt x="340" y="10"/>
                  <a:pt x="342" y="10"/>
                </a:cubicBezTo>
                <a:cubicBezTo>
                  <a:pt x="342" y="10"/>
                  <a:pt x="342" y="10"/>
                  <a:pt x="343" y="10"/>
                </a:cubicBezTo>
                <a:cubicBezTo>
                  <a:pt x="343" y="10"/>
                  <a:pt x="346" y="8"/>
                  <a:pt x="353" y="6"/>
                </a:cubicBezTo>
                <a:cubicBezTo>
                  <a:pt x="354" y="6"/>
                  <a:pt x="354" y="6"/>
                  <a:pt x="354" y="6"/>
                </a:cubicBezTo>
                <a:cubicBezTo>
                  <a:pt x="354" y="6"/>
                  <a:pt x="353" y="6"/>
                  <a:pt x="352" y="6"/>
                </a:cubicBezTo>
                <a:cubicBezTo>
                  <a:pt x="352" y="6"/>
                  <a:pt x="352" y="6"/>
                  <a:pt x="352" y="6"/>
                </a:cubicBezTo>
                <a:cubicBezTo>
                  <a:pt x="353" y="6"/>
                  <a:pt x="354" y="6"/>
                  <a:pt x="354" y="6"/>
                </a:cubicBezTo>
                <a:cubicBezTo>
                  <a:pt x="355" y="6"/>
                  <a:pt x="355" y="6"/>
                  <a:pt x="355" y="6"/>
                </a:cubicBezTo>
                <a:cubicBezTo>
                  <a:pt x="356" y="5"/>
                  <a:pt x="358" y="5"/>
                  <a:pt x="359" y="5"/>
                </a:cubicBezTo>
                <a:cubicBezTo>
                  <a:pt x="359" y="5"/>
                  <a:pt x="359" y="5"/>
                  <a:pt x="360" y="5"/>
                </a:cubicBezTo>
                <a:cubicBezTo>
                  <a:pt x="361" y="5"/>
                  <a:pt x="361" y="5"/>
                  <a:pt x="363" y="4"/>
                </a:cubicBezTo>
                <a:moveTo>
                  <a:pt x="346" y="1"/>
                </a:moveTo>
                <a:cubicBezTo>
                  <a:pt x="347" y="1"/>
                  <a:pt x="348" y="1"/>
                  <a:pt x="349" y="1"/>
                </a:cubicBezTo>
                <a:cubicBezTo>
                  <a:pt x="347" y="1"/>
                  <a:pt x="347" y="1"/>
                  <a:pt x="347" y="1"/>
                </a:cubicBezTo>
                <a:cubicBezTo>
                  <a:pt x="348" y="1"/>
                  <a:pt x="348" y="1"/>
                  <a:pt x="348" y="1"/>
                </a:cubicBezTo>
                <a:cubicBezTo>
                  <a:pt x="351" y="0"/>
                  <a:pt x="351" y="0"/>
                  <a:pt x="351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3" y="0"/>
                  <a:pt x="353" y="0"/>
                </a:cubicBezTo>
                <a:cubicBezTo>
                  <a:pt x="353" y="0"/>
                  <a:pt x="354" y="0"/>
                  <a:pt x="355" y="0"/>
                </a:cubicBezTo>
                <a:cubicBezTo>
                  <a:pt x="355" y="0"/>
                  <a:pt x="356" y="0"/>
                  <a:pt x="356" y="0"/>
                </a:cubicBezTo>
                <a:cubicBezTo>
                  <a:pt x="355" y="0"/>
                  <a:pt x="353" y="0"/>
                  <a:pt x="352" y="0"/>
                </a:cubicBezTo>
                <a:cubicBezTo>
                  <a:pt x="353" y="0"/>
                  <a:pt x="353" y="0"/>
                  <a:pt x="354" y="0"/>
                </a:cubicBezTo>
                <a:cubicBezTo>
                  <a:pt x="353" y="0"/>
                  <a:pt x="352" y="0"/>
                  <a:pt x="351" y="0"/>
                </a:cubicBezTo>
                <a:cubicBezTo>
                  <a:pt x="352" y="0"/>
                  <a:pt x="353" y="0"/>
                  <a:pt x="35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54" y="0"/>
                  <a:pt x="352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1" y="0"/>
                  <a:pt x="352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50" y="0"/>
                  <a:pt x="350" y="0"/>
                  <a:pt x="350" y="0"/>
                </a:cubicBezTo>
                <a:cubicBezTo>
                  <a:pt x="349" y="0"/>
                  <a:pt x="348" y="0"/>
                  <a:pt x="347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1" y="1"/>
                  <a:pt x="339" y="1"/>
                  <a:pt x="336" y="1"/>
                </a:cubicBezTo>
                <a:cubicBezTo>
                  <a:pt x="337" y="1"/>
                  <a:pt x="339" y="1"/>
                  <a:pt x="340" y="1"/>
                </a:cubicBezTo>
                <a:cubicBezTo>
                  <a:pt x="340" y="1"/>
                  <a:pt x="340" y="1"/>
                  <a:pt x="340" y="1"/>
                </a:cubicBezTo>
                <a:cubicBezTo>
                  <a:pt x="341" y="1"/>
                  <a:pt x="343" y="1"/>
                  <a:pt x="345" y="0"/>
                </a:cubicBezTo>
                <a:cubicBezTo>
                  <a:pt x="344" y="0"/>
                  <a:pt x="344" y="0"/>
                  <a:pt x="344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6" y="0"/>
                  <a:pt x="346" y="0"/>
                  <a:pt x="346" y="0"/>
                </a:cubicBezTo>
                <a:cubicBezTo>
                  <a:pt x="343" y="0"/>
                  <a:pt x="341" y="1"/>
                  <a:pt x="339" y="1"/>
                </a:cubicBezTo>
                <a:cubicBezTo>
                  <a:pt x="339" y="1"/>
                  <a:pt x="339" y="1"/>
                  <a:pt x="339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41" y="1"/>
                </a:cubicBezTo>
                <a:cubicBezTo>
                  <a:pt x="341" y="1"/>
                  <a:pt x="341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7" y="1"/>
                  <a:pt x="337" y="1"/>
                  <a:pt x="337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5" y="1"/>
                  <a:pt x="335" y="1"/>
                  <a:pt x="335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2" y="1"/>
                  <a:pt x="332" y="1"/>
                  <a:pt x="332" y="1"/>
                </a:cubicBezTo>
                <a:cubicBezTo>
                  <a:pt x="331" y="2"/>
                  <a:pt x="331" y="2"/>
                  <a:pt x="331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1" y="3"/>
                  <a:pt x="321" y="3"/>
                  <a:pt x="320" y="3"/>
                </a:cubicBezTo>
                <a:cubicBezTo>
                  <a:pt x="324" y="2"/>
                  <a:pt x="324" y="2"/>
                  <a:pt x="324" y="2"/>
                </a:cubicBezTo>
                <a:cubicBezTo>
                  <a:pt x="326" y="2"/>
                  <a:pt x="326" y="2"/>
                  <a:pt x="326" y="2"/>
                </a:cubicBezTo>
                <a:cubicBezTo>
                  <a:pt x="327" y="2"/>
                  <a:pt x="327" y="2"/>
                  <a:pt x="327" y="2"/>
                </a:cubicBezTo>
                <a:cubicBezTo>
                  <a:pt x="324" y="2"/>
                  <a:pt x="324" y="2"/>
                  <a:pt x="324" y="2"/>
                </a:cubicBezTo>
                <a:cubicBezTo>
                  <a:pt x="320" y="3"/>
                  <a:pt x="320" y="3"/>
                  <a:pt x="320" y="3"/>
                </a:cubicBezTo>
                <a:cubicBezTo>
                  <a:pt x="316" y="4"/>
                  <a:pt x="316" y="4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8" y="3"/>
                  <a:pt x="319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6" y="2"/>
                  <a:pt x="326" y="2"/>
                  <a:pt x="326" y="2"/>
                </a:cubicBezTo>
                <a:cubicBezTo>
                  <a:pt x="328" y="2"/>
                  <a:pt x="329" y="2"/>
                  <a:pt x="331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30" y="2"/>
                  <a:pt x="330" y="2"/>
                  <a:pt x="330" y="2"/>
                </a:cubicBezTo>
                <a:cubicBezTo>
                  <a:pt x="328" y="2"/>
                  <a:pt x="326" y="3"/>
                  <a:pt x="324" y="3"/>
                </a:cubicBezTo>
                <a:cubicBezTo>
                  <a:pt x="324" y="3"/>
                  <a:pt x="324" y="3"/>
                  <a:pt x="324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3" y="3"/>
                  <a:pt x="323" y="3"/>
                  <a:pt x="323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1" y="3"/>
                  <a:pt x="321" y="3"/>
                  <a:pt x="321" y="3"/>
                </a:cubicBezTo>
                <a:cubicBezTo>
                  <a:pt x="320" y="3"/>
                  <a:pt x="320" y="3"/>
                  <a:pt x="320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8" y="3"/>
                  <a:pt x="317" y="4"/>
                  <a:pt x="317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6" y="4"/>
                  <a:pt x="316" y="4"/>
                  <a:pt x="316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10" y="5"/>
                  <a:pt x="310" y="5"/>
                  <a:pt x="310" y="5"/>
                </a:cubicBezTo>
                <a:cubicBezTo>
                  <a:pt x="307" y="5"/>
                  <a:pt x="307" y="5"/>
                  <a:pt x="307" y="5"/>
                </a:cubicBezTo>
                <a:cubicBezTo>
                  <a:pt x="306" y="5"/>
                  <a:pt x="306" y="5"/>
                  <a:pt x="306" y="5"/>
                </a:cubicBezTo>
                <a:cubicBezTo>
                  <a:pt x="306" y="6"/>
                  <a:pt x="306" y="6"/>
                  <a:pt x="306" y="6"/>
                </a:cubicBezTo>
                <a:cubicBezTo>
                  <a:pt x="308" y="4"/>
                  <a:pt x="311" y="5"/>
                  <a:pt x="314" y="4"/>
                </a:cubicBezTo>
                <a:cubicBezTo>
                  <a:pt x="315" y="4"/>
                  <a:pt x="315" y="4"/>
                  <a:pt x="315" y="4"/>
                </a:cubicBezTo>
                <a:cubicBezTo>
                  <a:pt x="312" y="4"/>
                  <a:pt x="312" y="4"/>
                  <a:pt x="312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5" y="5"/>
                  <a:pt x="305" y="5"/>
                  <a:pt x="305" y="5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7" y="7"/>
                  <a:pt x="296" y="7"/>
                  <a:pt x="294" y="8"/>
                </a:cubicBezTo>
                <a:cubicBezTo>
                  <a:pt x="293" y="8"/>
                  <a:pt x="292" y="8"/>
                  <a:pt x="291" y="9"/>
                </a:cubicBezTo>
                <a:cubicBezTo>
                  <a:pt x="296" y="7"/>
                  <a:pt x="296" y="7"/>
                  <a:pt x="296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6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3" y="8"/>
                  <a:pt x="293" y="8"/>
                  <a:pt x="293" y="8"/>
                </a:cubicBezTo>
                <a:cubicBezTo>
                  <a:pt x="292" y="8"/>
                  <a:pt x="291" y="8"/>
                  <a:pt x="29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6" y="9"/>
                  <a:pt x="286" y="9"/>
                  <a:pt x="286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4" y="10"/>
                  <a:pt x="284" y="10"/>
                  <a:pt x="284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2" y="11"/>
                  <a:pt x="284" y="10"/>
                  <a:pt x="285" y="10"/>
                </a:cubicBezTo>
                <a:cubicBezTo>
                  <a:pt x="282" y="11"/>
                  <a:pt x="282" y="11"/>
                  <a:pt x="282" y="11"/>
                </a:cubicBezTo>
                <a:cubicBezTo>
                  <a:pt x="278" y="11"/>
                  <a:pt x="278" y="11"/>
                  <a:pt x="278" y="11"/>
                </a:cubicBezTo>
                <a:cubicBezTo>
                  <a:pt x="278" y="12"/>
                  <a:pt x="278" y="12"/>
                  <a:pt x="278" y="12"/>
                </a:cubicBezTo>
                <a:cubicBezTo>
                  <a:pt x="280" y="11"/>
                  <a:pt x="282" y="11"/>
                  <a:pt x="283" y="10"/>
                </a:cubicBezTo>
                <a:cubicBezTo>
                  <a:pt x="280" y="11"/>
                  <a:pt x="277" y="12"/>
                  <a:pt x="274" y="12"/>
                </a:cubicBezTo>
                <a:cubicBezTo>
                  <a:pt x="271" y="13"/>
                  <a:pt x="271" y="13"/>
                  <a:pt x="271" y="13"/>
                </a:cubicBezTo>
                <a:cubicBezTo>
                  <a:pt x="267" y="14"/>
                  <a:pt x="267" y="14"/>
                  <a:pt x="267" y="14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5" y="15"/>
                  <a:pt x="266" y="15"/>
                  <a:pt x="267" y="15"/>
                </a:cubicBezTo>
                <a:cubicBezTo>
                  <a:pt x="266" y="15"/>
                  <a:pt x="265" y="15"/>
                  <a:pt x="265" y="15"/>
                </a:cubicBezTo>
                <a:cubicBezTo>
                  <a:pt x="266" y="15"/>
                  <a:pt x="267" y="15"/>
                  <a:pt x="267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66" y="15"/>
                  <a:pt x="266" y="15"/>
                  <a:pt x="267" y="15"/>
                </a:cubicBezTo>
                <a:cubicBezTo>
                  <a:pt x="267" y="15"/>
                  <a:pt x="267" y="15"/>
                  <a:pt x="267" y="15"/>
                </a:cubicBezTo>
                <a:cubicBezTo>
                  <a:pt x="264" y="16"/>
                  <a:pt x="264" y="16"/>
                  <a:pt x="263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4" y="16"/>
                  <a:pt x="264" y="16"/>
                  <a:pt x="264" y="16"/>
                </a:cubicBezTo>
                <a:cubicBezTo>
                  <a:pt x="268" y="15"/>
                  <a:pt x="268" y="15"/>
                  <a:pt x="271" y="14"/>
                </a:cubicBezTo>
                <a:cubicBezTo>
                  <a:pt x="274" y="13"/>
                  <a:pt x="274" y="13"/>
                  <a:pt x="274" y="13"/>
                </a:cubicBezTo>
                <a:cubicBezTo>
                  <a:pt x="272" y="14"/>
                  <a:pt x="272" y="14"/>
                  <a:pt x="272" y="14"/>
                </a:cubicBezTo>
                <a:cubicBezTo>
                  <a:pt x="276" y="12"/>
                  <a:pt x="276" y="12"/>
                  <a:pt x="27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5" y="10"/>
                  <a:pt x="285" y="10"/>
                  <a:pt x="285" y="10"/>
                </a:cubicBezTo>
                <a:cubicBezTo>
                  <a:pt x="288" y="10"/>
                  <a:pt x="291" y="9"/>
                  <a:pt x="293" y="8"/>
                </a:cubicBezTo>
                <a:cubicBezTo>
                  <a:pt x="294" y="8"/>
                  <a:pt x="294" y="8"/>
                  <a:pt x="294" y="8"/>
                </a:cubicBezTo>
                <a:cubicBezTo>
                  <a:pt x="294" y="8"/>
                  <a:pt x="299" y="7"/>
                  <a:pt x="300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8"/>
                  <a:pt x="296" y="8"/>
                  <a:pt x="296" y="8"/>
                </a:cubicBezTo>
                <a:cubicBezTo>
                  <a:pt x="299" y="7"/>
                  <a:pt x="299" y="7"/>
                  <a:pt x="299" y="7"/>
                </a:cubicBezTo>
                <a:cubicBezTo>
                  <a:pt x="300" y="7"/>
                  <a:pt x="302" y="6"/>
                  <a:pt x="304" y="6"/>
                </a:cubicBezTo>
                <a:cubicBezTo>
                  <a:pt x="304" y="6"/>
                  <a:pt x="304" y="6"/>
                  <a:pt x="304" y="6"/>
                </a:cubicBezTo>
                <a:cubicBezTo>
                  <a:pt x="302" y="7"/>
                  <a:pt x="302" y="7"/>
                  <a:pt x="302" y="7"/>
                </a:cubicBezTo>
                <a:cubicBezTo>
                  <a:pt x="301" y="7"/>
                  <a:pt x="301" y="7"/>
                  <a:pt x="301" y="7"/>
                </a:cubicBezTo>
                <a:cubicBezTo>
                  <a:pt x="302" y="7"/>
                  <a:pt x="304" y="6"/>
                  <a:pt x="305" y="6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7" y="6"/>
                  <a:pt x="307" y="6"/>
                  <a:pt x="307" y="6"/>
                </a:cubicBezTo>
                <a:cubicBezTo>
                  <a:pt x="307" y="6"/>
                  <a:pt x="307" y="6"/>
                  <a:pt x="307" y="6"/>
                </a:cubicBezTo>
                <a:cubicBezTo>
                  <a:pt x="309" y="6"/>
                  <a:pt x="309" y="6"/>
                  <a:pt x="309" y="6"/>
                </a:cubicBezTo>
                <a:cubicBezTo>
                  <a:pt x="314" y="5"/>
                  <a:pt x="314" y="5"/>
                  <a:pt x="314" y="5"/>
                </a:cubicBezTo>
                <a:cubicBezTo>
                  <a:pt x="315" y="4"/>
                  <a:pt x="315" y="4"/>
                  <a:pt x="315" y="4"/>
                </a:cubicBezTo>
                <a:cubicBezTo>
                  <a:pt x="315" y="5"/>
                  <a:pt x="315" y="5"/>
                  <a:pt x="315" y="5"/>
                </a:cubicBezTo>
                <a:cubicBezTo>
                  <a:pt x="315" y="5"/>
                  <a:pt x="315" y="5"/>
                  <a:pt x="315" y="5"/>
                </a:cubicBezTo>
                <a:cubicBezTo>
                  <a:pt x="318" y="4"/>
                  <a:pt x="318" y="4"/>
                  <a:pt x="318" y="4"/>
                </a:cubicBezTo>
                <a:cubicBezTo>
                  <a:pt x="320" y="4"/>
                  <a:pt x="320" y="4"/>
                  <a:pt x="320" y="4"/>
                </a:cubicBezTo>
                <a:cubicBezTo>
                  <a:pt x="323" y="3"/>
                  <a:pt x="327" y="3"/>
                  <a:pt x="330" y="3"/>
                </a:cubicBezTo>
                <a:cubicBezTo>
                  <a:pt x="331" y="3"/>
                  <a:pt x="331" y="3"/>
                  <a:pt x="331" y="3"/>
                </a:cubicBezTo>
                <a:cubicBezTo>
                  <a:pt x="332" y="2"/>
                  <a:pt x="332" y="2"/>
                  <a:pt x="332" y="2"/>
                </a:cubicBezTo>
                <a:cubicBezTo>
                  <a:pt x="333" y="2"/>
                  <a:pt x="334" y="2"/>
                  <a:pt x="335" y="2"/>
                </a:cubicBezTo>
                <a:cubicBezTo>
                  <a:pt x="333" y="2"/>
                  <a:pt x="333" y="2"/>
                  <a:pt x="332" y="2"/>
                </a:cubicBezTo>
                <a:cubicBezTo>
                  <a:pt x="333" y="2"/>
                  <a:pt x="333" y="2"/>
                  <a:pt x="333" y="2"/>
                </a:cubicBezTo>
                <a:cubicBezTo>
                  <a:pt x="332" y="2"/>
                  <a:pt x="332" y="2"/>
                  <a:pt x="332" y="2"/>
                </a:cubicBezTo>
                <a:cubicBezTo>
                  <a:pt x="335" y="2"/>
                  <a:pt x="335" y="2"/>
                  <a:pt x="335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7" y="2"/>
                  <a:pt x="337" y="2"/>
                  <a:pt x="337" y="2"/>
                </a:cubicBezTo>
                <a:cubicBezTo>
                  <a:pt x="338" y="2"/>
                  <a:pt x="340" y="2"/>
                  <a:pt x="341" y="1"/>
                </a:cubicBezTo>
                <a:cubicBezTo>
                  <a:pt x="342" y="1"/>
                  <a:pt x="342" y="1"/>
                  <a:pt x="346" y="1"/>
                </a:cubicBezTo>
                <a:moveTo>
                  <a:pt x="300" y="6"/>
                </a:moveTo>
                <a:cubicBezTo>
                  <a:pt x="301" y="6"/>
                  <a:pt x="303" y="6"/>
                  <a:pt x="304" y="6"/>
                </a:cubicBezTo>
                <a:cubicBezTo>
                  <a:pt x="305" y="5"/>
                  <a:pt x="306" y="5"/>
                  <a:pt x="308" y="5"/>
                </a:cubicBezTo>
                <a:cubicBezTo>
                  <a:pt x="311" y="4"/>
                  <a:pt x="311" y="4"/>
                  <a:pt x="311" y="4"/>
                </a:cubicBezTo>
                <a:cubicBezTo>
                  <a:pt x="311" y="4"/>
                  <a:pt x="312" y="4"/>
                  <a:pt x="313" y="4"/>
                </a:cubicBezTo>
                <a:cubicBezTo>
                  <a:pt x="314" y="4"/>
                  <a:pt x="315" y="4"/>
                  <a:pt x="315" y="4"/>
                </a:cubicBezTo>
                <a:cubicBezTo>
                  <a:pt x="315" y="4"/>
                  <a:pt x="314" y="4"/>
                  <a:pt x="313" y="4"/>
                </a:cubicBezTo>
                <a:cubicBezTo>
                  <a:pt x="313" y="4"/>
                  <a:pt x="319" y="3"/>
                  <a:pt x="324" y="2"/>
                </a:cubicBezTo>
                <a:cubicBezTo>
                  <a:pt x="326" y="2"/>
                  <a:pt x="328" y="2"/>
                  <a:pt x="331" y="2"/>
                </a:cubicBezTo>
                <a:cubicBezTo>
                  <a:pt x="330" y="2"/>
                  <a:pt x="329" y="2"/>
                  <a:pt x="328" y="2"/>
                </a:cubicBezTo>
                <a:cubicBezTo>
                  <a:pt x="328" y="2"/>
                  <a:pt x="328" y="2"/>
                  <a:pt x="328" y="2"/>
                </a:cubicBezTo>
                <a:cubicBezTo>
                  <a:pt x="327" y="2"/>
                  <a:pt x="326" y="2"/>
                  <a:pt x="325" y="2"/>
                </a:cubicBezTo>
                <a:cubicBezTo>
                  <a:pt x="325" y="2"/>
                  <a:pt x="325" y="2"/>
                  <a:pt x="325" y="2"/>
                </a:cubicBezTo>
                <a:cubicBezTo>
                  <a:pt x="323" y="2"/>
                  <a:pt x="321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9" y="3"/>
                  <a:pt x="319" y="3"/>
                  <a:pt x="319" y="3"/>
                </a:cubicBezTo>
                <a:cubicBezTo>
                  <a:pt x="315" y="4"/>
                  <a:pt x="315" y="4"/>
                  <a:pt x="315" y="4"/>
                </a:cubicBezTo>
                <a:cubicBezTo>
                  <a:pt x="313" y="4"/>
                  <a:pt x="313" y="4"/>
                  <a:pt x="313" y="4"/>
                </a:cubicBezTo>
                <a:cubicBezTo>
                  <a:pt x="309" y="5"/>
                  <a:pt x="309" y="5"/>
                  <a:pt x="309" y="5"/>
                </a:cubicBezTo>
                <a:cubicBezTo>
                  <a:pt x="309" y="5"/>
                  <a:pt x="309" y="5"/>
                  <a:pt x="309" y="5"/>
                </a:cubicBezTo>
                <a:cubicBezTo>
                  <a:pt x="308" y="5"/>
                  <a:pt x="308" y="5"/>
                  <a:pt x="307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3" y="6"/>
                  <a:pt x="303" y="6"/>
                </a:cubicBezTo>
                <a:cubicBezTo>
                  <a:pt x="303" y="6"/>
                  <a:pt x="303" y="6"/>
                  <a:pt x="303" y="6"/>
                </a:cubicBezTo>
                <a:cubicBezTo>
                  <a:pt x="304" y="5"/>
                  <a:pt x="304" y="5"/>
                  <a:pt x="304" y="5"/>
                </a:cubicBezTo>
                <a:cubicBezTo>
                  <a:pt x="304" y="5"/>
                  <a:pt x="304" y="5"/>
                  <a:pt x="304" y="5"/>
                </a:cubicBezTo>
                <a:cubicBezTo>
                  <a:pt x="303" y="6"/>
                  <a:pt x="301" y="6"/>
                  <a:pt x="300" y="6"/>
                </a:cubicBezTo>
                <a:cubicBezTo>
                  <a:pt x="300" y="6"/>
                  <a:pt x="300" y="6"/>
                  <a:pt x="300" y="6"/>
                </a:cubicBezTo>
                <a:cubicBezTo>
                  <a:pt x="298" y="7"/>
                  <a:pt x="298" y="7"/>
                  <a:pt x="298" y="7"/>
                </a:cubicBezTo>
                <a:cubicBezTo>
                  <a:pt x="295" y="7"/>
                  <a:pt x="295" y="7"/>
                  <a:pt x="295" y="7"/>
                </a:cubicBezTo>
                <a:cubicBezTo>
                  <a:pt x="291" y="8"/>
                  <a:pt x="291" y="8"/>
                  <a:pt x="291" y="8"/>
                </a:cubicBezTo>
                <a:cubicBezTo>
                  <a:pt x="289" y="9"/>
                  <a:pt x="289" y="9"/>
                  <a:pt x="289" y="9"/>
                </a:cubicBezTo>
                <a:cubicBezTo>
                  <a:pt x="290" y="8"/>
                  <a:pt x="290" y="8"/>
                  <a:pt x="290" y="8"/>
                </a:cubicBezTo>
                <a:cubicBezTo>
                  <a:pt x="288" y="9"/>
                  <a:pt x="288" y="9"/>
                  <a:pt x="288" y="9"/>
                </a:cubicBezTo>
                <a:cubicBezTo>
                  <a:pt x="291" y="8"/>
                  <a:pt x="291" y="8"/>
                  <a:pt x="291" y="8"/>
                </a:cubicBezTo>
                <a:cubicBezTo>
                  <a:pt x="291" y="8"/>
                  <a:pt x="291" y="8"/>
                  <a:pt x="291" y="8"/>
                </a:cubicBezTo>
                <a:cubicBezTo>
                  <a:pt x="292" y="8"/>
                  <a:pt x="293" y="8"/>
                  <a:pt x="294" y="8"/>
                </a:cubicBezTo>
                <a:cubicBezTo>
                  <a:pt x="297" y="7"/>
                  <a:pt x="297" y="7"/>
                  <a:pt x="297" y="7"/>
                </a:cubicBezTo>
                <a:cubicBezTo>
                  <a:pt x="296" y="7"/>
                  <a:pt x="296" y="7"/>
                  <a:pt x="295" y="7"/>
                </a:cubicBezTo>
                <a:cubicBezTo>
                  <a:pt x="296" y="7"/>
                  <a:pt x="297" y="7"/>
                  <a:pt x="298" y="7"/>
                </a:cubicBezTo>
                <a:cubicBezTo>
                  <a:pt x="297" y="7"/>
                  <a:pt x="297" y="7"/>
                  <a:pt x="297" y="7"/>
                </a:cubicBezTo>
                <a:cubicBezTo>
                  <a:pt x="298" y="7"/>
                  <a:pt x="299" y="7"/>
                  <a:pt x="300" y="6"/>
                </a:cubicBezTo>
                <a:moveTo>
                  <a:pt x="275" y="12"/>
                </a:moveTo>
                <a:cubicBezTo>
                  <a:pt x="277" y="11"/>
                  <a:pt x="280" y="11"/>
                  <a:pt x="282" y="10"/>
                </a:cubicBezTo>
                <a:cubicBezTo>
                  <a:pt x="281" y="11"/>
                  <a:pt x="281" y="11"/>
                  <a:pt x="281" y="11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5" y="12"/>
                  <a:pt x="275" y="12"/>
                  <a:pt x="275" y="12"/>
                </a:cubicBezTo>
                <a:moveTo>
                  <a:pt x="251" y="20"/>
                </a:moveTo>
                <a:cubicBezTo>
                  <a:pt x="251" y="20"/>
                  <a:pt x="251" y="20"/>
                  <a:pt x="251" y="20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8" y="18"/>
                  <a:pt x="258" y="18"/>
                  <a:pt x="258" y="18"/>
                </a:cubicBezTo>
                <a:cubicBezTo>
                  <a:pt x="259" y="17"/>
                  <a:pt x="259" y="17"/>
                  <a:pt x="259" y="17"/>
                </a:cubicBezTo>
                <a:cubicBezTo>
                  <a:pt x="257" y="18"/>
                  <a:pt x="257" y="18"/>
                  <a:pt x="257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5" y="18"/>
                  <a:pt x="255" y="18"/>
                  <a:pt x="255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ubicBezTo>
                  <a:pt x="260" y="16"/>
                  <a:pt x="260" y="16"/>
                  <a:pt x="260" y="16"/>
                </a:cubicBezTo>
                <a:cubicBezTo>
                  <a:pt x="265" y="15"/>
                  <a:pt x="265" y="15"/>
                  <a:pt x="265" y="15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9" y="14"/>
                  <a:pt x="269" y="14"/>
                  <a:pt x="269" y="14"/>
                </a:cubicBezTo>
                <a:cubicBezTo>
                  <a:pt x="266" y="15"/>
                  <a:pt x="266" y="15"/>
                  <a:pt x="266" y="15"/>
                </a:cubicBezTo>
                <a:cubicBezTo>
                  <a:pt x="245" y="21"/>
                  <a:pt x="245" y="21"/>
                  <a:pt x="245" y="21"/>
                </a:cubicBezTo>
                <a:cubicBezTo>
                  <a:pt x="246" y="21"/>
                  <a:pt x="246" y="21"/>
                  <a:pt x="246" y="21"/>
                </a:cubicBezTo>
                <a:cubicBezTo>
                  <a:pt x="246" y="21"/>
                  <a:pt x="247" y="21"/>
                  <a:pt x="248" y="21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4" y="22"/>
                  <a:pt x="244" y="22"/>
                  <a:pt x="244" y="22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1"/>
                  <a:pt x="247" y="21"/>
                  <a:pt x="247" y="21"/>
                </a:cubicBezTo>
                <a:cubicBezTo>
                  <a:pt x="245" y="22"/>
                  <a:pt x="245" y="22"/>
                  <a:pt x="245" y="22"/>
                </a:cubicBezTo>
                <a:cubicBezTo>
                  <a:pt x="247" y="22"/>
                  <a:pt x="249" y="21"/>
                  <a:pt x="251" y="20"/>
                </a:cubicBezTo>
                <a:moveTo>
                  <a:pt x="179" y="56"/>
                </a:moveTo>
                <a:cubicBezTo>
                  <a:pt x="182" y="54"/>
                  <a:pt x="182" y="54"/>
                  <a:pt x="182" y="54"/>
                </a:cubicBezTo>
                <a:cubicBezTo>
                  <a:pt x="186" y="52"/>
                  <a:pt x="186" y="52"/>
                  <a:pt x="186" y="52"/>
                </a:cubicBezTo>
                <a:cubicBezTo>
                  <a:pt x="185" y="52"/>
                  <a:pt x="185" y="52"/>
                  <a:pt x="180" y="54"/>
                </a:cubicBezTo>
                <a:cubicBezTo>
                  <a:pt x="177" y="56"/>
                  <a:pt x="177" y="56"/>
                  <a:pt x="177" y="56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9" y="56"/>
                  <a:pt x="179" y="56"/>
                  <a:pt x="179" y="56"/>
                </a:cubicBezTo>
                <a:moveTo>
                  <a:pt x="156" y="69"/>
                </a:moveTo>
                <a:cubicBezTo>
                  <a:pt x="154" y="70"/>
                  <a:pt x="154" y="70"/>
                  <a:pt x="154" y="70"/>
                </a:cubicBezTo>
                <a:cubicBezTo>
                  <a:pt x="153" y="71"/>
                  <a:pt x="153" y="71"/>
                  <a:pt x="153" y="71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59" y="66"/>
                  <a:pt x="159" y="66"/>
                  <a:pt x="159" y="66"/>
                </a:cubicBezTo>
                <a:cubicBezTo>
                  <a:pt x="156" y="69"/>
                  <a:pt x="156" y="69"/>
                  <a:pt x="156" y="69"/>
                </a:cubicBezTo>
                <a:close/>
                <a:moveTo>
                  <a:pt x="6" y="417"/>
                </a:moveTo>
                <a:cubicBezTo>
                  <a:pt x="5" y="413"/>
                  <a:pt x="5" y="413"/>
                  <a:pt x="5" y="413"/>
                </a:cubicBezTo>
                <a:cubicBezTo>
                  <a:pt x="5" y="409"/>
                  <a:pt x="5" y="409"/>
                  <a:pt x="5" y="409"/>
                </a:cubicBezTo>
                <a:cubicBezTo>
                  <a:pt x="4" y="409"/>
                  <a:pt x="4" y="409"/>
                  <a:pt x="4" y="409"/>
                </a:cubicBezTo>
                <a:cubicBezTo>
                  <a:pt x="3" y="408"/>
                  <a:pt x="3" y="408"/>
                  <a:pt x="3" y="408"/>
                </a:cubicBezTo>
                <a:cubicBezTo>
                  <a:pt x="2" y="407"/>
                  <a:pt x="2" y="407"/>
                  <a:pt x="2" y="407"/>
                </a:cubicBezTo>
                <a:cubicBezTo>
                  <a:pt x="2" y="405"/>
                  <a:pt x="2" y="405"/>
                  <a:pt x="2" y="405"/>
                </a:cubicBezTo>
                <a:cubicBezTo>
                  <a:pt x="1" y="398"/>
                  <a:pt x="1" y="398"/>
                  <a:pt x="1" y="398"/>
                </a:cubicBezTo>
                <a:cubicBezTo>
                  <a:pt x="1" y="394"/>
                  <a:pt x="1" y="394"/>
                  <a:pt x="1" y="394"/>
                </a:cubicBezTo>
                <a:cubicBezTo>
                  <a:pt x="1" y="392"/>
                  <a:pt x="1" y="389"/>
                  <a:pt x="1" y="387"/>
                </a:cubicBezTo>
                <a:cubicBezTo>
                  <a:pt x="1" y="379"/>
                  <a:pt x="1" y="379"/>
                  <a:pt x="1" y="379"/>
                </a:cubicBezTo>
                <a:cubicBezTo>
                  <a:pt x="1" y="378"/>
                  <a:pt x="1" y="376"/>
                  <a:pt x="1" y="374"/>
                </a:cubicBezTo>
                <a:cubicBezTo>
                  <a:pt x="0" y="370"/>
                  <a:pt x="0" y="370"/>
                  <a:pt x="0" y="370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67"/>
                  <a:pt x="0" y="367"/>
                  <a:pt x="0" y="367"/>
                </a:cubicBezTo>
                <a:cubicBezTo>
                  <a:pt x="0" y="376"/>
                  <a:pt x="1" y="389"/>
                  <a:pt x="1" y="399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5"/>
                  <a:pt x="2" y="405"/>
                  <a:pt x="2" y="405"/>
                </a:cubicBezTo>
                <a:cubicBezTo>
                  <a:pt x="2" y="407"/>
                  <a:pt x="2" y="407"/>
                  <a:pt x="2" y="407"/>
                </a:cubicBezTo>
                <a:cubicBezTo>
                  <a:pt x="3" y="414"/>
                  <a:pt x="3" y="414"/>
                  <a:pt x="3" y="414"/>
                </a:cubicBezTo>
                <a:cubicBezTo>
                  <a:pt x="3" y="414"/>
                  <a:pt x="3" y="414"/>
                  <a:pt x="3" y="414"/>
                </a:cubicBezTo>
                <a:cubicBezTo>
                  <a:pt x="4" y="419"/>
                  <a:pt x="4" y="419"/>
                  <a:pt x="4" y="419"/>
                </a:cubicBezTo>
                <a:cubicBezTo>
                  <a:pt x="5" y="421"/>
                  <a:pt x="5" y="421"/>
                  <a:pt x="5" y="421"/>
                </a:cubicBezTo>
                <a:cubicBezTo>
                  <a:pt x="4" y="416"/>
                  <a:pt x="4" y="416"/>
                  <a:pt x="4" y="416"/>
                </a:cubicBezTo>
                <a:cubicBezTo>
                  <a:pt x="4" y="413"/>
                  <a:pt x="4" y="413"/>
                  <a:pt x="4" y="413"/>
                </a:cubicBezTo>
                <a:cubicBezTo>
                  <a:pt x="5" y="414"/>
                  <a:pt x="5" y="414"/>
                  <a:pt x="5" y="414"/>
                </a:cubicBezTo>
                <a:cubicBezTo>
                  <a:pt x="5" y="417"/>
                  <a:pt x="5" y="417"/>
                  <a:pt x="5" y="417"/>
                </a:cubicBezTo>
                <a:cubicBezTo>
                  <a:pt x="6" y="417"/>
                  <a:pt x="6" y="417"/>
                  <a:pt x="6" y="417"/>
                </a:cubicBezTo>
                <a:moveTo>
                  <a:pt x="182" y="64"/>
                </a:moveTo>
                <a:cubicBezTo>
                  <a:pt x="185" y="62"/>
                  <a:pt x="185" y="62"/>
                  <a:pt x="185" y="62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8" y="60"/>
                  <a:pt x="187" y="60"/>
                  <a:pt x="187" y="60"/>
                </a:cubicBezTo>
                <a:cubicBezTo>
                  <a:pt x="187" y="59"/>
                  <a:pt x="188" y="59"/>
                  <a:pt x="189" y="58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192" y="54"/>
                  <a:pt x="192" y="54"/>
                  <a:pt x="192" y="54"/>
                </a:cubicBezTo>
                <a:cubicBezTo>
                  <a:pt x="191" y="54"/>
                  <a:pt x="191" y="54"/>
                  <a:pt x="191" y="54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196" y="51"/>
                  <a:pt x="196" y="51"/>
                  <a:pt x="196" y="51"/>
                </a:cubicBezTo>
                <a:cubicBezTo>
                  <a:pt x="195" y="51"/>
                  <a:pt x="195" y="51"/>
                  <a:pt x="194" y="51"/>
                </a:cubicBezTo>
                <a:cubicBezTo>
                  <a:pt x="194" y="51"/>
                  <a:pt x="194" y="51"/>
                  <a:pt x="194" y="51"/>
                </a:cubicBezTo>
                <a:cubicBezTo>
                  <a:pt x="196" y="50"/>
                  <a:pt x="197" y="49"/>
                  <a:pt x="199" y="48"/>
                </a:cubicBezTo>
                <a:cubicBezTo>
                  <a:pt x="199" y="48"/>
                  <a:pt x="199" y="48"/>
                  <a:pt x="199" y="48"/>
                </a:cubicBezTo>
                <a:cubicBezTo>
                  <a:pt x="202" y="47"/>
                  <a:pt x="202" y="47"/>
                  <a:pt x="202" y="47"/>
                </a:cubicBezTo>
                <a:cubicBezTo>
                  <a:pt x="202" y="46"/>
                  <a:pt x="202" y="46"/>
                  <a:pt x="202" y="46"/>
                </a:cubicBezTo>
                <a:cubicBezTo>
                  <a:pt x="204" y="45"/>
                  <a:pt x="204" y="45"/>
                  <a:pt x="204" y="45"/>
                </a:cubicBezTo>
                <a:cubicBezTo>
                  <a:pt x="205" y="45"/>
                  <a:pt x="205" y="45"/>
                  <a:pt x="205" y="45"/>
                </a:cubicBezTo>
                <a:cubicBezTo>
                  <a:pt x="208" y="43"/>
                  <a:pt x="208" y="43"/>
                  <a:pt x="208" y="43"/>
                </a:cubicBezTo>
                <a:cubicBezTo>
                  <a:pt x="208" y="42"/>
                  <a:pt x="208" y="42"/>
                  <a:pt x="208" y="42"/>
                </a:cubicBezTo>
                <a:cubicBezTo>
                  <a:pt x="211" y="41"/>
                  <a:pt x="211" y="41"/>
                  <a:pt x="211" y="41"/>
                </a:cubicBezTo>
                <a:cubicBezTo>
                  <a:pt x="213" y="39"/>
                  <a:pt x="213" y="39"/>
                  <a:pt x="213" y="39"/>
                </a:cubicBezTo>
                <a:cubicBezTo>
                  <a:pt x="212" y="39"/>
                  <a:pt x="212" y="39"/>
                  <a:pt x="212" y="39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4" y="38"/>
                  <a:pt x="214" y="38"/>
                  <a:pt x="214" y="38"/>
                </a:cubicBezTo>
                <a:cubicBezTo>
                  <a:pt x="217" y="37"/>
                  <a:pt x="217" y="37"/>
                  <a:pt x="217" y="37"/>
                </a:cubicBezTo>
                <a:cubicBezTo>
                  <a:pt x="218" y="36"/>
                  <a:pt x="218" y="36"/>
                  <a:pt x="218" y="36"/>
                </a:cubicBezTo>
                <a:cubicBezTo>
                  <a:pt x="216" y="36"/>
                  <a:pt x="216" y="36"/>
                  <a:pt x="216" y="36"/>
                </a:cubicBezTo>
                <a:cubicBezTo>
                  <a:pt x="220" y="34"/>
                  <a:pt x="220" y="34"/>
                  <a:pt x="220" y="34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2" y="33"/>
                  <a:pt x="222" y="33"/>
                  <a:pt x="222" y="33"/>
                </a:cubicBezTo>
                <a:cubicBezTo>
                  <a:pt x="225" y="31"/>
                  <a:pt x="225" y="31"/>
                  <a:pt x="225" y="31"/>
                </a:cubicBezTo>
                <a:cubicBezTo>
                  <a:pt x="227" y="30"/>
                  <a:pt x="227" y="30"/>
                  <a:pt x="227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3" y="31"/>
                  <a:pt x="223" y="31"/>
                  <a:pt x="223" y="31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0" y="32"/>
                  <a:pt x="220" y="32"/>
                  <a:pt x="220" y="32"/>
                </a:cubicBezTo>
                <a:cubicBezTo>
                  <a:pt x="224" y="31"/>
                  <a:pt x="224" y="31"/>
                  <a:pt x="224" y="31"/>
                </a:cubicBezTo>
                <a:cubicBezTo>
                  <a:pt x="227" y="29"/>
                  <a:pt x="227" y="29"/>
                  <a:pt x="227" y="29"/>
                </a:cubicBezTo>
                <a:cubicBezTo>
                  <a:pt x="232" y="27"/>
                  <a:pt x="232" y="27"/>
                  <a:pt x="232" y="27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6" y="29"/>
                  <a:pt x="226" y="29"/>
                  <a:pt x="226" y="29"/>
                </a:cubicBezTo>
                <a:cubicBezTo>
                  <a:pt x="221" y="31"/>
                  <a:pt x="221" y="31"/>
                  <a:pt x="221" y="31"/>
                </a:cubicBezTo>
                <a:cubicBezTo>
                  <a:pt x="218" y="33"/>
                  <a:pt x="218" y="33"/>
                  <a:pt x="218" y="33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3"/>
                  <a:pt x="217" y="33"/>
                  <a:pt x="217" y="33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28" y="28"/>
                  <a:pt x="228" y="28"/>
                  <a:pt x="228" y="28"/>
                </a:cubicBezTo>
                <a:cubicBezTo>
                  <a:pt x="233" y="26"/>
                  <a:pt x="233" y="26"/>
                  <a:pt x="233" y="26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7" y="25"/>
                  <a:pt x="237" y="25"/>
                  <a:pt x="237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1" y="27"/>
                  <a:pt x="231" y="27"/>
                  <a:pt x="231" y="27"/>
                </a:cubicBezTo>
                <a:cubicBezTo>
                  <a:pt x="224" y="30"/>
                  <a:pt x="224" y="30"/>
                  <a:pt x="224" y="30"/>
                </a:cubicBezTo>
                <a:cubicBezTo>
                  <a:pt x="213" y="35"/>
                  <a:pt x="213" y="35"/>
                  <a:pt x="213" y="35"/>
                </a:cubicBezTo>
                <a:cubicBezTo>
                  <a:pt x="212" y="35"/>
                  <a:pt x="212" y="35"/>
                  <a:pt x="212" y="35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9" y="37"/>
                  <a:pt x="209" y="37"/>
                  <a:pt x="209" y="37"/>
                </a:cubicBezTo>
                <a:cubicBezTo>
                  <a:pt x="208" y="37"/>
                  <a:pt x="208" y="37"/>
                  <a:pt x="208" y="37"/>
                </a:cubicBezTo>
                <a:cubicBezTo>
                  <a:pt x="206" y="38"/>
                  <a:pt x="206" y="38"/>
                  <a:pt x="206" y="38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3" y="40"/>
                  <a:pt x="203" y="40"/>
                  <a:pt x="203" y="40"/>
                </a:cubicBezTo>
                <a:cubicBezTo>
                  <a:pt x="204" y="39"/>
                  <a:pt x="204" y="39"/>
                  <a:pt x="204" y="39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4" y="50"/>
                  <a:pt x="184" y="50"/>
                  <a:pt x="184" y="50"/>
                </a:cubicBezTo>
                <a:cubicBezTo>
                  <a:pt x="179" y="53"/>
                  <a:pt x="179" y="53"/>
                  <a:pt x="179" y="53"/>
                </a:cubicBezTo>
                <a:cubicBezTo>
                  <a:pt x="176" y="55"/>
                  <a:pt x="176" y="55"/>
                  <a:pt x="176" y="55"/>
                </a:cubicBezTo>
                <a:cubicBezTo>
                  <a:pt x="177" y="54"/>
                  <a:pt x="177" y="54"/>
                  <a:pt x="177" y="54"/>
                </a:cubicBezTo>
                <a:cubicBezTo>
                  <a:pt x="183" y="51"/>
                  <a:pt x="183" y="51"/>
                  <a:pt x="183" y="51"/>
                </a:cubicBezTo>
                <a:cubicBezTo>
                  <a:pt x="187" y="49"/>
                  <a:pt x="187" y="49"/>
                  <a:pt x="187" y="49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82" y="51"/>
                  <a:pt x="171" y="59"/>
                  <a:pt x="162" y="64"/>
                </a:cubicBezTo>
                <a:cubicBezTo>
                  <a:pt x="162" y="64"/>
                  <a:pt x="162" y="64"/>
                  <a:pt x="162" y="64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4" y="63"/>
                  <a:pt x="164" y="63"/>
                  <a:pt x="164" y="63"/>
                </a:cubicBezTo>
                <a:cubicBezTo>
                  <a:pt x="159" y="67"/>
                  <a:pt x="159" y="67"/>
                  <a:pt x="159" y="67"/>
                </a:cubicBezTo>
                <a:cubicBezTo>
                  <a:pt x="156" y="68"/>
                  <a:pt x="154" y="70"/>
                  <a:pt x="152" y="71"/>
                </a:cubicBezTo>
                <a:cubicBezTo>
                  <a:pt x="151" y="72"/>
                  <a:pt x="151" y="72"/>
                  <a:pt x="151" y="72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5"/>
                  <a:pt x="147" y="75"/>
                  <a:pt x="147" y="75"/>
                </a:cubicBezTo>
                <a:cubicBezTo>
                  <a:pt x="147" y="76"/>
                  <a:pt x="146" y="76"/>
                  <a:pt x="145" y="77"/>
                </a:cubicBezTo>
                <a:cubicBezTo>
                  <a:pt x="145" y="77"/>
                  <a:pt x="145" y="77"/>
                  <a:pt x="145" y="77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9" y="74"/>
                  <a:pt x="149" y="74"/>
                  <a:pt x="149" y="74"/>
                </a:cubicBezTo>
                <a:cubicBezTo>
                  <a:pt x="148" y="75"/>
                  <a:pt x="148" y="75"/>
                  <a:pt x="148" y="75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47" y="76"/>
                  <a:pt x="147" y="76"/>
                  <a:pt x="147" y="76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1" y="73"/>
                  <a:pt x="151" y="73"/>
                  <a:pt x="151" y="73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60" y="66"/>
                  <a:pt x="160" y="66"/>
                  <a:pt x="160" y="66"/>
                </a:cubicBezTo>
                <a:cubicBezTo>
                  <a:pt x="161" y="65"/>
                  <a:pt x="161" y="65"/>
                  <a:pt x="161" y="65"/>
                </a:cubicBezTo>
                <a:cubicBezTo>
                  <a:pt x="162" y="65"/>
                  <a:pt x="163" y="64"/>
                  <a:pt x="164" y="63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65" y="63"/>
                  <a:pt x="165" y="63"/>
                  <a:pt x="165" y="63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67" y="61"/>
                  <a:pt x="167" y="61"/>
                  <a:pt x="167" y="61"/>
                </a:cubicBezTo>
                <a:cubicBezTo>
                  <a:pt x="170" y="59"/>
                  <a:pt x="170" y="59"/>
                  <a:pt x="170" y="59"/>
                </a:cubicBezTo>
                <a:cubicBezTo>
                  <a:pt x="174" y="57"/>
                  <a:pt x="174" y="57"/>
                  <a:pt x="174" y="57"/>
                </a:cubicBezTo>
                <a:cubicBezTo>
                  <a:pt x="177" y="55"/>
                  <a:pt x="177" y="55"/>
                  <a:pt x="177" y="55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85" y="50"/>
                  <a:pt x="185" y="50"/>
                  <a:pt x="185" y="50"/>
                </a:cubicBezTo>
                <a:cubicBezTo>
                  <a:pt x="186" y="50"/>
                  <a:pt x="186" y="50"/>
                  <a:pt x="186" y="50"/>
                </a:cubicBezTo>
                <a:cubicBezTo>
                  <a:pt x="190" y="48"/>
                  <a:pt x="190" y="48"/>
                  <a:pt x="190" y="48"/>
                </a:cubicBezTo>
                <a:cubicBezTo>
                  <a:pt x="194" y="45"/>
                  <a:pt x="194" y="45"/>
                  <a:pt x="194" y="45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9" y="42"/>
                  <a:pt x="199" y="42"/>
                  <a:pt x="199" y="42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1" y="41"/>
                  <a:pt x="201" y="41"/>
                  <a:pt x="201" y="41"/>
                </a:cubicBezTo>
                <a:cubicBezTo>
                  <a:pt x="201" y="42"/>
                  <a:pt x="201" y="42"/>
                  <a:pt x="201" y="42"/>
                </a:cubicBezTo>
                <a:cubicBezTo>
                  <a:pt x="198" y="43"/>
                  <a:pt x="198" y="43"/>
                  <a:pt x="198" y="43"/>
                </a:cubicBezTo>
                <a:cubicBezTo>
                  <a:pt x="199" y="43"/>
                  <a:pt x="199" y="43"/>
                  <a:pt x="199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204" y="40"/>
                  <a:pt x="204" y="40"/>
                  <a:pt x="204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01" y="43"/>
                  <a:pt x="201" y="43"/>
                  <a:pt x="201" y="43"/>
                </a:cubicBezTo>
                <a:cubicBezTo>
                  <a:pt x="200" y="43"/>
                  <a:pt x="200" y="43"/>
                  <a:pt x="200" y="43"/>
                </a:cubicBezTo>
                <a:cubicBezTo>
                  <a:pt x="196" y="45"/>
                  <a:pt x="196" y="45"/>
                  <a:pt x="196" y="45"/>
                </a:cubicBezTo>
                <a:cubicBezTo>
                  <a:pt x="196" y="46"/>
                  <a:pt x="196" y="46"/>
                  <a:pt x="196" y="46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2" y="49"/>
                  <a:pt x="192" y="49"/>
                  <a:pt x="192" y="49"/>
                </a:cubicBezTo>
                <a:cubicBezTo>
                  <a:pt x="188" y="51"/>
                  <a:pt x="188" y="51"/>
                  <a:pt x="188" y="51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4" y="54"/>
                  <a:pt x="184" y="54"/>
                  <a:pt x="184" y="54"/>
                </a:cubicBezTo>
                <a:cubicBezTo>
                  <a:pt x="179" y="57"/>
                  <a:pt x="179" y="57"/>
                  <a:pt x="179" y="57"/>
                </a:cubicBezTo>
                <a:cubicBezTo>
                  <a:pt x="174" y="60"/>
                  <a:pt x="174" y="60"/>
                  <a:pt x="174" y="60"/>
                </a:cubicBezTo>
                <a:cubicBezTo>
                  <a:pt x="169" y="63"/>
                  <a:pt x="169" y="63"/>
                  <a:pt x="169" y="63"/>
                </a:cubicBezTo>
                <a:cubicBezTo>
                  <a:pt x="165" y="66"/>
                  <a:pt x="165" y="66"/>
                  <a:pt x="165" y="66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63" y="66"/>
                  <a:pt x="163" y="66"/>
                  <a:pt x="163" y="66"/>
                </a:cubicBezTo>
                <a:cubicBezTo>
                  <a:pt x="159" y="68"/>
                  <a:pt x="159" y="68"/>
                  <a:pt x="159" y="68"/>
                </a:cubicBezTo>
                <a:cubicBezTo>
                  <a:pt x="157" y="69"/>
                  <a:pt x="156" y="70"/>
                  <a:pt x="155" y="71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5" y="72"/>
                  <a:pt x="155" y="72"/>
                  <a:pt x="155" y="72"/>
                </a:cubicBezTo>
                <a:cubicBezTo>
                  <a:pt x="158" y="70"/>
                  <a:pt x="158" y="70"/>
                  <a:pt x="158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9" y="70"/>
                  <a:pt x="159" y="70"/>
                  <a:pt x="159" y="70"/>
                </a:cubicBezTo>
                <a:cubicBezTo>
                  <a:pt x="158" y="72"/>
                  <a:pt x="158" y="72"/>
                  <a:pt x="158" y="72"/>
                </a:cubicBezTo>
                <a:cubicBezTo>
                  <a:pt x="153" y="76"/>
                  <a:pt x="153" y="76"/>
                  <a:pt x="153" y="76"/>
                </a:cubicBezTo>
                <a:cubicBezTo>
                  <a:pt x="151" y="78"/>
                  <a:pt x="151" y="78"/>
                  <a:pt x="151" y="78"/>
                </a:cubicBezTo>
                <a:cubicBezTo>
                  <a:pt x="148" y="81"/>
                  <a:pt x="148" y="81"/>
                  <a:pt x="148" y="81"/>
                </a:cubicBezTo>
                <a:cubicBezTo>
                  <a:pt x="148" y="81"/>
                  <a:pt x="149" y="81"/>
                  <a:pt x="149" y="81"/>
                </a:cubicBezTo>
                <a:cubicBezTo>
                  <a:pt x="145" y="85"/>
                  <a:pt x="145" y="85"/>
                  <a:pt x="145" y="85"/>
                </a:cubicBezTo>
                <a:cubicBezTo>
                  <a:pt x="147" y="85"/>
                  <a:pt x="147" y="85"/>
                  <a:pt x="147" y="85"/>
                </a:cubicBezTo>
                <a:cubicBezTo>
                  <a:pt x="146" y="87"/>
                  <a:pt x="146" y="87"/>
                  <a:pt x="146" y="87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80"/>
                  <a:pt x="153" y="80"/>
                  <a:pt x="153" y="80"/>
                </a:cubicBezTo>
                <a:cubicBezTo>
                  <a:pt x="154" y="78"/>
                  <a:pt x="154" y="78"/>
                  <a:pt x="154" y="78"/>
                </a:cubicBezTo>
                <a:cubicBezTo>
                  <a:pt x="157" y="76"/>
                  <a:pt x="157" y="76"/>
                  <a:pt x="157" y="76"/>
                </a:cubicBezTo>
                <a:cubicBezTo>
                  <a:pt x="155" y="78"/>
                  <a:pt x="155" y="78"/>
                  <a:pt x="155" y="78"/>
                </a:cubicBezTo>
                <a:cubicBezTo>
                  <a:pt x="153" y="82"/>
                  <a:pt x="153" y="82"/>
                  <a:pt x="153" y="82"/>
                </a:cubicBezTo>
                <a:cubicBezTo>
                  <a:pt x="152" y="84"/>
                  <a:pt x="152" y="84"/>
                  <a:pt x="152" y="84"/>
                </a:cubicBezTo>
                <a:cubicBezTo>
                  <a:pt x="153" y="83"/>
                  <a:pt x="155" y="82"/>
                  <a:pt x="156" y="80"/>
                </a:cubicBezTo>
                <a:cubicBezTo>
                  <a:pt x="160" y="78"/>
                  <a:pt x="160" y="78"/>
                  <a:pt x="160" y="78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67" y="71"/>
                  <a:pt x="167" y="71"/>
                  <a:pt x="167" y="71"/>
                </a:cubicBezTo>
                <a:cubicBezTo>
                  <a:pt x="168" y="69"/>
                  <a:pt x="168" y="69"/>
                  <a:pt x="168" y="69"/>
                </a:cubicBezTo>
                <a:cubicBezTo>
                  <a:pt x="174" y="64"/>
                  <a:pt x="174" y="64"/>
                  <a:pt x="174" y="64"/>
                </a:cubicBezTo>
                <a:cubicBezTo>
                  <a:pt x="176" y="62"/>
                  <a:pt x="176" y="62"/>
                  <a:pt x="176" y="62"/>
                </a:cubicBezTo>
                <a:cubicBezTo>
                  <a:pt x="179" y="61"/>
                  <a:pt x="179" y="61"/>
                  <a:pt x="179" y="61"/>
                </a:cubicBezTo>
                <a:cubicBezTo>
                  <a:pt x="174" y="66"/>
                  <a:pt x="174" y="66"/>
                  <a:pt x="174" y="66"/>
                </a:cubicBezTo>
                <a:cubicBezTo>
                  <a:pt x="170" y="70"/>
                  <a:pt x="170" y="70"/>
                  <a:pt x="170" y="70"/>
                </a:cubicBezTo>
                <a:cubicBezTo>
                  <a:pt x="171" y="70"/>
                  <a:pt x="171" y="70"/>
                  <a:pt x="171" y="70"/>
                </a:cubicBezTo>
                <a:cubicBezTo>
                  <a:pt x="176" y="67"/>
                  <a:pt x="176" y="67"/>
                  <a:pt x="176" y="67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182" y="64"/>
                  <a:pt x="182" y="64"/>
                  <a:pt x="182" y="64"/>
                </a:cubicBezTo>
                <a:cubicBezTo>
                  <a:pt x="182" y="64"/>
                  <a:pt x="182" y="64"/>
                  <a:pt x="182" y="64"/>
                </a:cubicBezTo>
                <a:moveTo>
                  <a:pt x="110" y="148"/>
                </a:moveTo>
                <a:cubicBezTo>
                  <a:pt x="112" y="146"/>
                  <a:pt x="112" y="146"/>
                  <a:pt x="112" y="146"/>
                </a:cubicBezTo>
                <a:cubicBezTo>
                  <a:pt x="113" y="144"/>
                  <a:pt x="113" y="144"/>
                  <a:pt x="113" y="144"/>
                </a:cubicBezTo>
                <a:cubicBezTo>
                  <a:pt x="115" y="143"/>
                  <a:pt x="115" y="143"/>
                  <a:pt x="115" y="143"/>
                </a:cubicBezTo>
                <a:cubicBezTo>
                  <a:pt x="118" y="139"/>
                  <a:pt x="118" y="139"/>
                  <a:pt x="118" y="139"/>
                </a:cubicBezTo>
                <a:cubicBezTo>
                  <a:pt x="116" y="138"/>
                  <a:pt x="116" y="138"/>
                  <a:pt x="116" y="138"/>
                </a:cubicBezTo>
                <a:cubicBezTo>
                  <a:pt x="117" y="135"/>
                  <a:pt x="117" y="135"/>
                  <a:pt x="117" y="135"/>
                </a:cubicBezTo>
                <a:cubicBezTo>
                  <a:pt x="116" y="135"/>
                  <a:pt x="115" y="135"/>
                  <a:pt x="115" y="135"/>
                </a:cubicBezTo>
                <a:cubicBezTo>
                  <a:pt x="111" y="137"/>
                  <a:pt x="111" y="137"/>
                  <a:pt x="111" y="137"/>
                </a:cubicBezTo>
                <a:cubicBezTo>
                  <a:pt x="108" y="139"/>
                  <a:pt x="108" y="139"/>
                  <a:pt x="108" y="139"/>
                </a:cubicBezTo>
                <a:cubicBezTo>
                  <a:pt x="108" y="138"/>
                  <a:pt x="108" y="138"/>
                  <a:pt x="108" y="138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4" y="134"/>
                  <a:pt x="114" y="134"/>
                  <a:pt x="114" y="134"/>
                </a:cubicBezTo>
                <a:cubicBezTo>
                  <a:pt x="118" y="133"/>
                  <a:pt x="118" y="133"/>
                  <a:pt x="118" y="133"/>
                </a:cubicBezTo>
                <a:cubicBezTo>
                  <a:pt x="121" y="131"/>
                  <a:pt x="121" y="131"/>
                  <a:pt x="121" y="131"/>
                </a:cubicBezTo>
                <a:cubicBezTo>
                  <a:pt x="119" y="130"/>
                  <a:pt x="119" y="130"/>
                  <a:pt x="119" y="130"/>
                </a:cubicBezTo>
                <a:cubicBezTo>
                  <a:pt x="119" y="128"/>
                  <a:pt x="119" y="128"/>
                  <a:pt x="119" y="128"/>
                </a:cubicBezTo>
                <a:cubicBezTo>
                  <a:pt x="118" y="127"/>
                  <a:pt x="118" y="127"/>
                  <a:pt x="118" y="127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5" y="116"/>
                  <a:pt x="125" y="116"/>
                  <a:pt x="125" y="116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130" y="108"/>
                  <a:pt x="130" y="108"/>
                  <a:pt x="130" y="108"/>
                </a:cubicBezTo>
                <a:cubicBezTo>
                  <a:pt x="136" y="100"/>
                  <a:pt x="136" y="100"/>
                  <a:pt x="136" y="100"/>
                </a:cubicBezTo>
                <a:cubicBezTo>
                  <a:pt x="139" y="96"/>
                  <a:pt x="139" y="96"/>
                  <a:pt x="139" y="96"/>
                </a:cubicBezTo>
                <a:cubicBezTo>
                  <a:pt x="133" y="101"/>
                  <a:pt x="133" y="101"/>
                  <a:pt x="133" y="101"/>
                </a:cubicBezTo>
                <a:cubicBezTo>
                  <a:pt x="132" y="102"/>
                  <a:pt x="130" y="103"/>
                  <a:pt x="129" y="104"/>
                </a:cubicBezTo>
                <a:cubicBezTo>
                  <a:pt x="126" y="106"/>
                  <a:pt x="126" y="106"/>
                  <a:pt x="126" y="106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22" y="108"/>
                  <a:pt x="122" y="108"/>
                  <a:pt x="122" y="10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5" y="103"/>
                  <a:pt x="125" y="103"/>
                  <a:pt x="125" y="103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8" y="100"/>
                  <a:pt x="128" y="100"/>
                  <a:pt x="128" y="100"/>
                </a:cubicBezTo>
                <a:cubicBezTo>
                  <a:pt x="130" y="98"/>
                  <a:pt x="132" y="96"/>
                  <a:pt x="134" y="94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7" y="91"/>
                  <a:pt x="137" y="91"/>
                  <a:pt x="137" y="91"/>
                </a:cubicBezTo>
                <a:cubicBezTo>
                  <a:pt x="138" y="89"/>
                  <a:pt x="138" y="89"/>
                  <a:pt x="138" y="89"/>
                </a:cubicBezTo>
                <a:cubicBezTo>
                  <a:pt x="141" y="85"/>
                  <a:pt x="141" y="85"/>
                  <a:pt x="141" y="85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2" y="83"/>
                  <a:pt x="142" y="83"/>
                  <a:pt x="142" y="83"/>
                </a:cubicBezTo>
                <a:cubicBezTo>
                  <a:pt x="141" y="83"/>
                  <a:pt x="141" y="83"/>
                  <a:pt x="141" y="83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42" y="82"/>
                  <a:pt x="142" y="82"/>
                  <a:pt x="142" y="82"/>
                </a:cubicBezTo>
                <a:cubicBezTo>
                  <a:pt x="139" y="84"/>
                  <a:pt x="139" y="84"/>
                  <a:pt x="139" y="84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1" y="91"/>
                  <a:pt x="131" y="91"/>
                  <a:pt x="131" y="91"/>
                </a:cubicBezTo>
                <a:cubicBezTo>
                  <a:pt x="127" y="94"/>
                  <a:pt x="127" y="94"/>
                  <a:pt x="127" y="94"/>
                </a:cubicBezTo>
                <a:cubicBezTo>
                  <a:pt x="123" y="98"/>
                  <a:pt x="123" y="98"/>
                  <a:pt x="123" y="98"/>
                </a:cubicBezTo>
                <a:cubicBezTo>
                  <a:pt x="123" y="97"/>
                  <a:pt x="123" y="97"/>
                  <a:pt x="123" y="97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7" y="103"/>
                  <a:pt x="117" y="103"/>
                  <a:pt x="117" y="103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109" y="113"/>
                  <a:pt x="109" y="113"/>
                  <a:pt x="109" y="113"/>
                </a:cubicBezTo>
                <a:cubicBezTo>
                  <a:pt x="107" y="115"/>
                  <a:pt x="105" y="116"/>
                  <a:pt x="103" y="118"/>
                </a:cubicBezTo>
                <a:cubicBezTo>
                  <a:pt x="99" y="122"/>
                  <a:pt x="99" y="122"/>
                  <a:pt x="99" y="122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5" y="126"/>
                  <a:pt x="95" y="126"/>
                  <a:pt x="95" y="126"/>
                </a:cubicBezTo>
                <a:cubicBezTo>
                  <a:pt x="91" y="131"/>
                  <a:pt x="91" y="131"/>
                  <a:pt x="91" y="131"/>
                </a:cubicBezTo>
                <a:cubicBezTo>
                  <a:pt x="89" y="133"/>
                  <a:pt x="87" y="135"/>
                  <a:pt x="85" y="137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77" y="148"/>
                  <a:pt x="77" y="148"/>
                  <a:pt x="77" y="148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80" y="143"/>
                  <a:pt x="80" y="143"/>
                  <a:pt x="80" y="143"/>
                </a:cubicBezTo>
                <a:cubicBezTo>
                  <a:pt x="83" y="138"/>
                  <a:pt x="83" y="138"/>
                  <a:pt x="83" y="138"/>
                </a:cubicBezTo>
                <a:cubicBezTo>
                  <a:pt x="84" y="137"/>
                  <a:pt x="85" y="135"/>
                  <a:pt x="86" y="134"/>
                </a:cubicBezTo>
                <a:cubicBezTo>
                  <a:pt x="91" y="128"/>
                  <a:pt x="91" y="128"/>
                  <a:pt x="91" y="128"/>
                </a:cubicBezTo>
                <a:cubicBezTo>
                  <a:pt x="95" y="124"/>
                  <a:pt x="95" y="124"/>
                  <a:pt x="95" y="124"/>
                </a:cubicBezTo>
                <a:cubicBezTo>
                  <a:pt x="96" y="123"/>
                  <a:pt x="96" y="123"/>
                  <a:pt x="96" y="123"/>
                </a:cubicBezTo>
                <a:cubicBezTo>
                  <a:pt x="96" y="122"/>
                  <a:pt x="96" y="122"/>
                  <a:pt x="96" y="122"/>
                </a:cubicBezTo>
                <a:cubicBezTo>
                  <a:pt x="97" y="121"/>
                  <a:pt x="97" y="121"/>
                  <a:pt x="97" y="121"/>
                </a:cubicBezTo>
                <a:cubicBezTo>
                  <a:pt x="99" y="119"/>
                  <a:pt x="99" y="119"/>
                  <a:pt x="99" y="119"/>
                </a:cubicBezTo>
                <a:cubicBezTo>
                  <a:pt x="92" y="126"/>
                  <a:pt x="85" y="135"/>
                  <a:pt x="79" y="142"/>
                </a:cubicBezTo>
                <a:cubicBezTo>
                  <a:pt x="67" y="158"/>
                  <a:pt x="67" y="158"/>
                  <a:pt x="47" y="190"/>
                </a:cubicBezTo>
                <a:cubicBezTo>
                  <a:pt x="37" y="208"/>
                  <a:pt x="37" y="208"/>
                  <a:pt x="23" y="243"/>
                </a:cubicBezTo>
                <a:cubicBezTo>
                  <a:pt x="19" y="253"/>
                  <a:pt x="15" y="267"/>
                  <a:pt x="12" y="277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1" y="280"/>
                  <a:pt x="11" y="280"/>
                  <a:pt x="11" y="280"/>
                </a:cubicBezTo>
                <a:cubicBezTo>
                  <a:pt x="12" y="278"/>
                  <a:pt x="12" y="278"/>
                  <a:pt x="12" y="278"/>
                </a:cubicBezTo>
                <a:cubicBezTo>
                  <a:pt x="12" y="277"/>
                  <a:pt x="12" y="277"/>
                  <a:pt x="12" y="277"/>
                </a:cubicBezTo>
                <a:cubicBezTo>
                  <a:pt x="11" y="281"/>
                  <a:pt x="11" y="281"/>
                  <a:pt x="11" y="281"/>
                </a:cubicBezTo>
                <a:cubicBezTo>
                  <a:pt x="10" y="286"/>
                  <a:pt x="10" y="286"/>
                  <a:pt x="10" y="286"/>
                </a:cubicBezTo>
                <a:cubicBezTo>
                  <a:pt x="10" y="288"/>
                  <a:pt x="10" y="289"/>
                  <a:pt x="9" y="291"/>
                </a:cubicBezTo>
                <a:cubicBezTo>
                  <a:pt x="9" y="294"/>
                  <a:pt x="9" y="294"/>
                  <a:pt x="9" y="294"/>
                </a:cubicBezTo>
                <a:cubicBezTo>
                  <a:pt x="8" y="297"/>
                  <a:pt x="8" y="297"/>
                  <a:pt x="8" y="297"/>
                </a:cubicBezTo>
                <a:cubicBezTo>
                  <a:pt x="8" y="300"/>
                  <a:pt x="8" y="300"/>
                  <a:pt x="8" y="300"/>
                </a:cubicBezTo>
                <a:cubicBezTo>
                  <a:pt x="7" y="304"/>
                  <a:pt x="7" y="304"/>
                  <a:pt x="7" y="304"/>
                </a:cubicBezTo>
                <a:cubicBezTo>
                  <a:pt x="7" y="306"/>
                  <a:pt x="7" y="306"/>
                  <a:pt x="7" y="306"/>
                </a:cubicBezTo>
                <a:cubicBezTo>
                  <a:pt x="6" y="310"/>
                  <a:pt x="6" y="310"/>
                  <a:pt x="6" y="310"/>
                </a:cubicBezTo>
                <a:cubicBezTo>
                  <a:pt x="6" y="311"/>
                  <a:pt x="6" y="311"/>
                  <a:pt x="6" y="311"/>
                </a:cubicBezTo>
                <a:cubicBezTo>
                  <a:pt x="7" y="308"/>
                  <a:pt x="7" y="308"/>
                  <a:pt x="7" y="308"/>
                </a:cubicBezTo>
                <a:cubicBezTo>
                  <a:pt x="8" y="304"/>
                  <a:pt x="8" y="304"/>
                  <a:pt x="8" y="304"/>
                </a:cubicBezTo>
                <a:cubicBezTo>
                  <a:pt x="9" y="298"/>
                  <a:pt x="9" y="298"/>
                  <a:pt x="9" y="298"/>
                </a:cubicBezTo>
                <a:cubicBezTo>
                  <a:pt x="10" y="291"/>
                  <a:pt x="10" y="291"/>
                  <a:pt x="10" y="291"/>
                </a:cubicBezTo>
                <a:cubicBezTo>
                  <a:pt x="12" y="283"/>
                  <a:pt x="12" y="283"/>
                  <a:pt x="12" y="283"/>
                </a:cubicBezTo>
                <a:cubicBezTo>
                  <a:pt x="12" y="280"/>
                  <a:pt x="13" y="277"/>
                  <a:pt x="14" y="274"/>
                </a:cubicBezTo>
                <a:cubicBezTo>
                  <a:pt x="15" y="272"/>
                  <a:pt x="15" y="270"/>
                  <a:pt x="16" y="268"/>
                </a:cubicBezTo>
                <a:cubicBezTo>
                  <a:pt x="18" y="262"/>
                  <a:pt x="18" y="262"/>
                  <a:pt x="18" y="262"/>
                </a:cubicBezTo>
                <a:cubicBezTo>
                  <a:pt x="19" y="260"/>
                  <a:pt x="19" y="260"/>
                  <a:pt x="19" y="260"/>
                </a:cubicBezTo>
                <a:cubicBezTo>
                  <a:pt x="21" y="255"/>
                  <a:pt x="21" y="255"/>
                  <a:pt x="21" y="255"/>
                </a:cubicBezTo>
                <a:cubicBezTo>
                  <a:pt x="23" y="252"/>
                  <a:pt x="23" y="252"/>
                  <a:pt x="23" y="252"/>
                </a:cubicBezTo>
                <a:cubicBezTo>
                  <a:pt x="24" y="250"/>
                  <a:pt x="24" y="250"/>
                  <a:pt x="24" y="250"/>
                </a:cubicBezTo>
                <a:cubicBezTo>
                  <a:pt x="26" y="246"/>
                  <a:pt x="26" y="246"/>
                  <a:pt x="26" y="246"/>
                </a:cubicBezTo>
                <a:cubicBezTo>
                  <a:pt x="27" y="244"/>
                  <a:pt x="27" y="244"/>
                  <a:pt x="27" y="244"/>
                </a:cubicBezTo>
                <a:cubicBezTo>
                  <a:pt x="29" y="237"/>
                  <a:pt x="29" y="237"/>
                  <a:pt x="29" y="237"/>
                </a:cubicBezTo>
                <a:cubicBezTo>
                  <a:pt x="30" y="235"/>
                  <a:pt x="30" y="235"/>
                  <a:pt x="30" y="235"/>
                </a:cubicBezTo>
                <a:cubicBezTo>
                  <a:pt x="31" y="231"/>
                  <a:pt x="31" y="231"/>
                  <a:pt x="31" y="231"/>
                </a:cubicBezTo>
                <a:cubicBezTo>
                  <a:pt x="32" y="228"/>
                  <a:pt x="32" y="228"/>
                  <a:pt x="32" y="22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5" y="226"/>
                  <a:pt x="35" y="226"/>
                  <a:pt x="35" y="226"/>
                </a:cubicBezTo>
                <a:cubicBezTo>
                  <a:pt x="37" y="223"/>
                  <a:pt x="37" y="223"/>
                  <a:pt x="37" y="223"/>
                </a:cubicBezTo>
                <a:cubicBezTo>
                  <a:pt x="38" y="220"/>
                  <a:pt x="38" y="220"/>
                  <a:pt x="38" y="220"/>
                </a:cubicBezTo>
                <a:cubicBezTo>
                  <a:pt x="42" y="212"/>
                  <a:pt x="42" y="212"/>
                  <a:pt x="42" y="212"/>
                </a:cubicBezTo>
                <a:cubicBezTo>
                  <a:pt x="43" y="212"/>
                  <a:pt x="43" y="212"/>
                  <a:pt x="44" y="212"/>
                </a:cubicBezTo>
                <a:cubicBezTo>
                  <a:pt x="46" y="210"/>
                  <a:pt x="46" y="210"/>
                  <a:pt x="46" y="210"/>
                </a:cubicBezTo>
                <a:cubicBezTo>
                  <a:pt x="48" y="209"/>
                  <a:pt x="48" y="209"/>
                  <a:pt x="48" y="209"/>
                </a:cubicBezTo>
                <a:cubicBezTo>
                  <a:pt x="49" y="206"/>
                  <a:pt x="49" y="206"/>
                  <a:pt x="49" y="206"/>
                </a:cubicBezTo>
                <a:cubicBezTo>
                  <a:pt x="52" y="199"/>
                  <a:pt x="52" y="199"/>
                  <a:pt x="52" y="199"/>
                </a:cubicBezTo>
                <a:cubicBezTo>
                  <a:pt x="56" y="194"/>
                  <a:pt x="56" y="194"/>
                  <a:pt x="56" y="194"/>
                </a:cubicBezTo>
                <a:cubicBezTo>
                  <a:pt x="56" y="194"/>
                  <a:pt x="57" y="194"/>
                  <a:pt x="57" y="194"/>
                </a:cubicBezTo>
                <a:cubicBezTo>
                  <a:pt x="59" y="192"/>
                  <a:pt x="59" y="192"/>
                  <a:pt x="59" y="192"/>
                </a:cubicBezTo>
                <a:cubicBezTo>
                  <a:pt x="60" y="192"/>
                  <a:pt x="60" y="192"/>
                  <a:pt x="60" y="192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6" y="186"/>
                  <a:pt x="66" y="186"/>
                  <a:pt x="66" y="186"/>
                </a:cubicBezTo>
                <a:cubicBezTo>
                  <a:pt x="68" y="186"/>
                  <a:pt x="69" y="186"/>
                  <a:pt x="70" y="187"/>
                </a:cubicBezTo>
                <a:cubicBezTo>
                  <a:pt x="70" y="188"/>
                  <a:pt x="69" y="188"/>
                  <a:pt x="69" y="189"/>
                </a:cubicBezTo>
                <a:cubicBezTo>
                  <a:pt x="68" y="189"/>
                  <a:pt x="67" y="189"/>
                  <a:pt x="66" y="189"/>
                </a:cubicBezTo>
                <a:cubicBezTo>
                  <a:pt x="63" y="192"/>
                  <a:pt x="63" y="192"/>
                  <a:pt x="61" y="196"/>
                </a:cubicBezTo>
                <a:cubicBezTo>
                  <a:pt x="61" y="197"/>
                  <a:pt x="61" y="197"/>
                  <a:pt x="61" y="197"/>
                </a:cubicBezTo>
                <a:cubicBezTo>
                  <a:pt x="64" y="195"/>
                  <a:pt x="64" y="195"/>
                  <a:pt x="64" y="195"/>
                </a:cubicBezTo>
                <a:cubicBezTo>
                  <a:pt x="66" y="193"/>
                  <a:pt x="66" y="193"/>
                  <a:pt x="66" y="193"/>
                </a:cubicBezTo>
                <a:cubicBezTo>
                  <a:pt x="68" y="192"/>
                  <a:pt x="68" y="192"/>
                  <a:pt x="68" y="192"/>
                </a:cubicBezTo>
                <a:cubicBezTo>
                  <a:pt x="71" y="190"/>
                  <a:pt x="71" y="190"/>
                  <a:pt x="71" y="190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7" y="185"/>
                  <a:pt x="77" y="185"/>
                  <a:pt x="77" y="185"/>
                </a:cubicBezTo>
                <a:cubicBezTo>
                  <a:pt x="80" y="182"/>
                  <a:pt x="80" y="182"/>
                  <a:pt x="80" y="182"/>
                </a:cubicBezTo>
                <a:cubicBezTo>
                  <a:pt x="83" y="178"/>
                  <a:pt x="83" y="178"/>
                  <a:pt x="83" y="178"/>
                </a:cubicBezTo>
                <a:cubicBezTo>
                  <a:pt x="80" y="179"/>
                  <a:pt x="80" y="179"/>
                  <a:pt x="80" y="179"/>
                </a:cubicBezTo>
                <a:cubicBezTo>
                  <a:pt x="75" y="184"/>
                  <a:pt x="75" y="184"/>
                  <a:pt x="75" y="184"/>
                </a:cubicBezTo>
                <a:cubicBezTo>
                  <a:pt x="73" y="184"/>
                  <a:pt x="73" y="184"/>
                  <a:pt x="73" y="184"/>
                </a:cubicBezTo>
                <a:cubicBezTo>
                  <a:pt x="73" y="182"/>
                  <a:pt x="73" y="182"/>
                  <a:pt x="73" y="182"/>
                </a:cubicBezTo>
                <a:cubicBezTo>
                  <a:pt x="73" y="178"/>
                  <a:pt x="73" y="178"/>
                  <a:pt x="73" y="178"/>
                </a:cubicBezTo>
                <a:cubicBezTo>
                  <a:pt x="76" y="171"/>
                  <a:pt x="76" y="171"/>
                  <a:pt x="76" y="171"/>
                </a:cubicBezTo>
                <a:cubicBezTo>
                  <a:pt x="80" y="168"/>
                  <a:pt x="80" y="168"/>
                  <a:pt x="80" y="168"/>
                </a:cubicBezTo>
                <a:cubicBezTo>
                  <a:pt x="83" y="163"/>
                  <a:pt x="83" y="163"/>
                  <a:pt x="83" y="163"/>
                </a:cubicBezTo>
                <a:cubicBezTo>
                  <a:pt x="81" y="162"/>
                  <a:pt x="81" y="162"/>
                  <a:pt x="81" y="162"/>
                </a:cubicBezTo>
                <a:cubicBezTo>
                  <a:pt x="78" y="164"/>
                  <a:pt x="78" y="164"/>
                  <a:pt x="78" y="164"/>
                </a:cubicBezTo>
                <a:cubicBezTo>
                  <a:pt x="73" y="168"/>
                  <a:pt x="73" y="168"/>
                  <a:pt x="73" y="168"/>
                </a:cubicBezTo>
                <a:cubicBezTo>
                  <a:pt x="67" y="174"/>
                  <a:pt x="67" y="174"/>
                  <a:pt x="67" y="174"/>
                </a:cubicBezTo>
                <a:cubicBezTo>
                  <a:pt x="63" y="178"/>
                  <a:pt x="63" y="178"/>
                  <a:pt x="63" y="178"/>
                </a:cubicBezTo>
                <a:cubicBezTo>
                  <a:pt x="66" y="175"/>
                  <a:pt x="66" y="175"/>
                  <a:pt x="66" y="175"/>
                </a:cubicBezTo>
                <a:cubicBezTo>
                  <a:pt x="69" y="171"/>
                  <a:pt x="69" y="171"/>
                  <a:pt x="69" y="171"/>
                </a:cubicBezTo>
                <a:cubicBezTo>
                  <a:pt x="71" y="169"/>
                  <a:pt x="71" y="169"/>
                  <a:pt x="71" y="169"/>
                </a:cubicBezTo>
                <a:cubicBezTo>
                  <a:pt x="71" y="167"/>
                  <a:pt x="71" y="167"/>
                  <a:pt x="71" y="167"/>
                </a:cubicBezTo>
                <a:cubicBezTo>
                  <a:pt x="71" y="167"/>
                  <a:pt x="72" y="167"/>
                  <a:pt x="72" y="167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78" y="161"/>
                  <a:pt x="78" y="161"/>
                  <a:pt x="78" y="161"/>
                </a:cubicBezTo>
                <a:cubicBezTo>
                  <a:pt x="80" y="161"/>
                  <a:pt x="80" y="161"/>
                  <a:pt x="80" y="161"/>
                </a:cubicBezTo>
                <a:cubicBezTo>
                  <a:pt x="83" y="157"/>
                  <a:pt x="83" y="157"/>
                  <a:pt x="83" y="157"/>
                </a:cubicBezTo>
                <a:cubicBezTo>
                  <a:pt x="85" y="156"/>
                  <a:pt x="85" y="156"/>
                  <a:pt x="85" y="156"/>
                </a:cubicBezTo>
                <a:cubicBezTo>
                  <a:pt x="86" y="156"/>
                  <a:pt x="87" y="156"/>
                  <a:pt x="87" y="156"/>
                </a:cubicBezTo>
                <a:cubicBezTo>
                  <a:pt x="92" y="156"/>
                  <a:pt x="92" y="156"/>
                  <a:pt x="92" y="156"/>
                </a:cubicBezTo>
                <a:cubicBezTo>
                  <a:pt x="93" y="157"/>
                  <a:pt x="93" y="157"/>
                  <a:pt x="93" y="157"/>
                </a:cubicBezTo>
                <a:cubicBezTo>
                  <a:pt x="95" y="157"/>
                  <a:pt x="95" y="157"/>
                  <a:pt x="95" y="157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10" y="148"/>
                  <a:pt x="110" y="148"/>
                  <a:pt x="110" y="148"/>
                </a:cubicBezTo>
              </a:path>
            </a:pathLst>
          </a:custGeom>
          <a:solidFill>
            <a:schemeClr val="bg1"/>
          </a:solidFill>
          <a:ln w="9525">
            <a:solidFill>
              <a:srgbClr val="D01D30"/>
            </a:solidFill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733602" y="3646676"/>
            <a:ext cx="573408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A designer can use default text to simulate what text would look like. If it is not real text. A designer can use default text to simulate what text would look like. If it is not real text. </a:t>
            </a:r>
            <a:endParaRPr lang="en-US" altLang="zh-CN" sz="14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761736" y="3191584"/>
            <a:ext cx="55230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i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If it is not real text. If it is not real text. </a:t>
            </a:r>
            <a:endParaRPr lang="zh-CN" altLang="en-US" sz="1200" i="1" dirty="0">
              <a:solidFill>
                <a:schemeClr val="bg1"/>
              </a:solidFill>
            </a:endParaRPr>
          </a:p>
        </p:txBody>
      </p:sp>
      <p:sp>
        <p:nvSpPr>
          <p:cNvPr id="2830" name="文本框 2829"/>
          <p:cNvSpPr txBox="1"/>
          <p:nvPr/>
        </p:nvSpPr>
        <p:spPr>
          <a:xfrm>
            <a:off x="5697387" y="2423304"/>
            <a:ext cx="4487623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MY OPINION</a:t>
            </a:r>
            <a:endParaRPr lang="zh-CN" altLang="en-US" sz="4400" b="1" dirty="0">
              <a:solidFill>
                <a:srgbClr val="D01D3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13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矩形 16"/>
          <p:cNvSpPr>
            <a:spLocks noChangeArrowheads="1"/>
          </p:cNvSpPr>
          <p:nvPr/>
        </p:nvSpPr>
        <p:spPr bwMode="auto">
          <a:xfrm>
            <a:off x="8640893" y="2901187"/>
            <a:ext cx="2585391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171" name="矩形 36"/>
          <p:cNvSpPr>
            <a:spLocks noChangeArrowheads="1"/>
          </p:cNvSpPr>
          <p:nvPr/>
        </p:nvSpPr>
        <p:spPr bwMode="auto">
          <a:xfrm>
            <a:off x="8624837" y="2508236"/>
            <a:ext cx="291888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your title here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237" name="Freeform 31"/>
          <p:cNvSpPr/>
          <p:nvPr/>
        </p:nvSpPr>
        <p:spPr bwMode="auto">
          <a:xfrm>
            <a:off x="7626154" y="4026270"/>
            <a:ext cx="110339" cy="97366"/>
          </a:xfrm>
          <a:custGeom>
            <a:avLst/>
            <a:gdLst>
              <a:gd name="T0" fmla="*/ 2147483646 w 88"/>
              <a:gd name="T1" fmla="*/ 2147483646 h 80"/>
              <a:gd name="T2" fmla="*/ 2147483646 w 88"/>
              <a:gd name="T3" fmla="*/ 2147483646 h 80"/>
              <a:gd name="T4" fmla="*/ 2147483646 w 88"/>
              <a:gd name="T5" fmla="*/ 2147483646 h 80"/>
              <a:gd name="T6" fmla="*/ 2147483646 w 88"/>
              <a:gd name="T7" fmla="*/ 2147483646 h 80"/>
              <a:gd name="T8" fmla="*/ 2147483646 w 88"/>
              <a:gd name="T9" fmla="*/ 2147483646 h 80"/>
              <a:gd name="T10" fmla="*/ 2147483646 w 88"/>
              <a:gd name="T11" fmla="*/ 2147483646 h 80"/>
              <a:gd name="T12" fmla="*/ 2147483646 w 88"/>
              <a:gd name="T13" fmla="*/ 873360744 h 80"/>
              <a:gd name="T14" fmla="*/ 2147483646 w 88"/>
              <a:gd name="T15" fmla="*/ 2147483646 h 80"/>
              <a:gd name="T16" fmla="*/ 2147483646 w 88"/>
              <a:gd name="T17" fmla="*/ 2147483646 h 80"/>
              <a:gd name="T18" fmla="*/ 2147483646 w 88"/>
              <a:gd name="T19" fmla="*/ 2147483646 h 80"/>
              <a:gd name="T20" fmla="*/ 0 w 88"/>
              <a:gd name="T21" fmla="*/ 2147483646 h 80"/>
              <a:gd name="T22" fmla="*/ 2147483646 w 88"/>
              <a:gd name="T23" fmla="*/ 2147483646 h 80"/>
              <a:gd name="T24" fmla="*/ 2147483646 w 88"/>
              <a:gd name="T25" fmla="*/ 2147483646 h 80"/>
              <a:gd name="T26" fmla="*/ 2147483646 w 88"/>
              <a:gd name="T27" fmla="*/ 2147483646 h 80"/>
              <a:gd name="T28" fmla="*/ 2147483646 w 88"/>
              <a:gd name="T29" fmla="*/ 2147483646 h 80"/>
              <a:gd name="T30" fmla="*/ 2147483646 w 88"/>
              <a:gd name="T31" fmla="*/ 2147483646 h 80"/>
              <a:gd name="T32" fmla="*/ 2147483646 w 88"/>
              <a:gd name="T33" fmla="*/ 2147483646 h 80"/>
              <a:gd name="T34" fmla="*/ 2147483646 w 88"/>
              <a:gd name="T35" fmla="*/ 2147483646 h 80"/>
              <a:gd name="T36" fmla="*/ 2147483646 w 88"/>
              <a:gd name="T37" fmla="*/ 2147483646 h 8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8"/>
              <a:gd name="T58" fmla="*/ 0 h 80"/>
              <a:gd name="T59" fmla="*/ 88 w 88"/>
              <a:gd name="T60" fmla="*/ 80 h 80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8" h="80">
                <a:moveTo>
                  <a:pt x="81" y="43"/>
                </a:moveTo>
                <a:cubicBezTo>
                  <a:pt x="88" y="35"/>
                  <a:pt x="88" y="35"/>
                  <a:pt x="88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34"/>
                  <a:pt x="88" y="34"/>
                  <a:pt x="88" y="34"/>
                </a:cubicBezTo>
                <a:cubicBezTo>
                  <a:pt x="62" y="13"/>
                  <a:pt x="62" y="13"/>
                  <a:pt x="62" y="13"/>
                </a:cubicBezTo>
                <a:cubicBezTo>
                  <a:pt x="48" y="3"/>
                  <a:pt x="36" y="0"/>
                  <a:pt x="28" y="1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27"/>
                  <a:pt x="16" y="27"/>
                  <a:pt x="16" y="27"/>
                </a:cubicBezTo>
                <a:cubicBezTo>
                  <a:pt x="14" y="35"/>
                  <a:pt x="11" y="43"/>
                  <a:pt x="4" y="49"/>
                </a:cubicBezTo>
                <a:cubicBezTo>
                  <a:pt x="0" y="54"/>
                  <a:pt x="0" y="54"/>
                  <a:pt x="0" y="54"/>
                </a:cubicBezTo>
                <a:cubicBezTo>
                  <a:pt x="10" y="66"/>
                  <a:pt x="10" y="66"/>
                  <a:pt x="10" y="66"/>
                </a:cubicBezTo>
                <a:cubicBezTo>
                  <a:pt x="11" y="66"/>
                  <a:pt x="11" y="66"/>
                  <a:pt x="11" y="66"/>
                </a:cubicBezTo>
                <a:cubicBezTo>
                  <a:pt x="14" y="75"/>
                  <a:pt x="14" y="75"/>
                  <a:pt x="14" y="75"/>
                </a:cubicBezTo>
                <a:cubicBezTo>
                  <a:pt x="27" y="80"/>
                  <a:pt x="27" y="80"/>
                  <a:pt x="27" y="80"/>
                </a:cubicBezTo>
                <a:cubicBezTo>
                  <a:pt x="34" y="75"/>
                  <a:pt x="40" y="73"/>
                  <a:pt x="45" y="74"/>
                </a:cubicBezTo>
                <a:cubicBezTo>
                  <a:pt x="67" y="78"/>
                  <a:pt x="67" y="78"/>
                  <a:pt x="67" y="78"/>
                </a:cubicBezTo>
                <a:cubicBezTo>
                  <a:pt x="68" y="71"/>
                  <a:pt x="68" y="71"/>
                  <a:pt x="68" y="71"/>
                </a:cubicBezTo>
                <a:cubicBezTo>
                  <a:pt x="69" y="56"/>
                  <a:pt x="74" y="47"/>
                  <a:pt x="81" y="4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miter lim="800000"/>
          </a:ln>
        </p:spPr>
        <p:txBody>
          <a:bodyPr/>
          <a:lstStyle/>
          <a:p>
            <a:endParaRPr lang="zh-CN" altLang="en-US" sz="2400">
              <a:solidFill>
                <a:schemeClr val="bg1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59209" y="1385447"/>
            <a:ext cx="5425017" cy="4381500"/>
            <a:chOff x="2904618" y="1262619"/>
            <a:chExt cx="5425017" cy="4381500"/>
          </a:xfrm>
          <a:solidFill>
            <a:srgbClr val="D01D30"/>
          </a:solidFill>
        </p:grpSpPr>
        <p:grpSp>
          <p:nvGrpSpPr>
            <p:cNvPr id="4" name="组合 3"/>
            <p:cNvGrpSpPr/>
            <p:nvPr/>
          </p:nvGrpSpPr>
          <p:grpSpPr>
            <a:xfrm>
              <a:off x="2904618" y="1791181"/>
              <a:ext cx="3516555" cy="3515137"/>
              <a:chOff x="3050410" y="1927350"/>
              <a:chExt cx="3516555" cy="3515137"/>
            </a:xfrm>
            <a:grpFill/>
          </p:grpSpPr>
          <p:sp>
            <p:nvSpPr>
              <p:cNvPr id="7213" name="Freeform 6"/>
              <p:cNvSpPr/>
              <p:nvPr/>
            </p:nvSpPr>
            <p:spPr bwMode="auto">
              <a:xfrm>
                <a:off x="4871009" y="2793714"/>
                <a:ext cx="1518187" cy="1253845"/>
              </a:xfrm>
              <a:custGeom>
                <a:avLst/>
                <a:gdLst>
                  <a:gd name="T0" fmla="*/ 2147483646 w 1203"/>
                  <a:gd name="T1" fmla="*/ 2147483646 h 1018"/>
                  <a:gd name="T2" fmla="*/ 2147483646 w 1203"/>
                  <a:gd name="T3" fmla="*/ 2147483646 h 1018"/>
                  <a:gd name="T4" fmla="*/ 2147483646 w 1203"/>
                  <a:gd name="T5" fmla="*/ 2147483646 h 1018"/>
                  <a:gd name="T6" fmla="*/ 2147483646 w 1203"/>
                  <a:gd name="T7" fmla="*/ 2147483646 h 1018"/>
                  <a:gd name="T8" fmla="*/ 2147483646 w 1203"/>
                  <a:gd name="T9" fmla="*/ 2147483646 h 1018"/>
                  <a:gd name="T10" fmla="*/ 2147483646 w 1203"/>
                  <a:gd name="T11" fmla="*/ 2147483646 h 1018"/>
                  <a:gd name="T12" fmla="*/ 2147483646 w 1203"/>
                  <a:gd name="T13" fmla="*/ 2147483646 h 1018"/>
                  <a:gd name="T14" fmla="*/ 2147483646 w 1203"/>
                  <a:gd name="T15" fmla="*/ 2147483646 h 1018"/>
                  <a:gd name="T16" fmla="*/ 2147483646 w 1203"/>
                  <a:gd name="T17" fmla="*/ 2147483646 h 1018"/>
                  <a:gd name="T18" fmla="*/ 2147483646 w 1203"/>
                  <a:gd name="T19" fmla="*/ 2147483646 h 1018"/>
                  <a:gd name="T20" fmla="*/ 2147483646 w 1203"/>
                  <a:gd name="T21" fmla="*/ 2147483646 h 1018"/>
                  <a:gd name="T22" fmla="*/ 2147483646 w 1203"/>
                  <a:gd name="T23" fmla="*/ 2147483646 h 1018"/>
                  <a:gd name="T24" fmla="*/ 2147483646 w 1203"/>
                  <a:gd name="T25" fmla="*/ 2147483646 h 1018"/>
                  <a:gd name="T26" fmla="*/ 2147483646 w 1203"/>
                  <a:gd name="T27" fmla="*/ 2147483646 h 1018"/>
                  <a:gd name="T28" fmla="*/ 2147483646 w 1203"/>
                  <a:gd name="T29" fmla="*/ 2147483646 h 1018"/>
                  <a:gd name="T30" fmla="*/ 2147483646 w 1203"/>
                  <a:gd name="T31" fmla="*/ 2147483646 h 1018"/>
                  <a:gd name="T32" fmla="*/ 2147483646 w 1203"/>
                  <a:gd name="T33" fmla="*/ 2147483646 h 1018"/>
                  <a:gd name="T34" fmla="*/ 2147483646 w 1203"/>
                  <a:gd name="T35" fmla="*/ 2147483646 h 1018"/>
                  <a:gd name="T36" fmla="*/ 2147483646 w 1203"/>
                  <a:gd name="T37" fmla="*/ 2147483646 h 1018"/>
                  <a:gd name="T38" fmla="*/ 2147483646 w 1203"/>
                  <a:gd name="T39" fmla="*/ 2147483646 h 1018"/>
                  <a:gd name="T40" fmla="*/ 2147483646 w 1203"/>
                  <a:gd name="T41" fmla="*/ 2147483646 h 1018"/>
                  <a:gd name="T42" fmla="*/ 2147483646 w 1203"/>
                  <a:gd name="T43" fmla="*/ 2147483646 h 1018"/>
                  <a:gd name="T44" fmla="*/ 2147483646 w 1203"/>
                  <a:gd name="T45" fmla="*/ 2147483646 h 1018"/>
                  <a:gd name="T46" fmla="*/ 2147483646 w 1203"/>
                  <a:gd name="T47" fmla="*/ 2147483646 h 1018"/>
                  <a:gd name="T48" fmla="*/ 2147483646 w 1203"/>
                  <a:gd name="T49" fmla="*/ 2147483646 h 1018"/>
                  <a:gd name="T50" fmla="*/ 2147483646 w 1203"/>
                  <a:gd name="T51" fmla="*/ 2147483646 h 1018"/>
                  <a:gd name="T52" fmla="*/ 2147483646 w 1203"/>
                  <a:gd name="T53" fmla="*/ 2147483646 h 1018"/>
                  <a:gd name="T54" fmla="*/ 2147483646 w 1203"/>
                  <a:gd name="T55" fmla="*/ 2147483646 h 1018"/>
                  <a:gd name="T56" fmla="*/ 2147483646 w 1203"/>
                  <a:gd name="T57" fmla="*/ 2147483646 h 1018"/>
                  <a:gd name="T58" fmla="*/ 2147483646 w 1203"/>
                  <a:gd name="T59" fmla="*/ 2147483646 h 1018"/>
                  <a:gd name="T60" fmla="*/ 2147483646 w 1203"/>
                  <a:gd name="T61" fmla="*/ 2147483646 h 1018"/>
                  <a:gd name="T62" fmla="*/ 2147483646 w 1203"/>
                  <a:gd name="T63" fmla="*/ 2147483646 h 1018"/>
                  <a:gd name="T64" fmla="*/ 2147483646 w 1203"/>
                  <a:gd name="T65" fmla="*/ 2147483646 h 1018"/>
                  <a:gd name="T66" fmla="*/ 2147483646 w 1203"/>
                  <a:gd name="T67" fmla="*/ 2147483646 h 1018"/>
                  <a:gd name="T68" fmla="*/ 2147483646 w 1203"/>
                  <a:gd name="T69" fmla="*/ 2147483646 h 1018"/>
                  <a:gd name="T70" fmla="*/ 2147483646 w 1203"/>
                  <a:gd name="T71" fmla="*/ 2147483646 h 1018"/>
                  <a:gd name="T72" fmla="*/ 2147483646 w 1203"/>
                  <a:gd name="T73" fmla="*/ 2147483646 h 1018"/>
                  <a:gd name="T74" fmla="*/ 2147483646 w 1203"/>
                  <a:gd name="T75" fmla="*/ 2147483646 h 1018"/>
                  <a:gd name="T76" fmla="*/ 2147483646 w 1203"/>
                  <a:gd name="T77" fmla="*/ 2147483646 h 1018"/>
                  <a:gd name="T78" fmla="*/ 2147483646 w 1203"/>
                  <a:gd name="T79" fmla="*/ 2147483646 h 1018"/>
                  <a:gd name="T80" fmla="*/ 2147483646 w 1203"/>
                  <a:gd name="T81" fmla="*/ 2147483646 h 1018"/>
                  <a:gd name="T82" fmla="*/ 2147483646 w 1203"/>
                  <a:gd name="T83" fmla="*/ 2147483646 h 1018"/>
                  <a:gd name="T84" fmla="*/ 2147483646 w 1203"/>
                  <a:gd name="T85" fmla="*/ 2147483646 h 1018"/>
                  <a:gd name="T86" fmla="*/ 2147483646 w 1203"/>
                  <a:gd name="T87" fmla="*/ 2147483646 h 1018"/>
                  <a:gd name="T88" fmla="*/ 2147483646 w 1203"/>
                  <a:gd name="T89" fmla="*/ 2147483646 h 1018"/>
                  <a:gd name="T90" fmla="*/ 2147483646 w 1203"/>
                  <a:gd name="T91" fmla="*/ 2147483646 h 1018"/>
                  <a:gd name="T92" fmla="*/ 2147483646 w 1203"/>
                  <a:gd name="T93" fmla="*/ 2147483646 h 1018"/>
                  <a:gd name="T94" fmla="*/ 2147483646 w 1203"/>
                  <a:gd name="T95" fmla="*/ 2147483646 h 1018"/>
                  <a:gd name="T96" fmla="*/ 2147483646 w 1203"/>
                  <a:gd name="T97" fmla="*/ 2147483646 h 1018"/>
                  <a:gd name="T98" fmla="*/ 2147483646 w 1203"/>
                  <a:gd name="T99" fmla="*/ 2147483646 h 1018"/>
                  <a:gd name="T100" fmla="*/ 2147483646 w 1203"/>
                  <a:gd name="T101" fmla="*/ 2147483646 h 1018"/>
                  <a:gd name="T102" fmla="*/ 2147483646 w 1203"/>
                  <a:gd name="T103" fmla="*/ 2147483646 h 1018"/>
                  <a:gd name="T104" fmla="*/ 2147483646 w 1203"/>
                  <a:gd name="T105" fmla="*/ 2147483646 h 1018"/>
                  <a:gd name="T106" fmla="*/ 2147483646 w 1203"/>
                  <a:gd name="T107" fmla="*/ 2147483646 h 1018"/>
                  <a:gd name="T108" fmla="*/ 2147483646 w 1203"/>
                  <a:gd name="T109" fmla="*/ 2147483646 h 1018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203"/>
                  <a:gd name="T166" fmla="*/ 0 h 1018"/>
                  <a:gd name="T167" fmla="*/ 1203 w 1203"/>
                  <a:gd name="T168" fmla="*/ 1018 h 1018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203" h="1018">
                    <a:moveTo>
                      <a:pt x="715" y="368"/>
                    </a:moveTo>
                    <a:cubicBezTo>
                      <a:pt x="698" y="368"/>
                      <a:pt x="698" y="368"/>
                      <a:pt x="698" y="368"/>
                    </a:cubicBezTo>
                    <a:cubicBezTo>
                      <a:pt x="692" y="380"/>
                      <a:pt x="692" y="380"/>
                      <a:pt x="692" y="380"/>
                    </a:cubicBezTo>
                    <a:cubicBezTo>
                      <a:pt x="702" y="389"/>
                      <a:pt x="702" y="389"/>
                      <a:pt x="702" y="389"/>
                    </a:cubicBezTo>
                    <a:cubicBezTo>
                      <a:pt x="702" y="390"/>
                      <a:pt x="702" y="390"/>
                      <a:pt x="702" y="390"/>
                    </a:cubicBezTo>
                    <a:cubicBezTo>
                      <a:pt x="702" y="391"/>
                      <a:pt x="702" y="391"/>
                      <a:pt x="702" y="391"/>
                    </a:cubicBezTo>
                    <a:cubicBezTo>
                      <a:pt x="706" y="405"/>
                      <a:pt x="706" y="405"/>
                      <a:pt x="706" y="405"/>
                    </a:cubicBezTo>
                    <a:cubicBezTo>
                      <a:pt x="707" y="406"/>
                      <a:pt x="707" y="406"/>
                      <a:pt x="707" y="406"/>
                    </a:cubicBezTo>
                    <a:cubicBezTo>
                      <a:pt x="707" y="409"/>
                      <a:pt x="707" y="409"/>
                      <a:pt x="707" y="409"/>
                    </a:cubicBezTo>
                    <a:cubicBezTo>
                      <a:pt x="705" y="410"/>
                      <a:pt x="705" y="410"/>
                      <a:pt x="705" y="410"/>
                    </a:cubicBezTo>
                    <a:cubicBezTo>
                      <a:pt x="682" y="422"/>
                      <a:pt x="682" y="422"/>
                      <a:pt x="682" y="422"/>
                    </a:cubicBezTo>
                    <a:cubicBezTo>
                      <a:pt x="681" y="423"/>
                      <a:pt x="681" y="423"/>
                      <a:pt x="681" y="423"/>
                    </a:cubicBezTo>
                    <a:cubicBezTo>
                      <a:pt x="681" y="423"/>
                      <a:pt x="681" y="423"/>
                      <a:pt x="681" y="423"/>
                    </a:cubicBezTo>
                    <a:cubicBezTo>
                      <a:pt x="680" y="423"/>
                      <a:pt x="680" y="423"/>
                      <a:pt x="680" y="423"/>
                    </a:cubicBezTo>
                    <a:cubicBezTo>
                      <a:pt x="679" y="423"/>
                      <a:pt x="679" y="423"/>
                      <a:pt x="679" y="423"/>
                    </a:cubicBezTo>
                    <a:cubicBezTo>
                      <a:pt x="661" y="421"/>
                      <a:pt x="651" y="416"/>
                      <a:pt x="648" y="408"/>
                    </a:cubicBezTo>
                    <a:cubicBezTo>
                      <a:pt x="642" y="396"/>
                      <a:pt x="642" y="396"/>
                      <a:pt x="642" y="396"/>
                    </a:cubicBezTo>
                    <a:cubicBezTo>
                      <a:pt x="610" y="389"/>
                      <a:pt x="610" y="389"/>
                      <a:pt x="610" y="389"/>
                    </a:cubicBezTo>
                    <a:cubicBezTo>
                      <a:pt x="602" y="349"/>
                      <a:pt x="602" y="349"/>
                      <a:pt x="602" y="349"/>
                    </a:cubicBezTo>
                    <a:cubicBezTo>
                      <a:pt x="595" y="348"/>
                      <a:pt x="590" y="345"/>
                      <a:pt x="587" y="341"/>
                    </a:cubicBezTo>
                    <a:cubicBezTo>
                      <a:pt x="586" y="339"/>
                      <a:pt x="586" y="339"/>
                      <a:pt x="586" y="339"/>
                    </a:cubicBezTo>
                    <a:cubicBezTo>
                      <a:pt x="581" y="331"/>
                      <a:pt x="576" y="327"/>
                      <a:pt x="570" y="326"/>
                    </a:cubicBezTo>
                    <a:cubicBezTo>
                      <a:pt x="562" y="323"/>
                      <a:pt x="554" y="316"/>
                      <a:pt x="548" y="307"/>
                    </a:cubicBezTo>
                    <a:cubicBezTo>
                      <a:pt x="535" y="300"/>
                      <a:pt x="535" y="300"/>
                      <a:pt x="535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34" y="300"/>
                      <a:pt x="534" y="300"/>
                      <a:pt x="534" y="300"/>
                    </a:cubicBezTo>
                    <a:cubicBezTo>
                      <a:pt x="517" y="283"/>
                      <a:pt x="517" y="283"/>
                      <a:pt x="517" y="283"/>
                    </a:cubicBezTo>
                    <a:cubicBezTo>
                      <a:pt x="517" y="283"/>
                      <a:pt x="517" y="283"/>
                      <a:pt x="517" y="283"/>
                    </a:cubicBezTo>
                    <a:cubicBezTo>
                      <a:pt x="513" y="268"/>
                      <a:pt x="513" y="268"/>
                      <a:pt x="513" y="268"/>
                    </a:cubicBezTo>
                    <a:cubicBezTo>
                      <a:pt x="513" y="267"/>
                      <a:pt x="513" y="267"/>
                      <a:pt x="513" y="267"/>
                    </a:cubicBezTo>
                    <a:cubicBezTo>
                      <a:pt x="547" y="220"/>
                      <a:pt x="547" y="220"/>
                      <a:pt x="547" y="220"/>
                    </a:cubicBezTo>
                    <a:cubicBezTo>
                      <a:pt x="548" y="217"/>
                      <a:pt x="549" y="215"/>
                      <a:pt x="548" y="214"/>
                    </a:cubicBezTo>
                    <a:cubicBezTo>
                      <a:pt x="542" y="199"/>
                      <a:pt x="542" y="199"/>
                      <a:pt x="542" y="199"/>
                    </a:cubicBezTo>
                    <a:cubicBezTo>
                      <a:pt x="524" y="207"/>
                      <a:pt x="524" y="207"/>
                      <a:pt x="524" y="207"/>
                    </a:cubicBezTo>
                    <a:cubicBezTo>
                      <a:pt x="523" y="207"/>
                      <a:pt x="523" y="207"/>
                      <a:pt x="523" y="207"/>
                    </a:cubicBezTo>
                    <a:cubicBezTo>
                      <a:pt x="523" y="208"/>
                      <a:pt x="523" y="208"/>
                      <a:pt x="523" y="208"/>
                    </a:cubicBezTo>
                    <a:cubicBezTo>
                      <a:pt x="522" y="208"/>
                      <a:pt x="522" y="208"/>
                      <a:pt x="522" y="208"/>
                    </a:cubicBezTo>
                    <a:cubicBezTo>
                      <a:pt x="475" y="211"/>
                      <a:pt x="475" y="211"/>
                      <a:pt x="475" y="211"/>
                    </a:cubicBezTo>
                    <a:cubicBezTo>
                      <a:pt x="457" y="215"/>
                      <a:pt x="457" y="215"/>
                      <a:pt x="457" y="215"/>
                    </a:cubicBezTo>
                    <a:cubicBezTo>
                      <a:pt x="451" y="221"/>
                      <a:pt x="451" y="221"/>
                      <a:pt x="451" y="221"/>
                    </a:cubicBezTo>
                    <a:cubicBezTo>
                      <a:pt x="448" y="228"/>
                      <a:pt x="448" y="228"/>
                      <a:pt x="448" y="228"/>
                    </a:cubicBezTo>
                    <a:cubicBezTo>
                      <a:pt x="443" y="233"/>
                      <a:pt x="437" y="236"/>
                      <a:pt x="428" y="234"/>
                    </a:cubicBezTo>
                    <a:cubicBezTo>
                      <a:pt x="428" y="234"/>
                      <a:pt x="428" y="234"/>
                      <a:pt x="428" y="234"/>
                    </a:cubicBezTo>
                    <a:cubicBezTo>
                      <a:pt x="427" y="233"/>
                      <a:pt x="427" y="233"/>
                      <a:pt x="427" y="233"/>
                    </a:cubicBezTo>
                    <a:cubicBezTo>
                      <a:pt x="411" y="221"/>
                      <a:pt x="411" y="221"/>
                      <a:pt x="411" y="221"/>
                    </a:cubicBezTo>
                    <a:cubicBezTo>
                      <a:pt x="410" y="195"/>
                      <a:pt x="410" y="195"/>
                      <a:pt x="410" y="195"/>
                    </a:cubicBezTo>
                    <a:cubicBezTo>
                      <a:pt x="401" y="189"/>
                      <a:pt x="396" y="182"/>
                      <a:pt x="394" y="177"/>
                    </a:cubicBezTo>
                    <a:cubicBezTo>
                      <a:pt x="390" y="154"/>
                      <a:pt x="390" y="154"/>
                      <a:pt x="390" y="154"/>
                    </a:cubicBezTo>
                    <a:cubicBezTo>
                      <a:pt x="379" y="141"/>
                      <a:pt x="379" y="141"/>
                      <a:pt x="379" y="141"/>
                    </a:cubicBezTo>
                    <a:cubicBezTo>
                      <a:pt x="367" y="132"/>
                      <a:pt x="367" y="132"/>
                      <a:pt x="367" y="132"/>
                    </a:cubicBezTo>
                    <a:cubicBezTo>
                      <a:pt x="362" y="129"/>
                      <a:pt x="362" y="129"/>
                      <a:pt x="362" y="129"/>
                    </a:cubicBezTo>
                    <a:cubicBezTo>
                      <a:pt x="381" y="104"/>
                      <a:pt x="381" y="104"/>
                      <a:pt x="381" y="104"/>
                    </a:cubicBezTo>
                    <a:cubicBezTo>
                      <a:pt x="385" y="91"/>
                      <a:pt x="385" y="91"/>
                      <a:pt x="385" y="91"/>
                    </a:cubicBezTo>
                    <a:cubicBezTo>
                      <a:pt x="364" y="64"/>
                      <a:pt x="364" y="64"/>
                      <a:pt x="364" y="64"/>
                    </a:cubicBezTo>
                    <a:cubicBezTo>
                      <a:pt x="363" y="64"/>
                      <a:pt x="363" y="64"/>
                      <a:pt x="363" y="64"/>
                    </a:cubicBezTo>
                    <a:cubicBezTo>
                      <a:pt x="363" y="63"/>
                      <a:pt x="363" y="63"/>
                      <a:pt x="363" y="63"/>
                    </a:cubicBezTo>
                    <a:cubicBezTo>
                      <a:pt x="354" y="42"/>
                      <a:pt x="354" y="42"/>
                      <a:pt x="354" y="42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4" y="41"/>
                      <a:pt x="354" y="41"/>
                      <a:pt x="354" y="41"/>
                    </a:cubicBezTo>
                    <a:cubicBezTo>
                      <a:pt x="352" y="30"/>
                      <a:pt x="352" y="30"/>
                      <a:pt x="352" y="30"/>
                    </a:cubicBezTo>
                    <a:cubicBezTo>
                      <a:pt x="338" y="20"/>
                      <a:pt x="338" y="20"/>
                      <a:pt x="338" y="20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38" y="19"/>
                      <a:pt x="338" y="19"/>
                      <a:pt x="338" y="19"/>
                    </a:cubicBezTo>
                    <a:cubicBezTo>
                      <a:pt x="323" y="3"/>
                      <a:pt x="323" y="3"/>
                      <a:pt x="323" y="3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283" y="6"/>
                      <a:pt x="283" y="6"/>
                      <a:pt x="283" y="6"/>
                    </a:cubicBezTo>
                    <a:cubicBezTo>
                      <a:pt x="280" y="10"/>
                      <a:pt x="280" y="10"/>
                      <a:pt x="280" y="10"/>
                    </a:cubicBezTo>
                    <a:cubicBezTo>
                      <a:pt x="277" y="40"/>
                      <a:pt x="277" y="40"/>
                      <a:pt x="277" y="40"/>
                    </a:cubicBezTo>
                    <a:cubicBezTo>
                      <a:pt x="277" y="73"/>
                      <a:pt x="277" y="73"/>
                      <a:pt x="277" y="73"/>
                    </a:cubicBezTo>
                    <a:cubicBezTo>
                      <a:pt x="273" y="74"/>
                      <a:pt x="273" y="74"/>
                      <a:pt x="273" y="74"/>
                    </a:cubicBezTo>
                    <a:cubicBezTo>
                      <a:pt x="253" y="81"/>
                      <a:pt x="253" y="81"/>
                      <a:pt x="253" y="81"/>
                    </a:cubicBezTo>
                    <a:cubicBezTo>
                      <a:pt x="253" y="81"/>
                      <a:pt x="253" y="81"/>
                      <a:pt x="253" y="81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53" y="82"/>
                      <a:pt x="253" y="82"/>
                      <a:pt x="253" y="82"/>
                    </a:cubicBezTo>
                    <a:cubicBezTo>
                      <a:pt x="234" y="83"/>
                      <a:pt x="234" y="83"/>
                      <a:pt x="234" y="83"/>
                    </a:cubicBezTo>
                    <a:cubicBezTo>
                      <a:pt x="225" y="88"/>
                      <a:pt x="214" y="94"/>
                      <a:pt x="203" y="98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1" y="99"/>
                      <a:pt x="201" y="99"/>
                      <a:pt x="201" y="99"/>
                    </a:cubicBezTo>
                    <a:cubicBezTo>
                      <a:pt x="200" y="99"/>
                      <a:pt x="200" y="99"/>
                      <a:pt x="200" y="99"/>
                    </a:cubicBezTo>
                    <a:cubicBezTo>
                      <a:pt x="164" y="91"/>
                      <a:pt x="164" y="91"/>
                      <a:pt x="164" y="91"/>
                    </a:cubicBezTo>
                    <a:cubicBezTo>
                      <a:pt x="149" y="106"/>
                      <a:pt x="149" y="106"/>
                      <a:pt x="149" y="106"/>
                    </a:cubicBezTo>
                    <a:cubicBezTo>
                      <a:pt x="146" y="111"/>
                      <a:pt x="138" y="115"/>
                      <a:pt x="129" y="117"/>
                    </a:cubicBezTo>
                    <a:cubicBezTo>
                      <a:pt x="107" y="135"/>
                      <a:pt x="107" y="135"/>
                      <a:pt x="107" y="135"/>
                    </a:cubicBezTo>
                    <a:cubicBezTo>
                      <a:pt x="95" y="153"/>
                      <a:pt x="95" y="153"/>
                      <a:pt x="95" y="153"/>
                    </a:cubicBezTo>
                    <a:cubicBezTo>
                      <a:pt x="95" y="154"/>
                      <a:pt x="95" y="154"/>
                      <a:pt x="95" y="154"/>
                    </a:cubicBezTo>
                    <a:cubicBezTo>
                      <a:pt x="94" y="155"/>
                      <a:pt x="94" y="155"/>
                      <a:pt x="94" y="155"/>
                    </a:cubicBezTo>
                    <a:cubicBezTo>
                      <a:pt x="88" y="164"/>
                      <a:pt x="82" y="172"/>
                      <a:pt x="78" y="175"/>
                    </a:cubicBezTo>
                    <a:cubicBezTo>
                      <a:pt x="66" y="191"/>
                      <a:pt x="66" y="191"/>
                      <a:pt x="66" y="191"/>
                    </a:cubicBezTo>
                    <a:cubicBezTo>
                      <a:pt x="66" y="192"/>
                      <a:pt x="66" y="192"/>
                      <a:pt x="66" y="192"/>
                    </a:cubicBezTo>
                    <a:cubicBezTo>
                      <a:pt x="65" y="193"/>
                      <a:pt x="65" y="193"/>
                      <a:pt x="65" y="193"/>
                    </a:cubicBezTo>
                    <a:cubicBezTo>
                      <a:pt x="57" y="198"/>
                      <a:pt x="57" y="198"/>
                      <a:pt x="57" y="198"/>
                    </a:cubicBezTo>
                    <a:cubicBezTo>
                      <a:pt x="52" y="200"/>
                      <a:pt x="47" y="201"/>
                      <a:pt x="42" y="201"/>
                    </a:cubicBezTo>
                    <a:cubicBezTo>
                      <a:pt x="16" y="199"/>
                      <a:pt x="16" y="199"/>
                      <a:pt x="16" y="199"/>
                    </a:cubicBezTo>
                    <a:cubicBezTo>
                      <a:pt x="10" y="209"/>
                      <a:pt x="10" y="209"/>
                      <a:pt x="10" y="209"/>
                    </a:cubicBezTo>
                    <a:cubicBezTo>
                      <a:pt x="0" y="226"/>
                      <a:pt x="0" y="226"/>
                      <a:pt x="0" y="226"/>
                    </a:cubicBezTo>
                    <a:cubicBezTo>
                      <a:pt x="4" y="243"/>
                      <a:pt x="4" y="243"/>
                      <a:pt x="4" y="243"/>
                    </a:cubicBezTo>
                    <a:cubicBezTo>
                      <a:pt x="2" y="284"/>
                      <a:pt x="2" y="284"/>
                      <a:pt x="2" y="284"/>
                    </a:cubicBezTo>
                    <a:cubicBezTo>
                      <a:pt x="10" y="296"/>
                      <a:pt x="10" y="296"/>
                      <a:pt x="10" y="296"/>
                    </a:cubicBezTo>
                    <a:cubicBezTo>
                      <a:pt x="10" y="297"/>
                      <a:pt x="10" y="297"/>
                      <a:pt x="10" y="297"/>
                    </a:cubicBezTo>
                    <a:cubicBezTo>
                      <a:pt x="13" y="307"/>
                      <a:pt x="13" y="307"/>
                      <a:pt x="13" y="307"/>
                    </a:cubicBezTo>
                    <a:cubicBezTo>
                      <a:pt x="28" y="307"/>
                      <a:pt x="28" y="307"/>
                      <a:pt x="28" y="307"/>
                    </a:cubicBezTo>
                    <a:cubicBezTo>
                      <a:pt x="53" y="312"/>
                      <a:pt x="53" y="312"/>
                      <a:pt x="53" y="312"/>
                    </a:cubicBezTo>
                    <a:cubicBezTo>
                      <a:pt x="86" y="314"/>
                      <a:pt x="86" y="314"/>
                      <a:pt x="86" y="314"/>
                    </a:cubicBezTo>
                    <a:cubicBezTo>
                      <a:pt x="100" y="312"/>
                      <a:pt x="100" y="312"/>
                      <a:pt x="100" y="312"/>
                    </a:cubicBezTo>
                    <a:cubicBezTo>
                      <a:pt x="103" y="312"/>
                      <a:pt x="103" y="312"/>
                      <a:pt x="103" y="312"/>
                    </a:cubicBezTo>
                    <a:cubicBezTo>
                      <a:pt x="104" y="312"/>
                      <a:pt x="104" y="312"/>
                      <a:pt x="104" y="312"/>
                    </a:cubicBezTo>
                    <a:cubicBezTo>
                      <a:pt x="132" y="323"/>
                      <a:pt x="132" y="323"/>
                      <a:pt x="132" y="323"/>
                    </a:cubicBezTo>
                    <a:cubicBezTo>
                      <a:pt x="132" y="323"/>
                      <a:pt x="132" y="323"/>
                      <a:pt x="132" y="323"/>
                    </a:cubicBezTo>
                    <a:cubicBezTo>
                      <a:pt x="133" y="323"/>
                      <a:pt x="133" y="323"/>
                      <a:pt x="133" y="323"/>
                    </a:cubicBezTo>
                    <a:cubicBezTo>
                      <a:pt x="148" y="334"/>
                      <a:pt x="148" y="334"/>
                      <a:pt x="148" y="334"/>
                    </a:cubicBezTo>
                    <a:cubicBezTo>
                      <a:pt x="180" y="346"/>
                      <a:pt x="180" y="346"/>
                      <a:pt x="180" y="346"/>
                    </a:cubicBezTo>
                    <a:cubicBezTo>
                      <a:pt x="181" y="346"/>
                      <a:pt x="181" y="346"/>
                      <a:pt x="181" y="346"/>
                    </a:cubicBezTo>
                    <a:cubicBezTo>
                      <a:pt x="202" y="359"/>
                      <a:pt x="202" y="359"/>
                      <a:pt x="202" y="359"/>
                    </a:cubicBezTo>
                    <a:cubicBezTo>
                      <a:pt x="253" y="406"/>
                      <a:pt x="253" y="406"/>
                      <a:pt x="253" y="406"/>
                    </a:cubicBezTo>
                    <a:cubicBezTo>
                      <a:pt x="277" y="417"/>
                      <a:pt x="277" y="417"/>
                      <a:pt x="277" y="417"/>
                    </a:cubicBezTo>
                    <a:cubicBezTo>
                      <a:pt x="286" y="412"/>
                      <a:pt x="286" y="412"/>
                      <a:pt x="286" y="412"/>
                    </a:cubicBezTo>
                    <a:cubicBezTo>
                      <a:pt x="296" y="395"/>
                      <a:pt x="296" y="395"/>
                      <a:pt x="296" y="395"/>
                    </a:cubicBezTo>
                    <a:cubicBezTo>
                      <a:pt x="290" y="366"/>
                      <a:pt x="290" y="366"/>
                      <a:pt x="290" y="366"/>
                    </a:cubicBezTo>
                    <a:cubicBezTo>
                      <a:pt x="290" y="358"/>
                      <a:pt x="297" y="352"/>
                      <a:pt x="309" y="347"/>
                    </a:cubicBezTo>
                    <a:cubicBezTo>
                      <a:pt x="311" y="346"/>
                      <a:pt x="311" y="346"/>
                      <a:pt x="311" y="346"/>
                    </a:cubicBezTo>
                    <a:cubicBezTo>
                      <a:pt x="376" y="384"/>
                      <a:pt x="376" y="384"/>
                      <a:pt x="376" y="384"/>
                    </a:cubicBezTo>
                    <a:cubicBezTo>
                      <a:pt x="383" y="382"/>
                      <a:pt x="383" y="382"/>
                      <a:pt x="383" y="382"/>
                    </a:cubicBezTo>
                    <a:cubicBezTo>
                      <a:pt x="398" y="373"/>
                      <a:pt x="398" y="373"/>
                      <a:pt x="398" y="373"/>
                    </a:cubicBezTo>
                    <a:cubicBezTo>
                      <a:pt x="400" y="373"/>
                      <a:pt x="400" y="373"/>
                      <a:pt x="400" y="373"/>
                    </a:cubicBezTo>
                    <a:cubicBezTo>
                      <a:pt x="409" y="374"/>
                      <a:pt x="409" y="374"/>
                      <a:pt x="409" y="374"/>
                    </a:cubicBezTo>
                    <a:cubicBezTo>
                      <a:pt x="421" y="364"/>
                      <a:pt x="421" y="364"/>
                      <a:pt x="421" y="364"/>
                    </a:cubicBezTo>
                    <a:cubicBezTo>
                      <a:pt x="423" y="363"/>
                      <a:pt x="423" y="363"/>
                      <a:pt x="423" y="363"/>
                    </a:cubicBezTo>
                    <a:cubicBezTo>
                      <a:pt x="427" y="365"/>
                      <a:pt x="427" y="365"/>
                      <a:pt x="427" y="365"/>
                    </a:cubicBezTo>
                    <a:cubicBezTo>
                      <a:pt x="465" y="391"/>
                      <a:pt x="465" y="391"/>
                      <a:pt x="465" y="391"/>
                    </a:cubicBezTo>
                    <a:cubicBezTo>
                      <a:pt x="466" y="392"/>
                      <a:pt x="466" y="392"/>
                      <a:pt x="466" y="392"/>
                    </a:cubicBezTo>
                    <a:cubicBezTo>
                      <a:pt x="490" y="412"/>
                      <a:pt x="490" y="412"/>
                      <a:pt x="490" y="412"/>
                    </a:cubicBezTo>
                    <a:cubicBezTo>
                      <a:pt x="496" y="417"/>
                      <a:pt x="505" y="424"/>
                      <a:pt x="512" y="435"/>
                    </a:cubicBezTo>
                    <a:cubicBezTo>
                      <a:pt x="524" y="447"/>
                      <a:pt x="524" y="447"/>
                      <a:pt x="524" y="447"/>
                    </a:cubicBezTo>
                    <a:cubicBezTo>
                      <a:pt x="533" y="446"/>
                      <a:pt x="533" y="446"/>
                      <a:pt x="533" y="446"/>
                    </a:cubicBezTo>
                    <a:cubicBezTo>
                      <a:pt x="544" y="426"/>
                      <a:pt x="544" y="426"/>
                      <a:pt x="544" y="426"/>
                    </a:cubicBezTo>
                    <a:cubicBezTo>
                      <a:pt x="566" y="442"/>
                      <a:pt x="566" y="442"/>
                      <a:pt x="566" y="442"/>
                    </a:cubicBezTo>
                    <a:cubicBezTo>
                      <a:pt x="567" y="442"/>
                      <a:pt x="567" y="442"/>
                      <a:pt x="567" y="442"/>
                    </a:cubicBezTo>
                    <a:cubicBezTo>
                      <a:pt x="568" y="442"/>
                      <a:pt x="568" y="442"/>
                      <a:pt x="568" y="442"/>
                    </a:cubicBezTo>
                    <a:cubicBezTo>
                      <a:pt x="568" y="442"/>
                      <a:pt x="568" y="442"/>
                      <a:pt x="568" y="442"/>
                    </a:cubicBezTo>
                    <a:cubicBezTo>
                      <a:pt x="586" y="464"/>
                      <a:pt x="586" y="464"/>
                      <a:pt x="586" y="464"/>
                    </a:cubicBezTo>
                    <a:cubicBezTo>
                      <a:pt x="633" y="500"/>
                      <a:pt x="633" y="500"/>
                      <a:pt x="633" y="500"/>
                    </a:cubicBezTo>
                    <a:cubicBezTo>
                      <a:pt x="633" y="500"/>
                      <a:pt x="633" y="500"/>
                      <a:pt x="633" y="500"/>
                    </a:cubicBezTo>
                    <a:cubicBezTo>
                      <a:pt x="647" y="516"/>
                      <a:pt x="647" y="516"/>
                      <a:pt x="647" y="516"/>
                    </a:cubicBezTo>
                    <a:cubicBezTo>
                      <a:pt x="688" y="504"/>
                      <a:pt x="688" y="504"/>
                      <a:pt x="688" y="504"/>
                    </a:cubicBezTo>
                    <a:cubicBezTo>
                      <a:pt x="690" y="535"/>
                      <a:pt x="690" y="535"/>
                      <a:pt x="690" y="535"/>
                    </a:cubicBezTo>
                    <a:cubicBezTo>
                      <a:pt x="708" y="553"/>
                      <a:pt x="708" y="553"/>
                      <a:pt x="708" y="553"/>
                    </a:cubicBezTo>
                    <a:cubicBezTo>
                      <a:pt x="708" y="553"/>
                      <a:pt x="708" y="553"/>
                      <a:pt x="708" y="553"/>
                    </a:cubicBezTo>
                    <a:cubicBezTo>
                      <a:pt x="708" y="554"/>
                      <a:pt x="708" y="554"/>
                      <a:pt x="708" y="554"/>
                    </a:cubicBezTo>
                    <a:cubicBezTo>
                      <a:pt x="723" y="576"/>
                      <a:pt x="723" y="576"/>
                      <a:pt x="723" y="576"/>
                    </a:cubicBezTo>
                    <a:cubicBezTo>
                      <a:pt x="723" y="577"/>
                      <a:pt x="723" y="577"/>
                      <a:pt x="723" y="577"/>
                    </a:cubicBezTo>
                    <a:cubicBezTo>
                      <a:pt x="723" y="578"/>
                      <a:pt x="723" y="578"/>
                      <a:pt x="723" y="578"/>
                    </a:cubicBezTo>
                    <a:cubicBezTo>
                      <a:pt x="723" y="579"/>
                      <a:pt x="723" y="579"/>
                      <a:pt x="723" y="579"/>
                    </a:cubicBezTo>
                    <a:cubicBezTo>
                      <a:pt x="739" y="652"/>
                      <a:pt x="739" y="652"/>
                      <a:pt x="739" y="652"/>
                    </a:cubicBezTo>
                    <a:cubicBezTo>
                      <a:pt x="755" y="682"/>
                      <a:pt x="755" y="682"/>
                      <a:pt x="755" y="682"/>
                    </a:cubicBezTo>
                    <a:cubicBezTo>
                      <a:pt x="734" y="735"/>
                      <a:pt x="734" y="735"/>
                      <a:pt x="734" y="735"/>
                    </a:cubicBezTo>
                    <a:cubicBezTo>
                      <a:pt x="734" y="739"/>
                      <a:pt x="734" y="739"/>
                      <a:pt x="734" y="739"/>
                    </a:cubicBezTo>
                    <a:cubicBezTo>
                      <a:pt x="716" y="743"/>
                      <a:pt x="716" y="743"/>
                      <a:pt x="716" y="743"/>
                    </a:cubicBezTo>
                    <a:cubicBezTo>
                      <a:pt x="716" y="759"/>
                      <a:pt x="716" y="759"/>
                      <a:pt x="716" y="759"/>
                    </a:cubicBezTo>
                    <a:cubicBezTo>
                      <a:pt x="715" y="760"/>
                      <a:pt x="715" y="760"/>
                      <a:pt x="715" y="760"/>
                    </a:cubicBezTo>
                    <a:cubicBezTo>
                      <a:pt x="697" y="789"/>
                      <a:pt x="697" y="789"/>
                      <a:pt x="697" y="789"/>
                    </a:cubicBezTo>
                    <a:cubicBezTo>
                      <a:pt x="695" y="789"/>
                      <a:pt x="695" y="789"/>
                      <a:pt x="695" y="789"/>
                    </a:cubicBezTo>
                    <a:cubicBezTo>
                      <a:pt x="669" y="791"/>
                      <a:pt x="669" y="791"/>
                      <a:pt x="669" y="791"/>
                    </a:cubicBezTo>
                    <a:cubicBezTo>
                      <a:pt x="644" y="812"/>
                      <a:pt x="644" y="812"/>
                      <a:pt x="644" y="812"/>
                    </a:cubicBezTo>
                    <a:cubicBezTo>
                      <a:pt x="647" y="816"/>
                      <a:pt x="651" y="818"/>
                      <a:pt x="659" y="821"/>
                    </a:cubicBezTo>
                    <a:cubicBezTo>
                      <a:pt x="669" y="824"/>
                      <a:pt x="670" y="833"/>
                      <a:pt x="665" y="847"/>
                    </a:cubicBezTo>
                    <a:cubicBezTo>
                      <a:pt x="665" y="848"/>
                      <a:pt x="665" y="848"/>
                      <a:pt x="665" y="848"/>
                    </a:cubicBezTo>
                    <a:cubicBezTo>
                      <a:pt x="647" y="866"/>
                      <a:pt x="647" y="866"/>
                      <a:pt x="647" y="866"/>
                    </a:cubicBezTo>
                    <a:cubicBezTo>
                      <a:pt x="646" y="866"/>
                      <a:pt x="646" y="866"/>
                      <a:pt x="646" y="866"/>
                    </a:cubicBezTo>
                    <a:cubicBezTo>
                      <a:pt x="645" y="868"/>
                      <a:pt x="645" y="868"/>
                      <a:pt x="645" y="868"/>
                    </a:cubicBezTo>
                    <a:cubicBezTo>
                      <a:pt x="644" y="868"/>
                      <a:pt x="644" y="868"/>
                      <a:pt x="644" y="868"/>
                    </a:cubicBezTo>
                    <a:cubicBezTo>
                      <a:pt x="643" y="868"/>
                      <a:pt x="643" y="868"/>
                      <a:pt x="643" y="868"/>
                    </a:cubicBezTo>
                    <a:cubicBezTo>
                      <a:pt x="592" y="861"/>
                      <a:pt x="592" y="861"/>
                      <a:pt x="592" y="861"/>
                    </a:cubicBezTo>
                    <a:cubicBezTo>
                      <a:pt x="591" y="879"/>
                      <a:pt x="591" y="879"/>
                      <a:pt x="591" y="879"/>
                    </a:cubicBezTo>
                    <a:cubicBezTo>
                      <a:pt x="596" y="917"/>
                      <a:pt x="596" y="917"/>
                      <a:pt x="596" y="917"/>
                    </a:cubicBezTo>
                    <a:cubicBezTo>
                      <a:pt x="639" y="935"/>
                      <a:pt x="639" y="935"/>
                      <a:pt x="639" y="935"/>
                    </a:cubicBezTo>
                    <a:cubicBezTo>
                      <a:pt x="639" y="937"/>
                      <a:pt x="639" y="937"/>
                      <a:pt x="639" y="937"/>
                    </a:cubicBezTo>
                    <a:cubicBezTo>
                      <a:pt x="639" y="937"/>
                      <a:pt x="639" y="937"/>
                      <a:pt x="639" y="937"/>
                    </a:cubicBezTo>
                    <a:cubicBezTo>
                      <a:pt x="654" y="932"/>
                      <a:pt x="654" y="932"/>
                      <a:pt x="654" y="932"/>
                    </a:cubicBezTo>
                    <a:cubicBezTo>
                      <a:pt x="656" y="931"/>
                      <a:pt x="656" y="931"/>
                      <a:pt x="656" y="931"/>
                    </a:cubicBezTo>
                    <a:cubicBezTo>
                      <a:pt x="658" y="930"/>
                      <a:pt x="658" y="930"/>
                      <a:pt x="658" y="930"/>
                    </a:cubicBezTo>
                    <a:cubicBezTo>
                      <a:pt x="659" y="932"/>
                      <a:pt x="659" y="932"/>
                      <a:pt x="659" y="932"/>
                    </a:cubicBezTo>
                    <a:cubicBezTo>
                      <a:pt x="660" y="932"/>
                      <a:pt x="660" y="932"/>
                      <a:pt x="660" y="932"/>
                    </a:cubicBezTo>
                    <a:cubicBezTo>
                      <a:pt x="671" y="938"/>
                      <a:pt x="671" y="938"/>
                      <a:pt x="671" y="938"/>
                    </a:cubicBezTo>
                    <a:cubicBezTo>
                      <a:pt x="689" y="938"/>
                      <a:pt x="689" y="938"/>
                      <a:pt x="689" y="938"/>
                    </a:cubicBezTo>
                    <a:cubicBezTo>
                      <a:pt x="696" y="937"/>
                      <a:pt x="696" y="937"/>
                      <a:pt x="696" y="93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9" y="917"/>
                      <a:pt x="689" y="917"/>
                      <a:pt x="689" y="917"/>
                    </a:cubicBezTo>
                    <a:cubicBezTo>
                      <a:pt x="685" y="896"/>
                      <a:pt x="685" y="896"/>
                      <a:pt x="685" y="896"/>
                    </a:cubicBezTo>
                    <a:cubicBezTo>
                      <a:pt x="685" y="895"/>
                      <a:pt x="685" y="895"/>
                      <a:pt x="685" y="895"/>
                    </a:cubicBezTo>
                    <a:cubicBezTo>
                      <a:pt x="685" y="893"/>
                      <a:pt x="685" y="893"/>
                      <a:pt x="685" y="893"/>
                    </a:cubicBezTo>
                    <a:cubicBezTo>
                      <a:pt x="686" y="892"/>
                      <a:pt x="686" y="892"/>
                      <a:pt x="686" y="892"/>
                    </a:cubicBezTo>
                    <a:cubicBezTo>
                      <a:pt x="686" y="891"/>
                      <a:pt x="686" y="891"/>
                      <a:pt x="686" y="891"/>
                    </a:cubicBezTo>
                    <a:cubicBezTo>
                      <a:pt x="692" y="883"/>
                      <a:pt x="692" y="883"/>
                      <a:pt x="692" y="883"/>
                    </a:cubicBezTo>
                    <a:cubicBezTo>
                      <a:pt x="695" y="881"/>
                      <a:pt x="695" y="881"/>
                      <a:pt x="695" y="881"/>
                    </a:cubicBezTo>
                    <a:cubicBezTo>
                      <a:pt x="695" y="881"/>
                      <a:pt x="695" y="881"/>
                      <a:pt x="695" y="881"/>
                    </a:cubicBezTo>
                    <a:cubicBezTo>
                      <a:pt x="696" y="880"/>
                      <a:pt x="696" y="880"/>
                      <a:pt x="696" y="880"/>
                    </a:cubicBezTo>
                    <a:cubicBezTo>
                      <a:pt x="707" y="864"/>
                      <a:pt x="707" y="864"/>
                      <a:pt x="707" y="864"/>
                    </a:cubicBezTo>
                    <a:cubicBezTo>
                      <a:pt x="708" y="863"/>
                      <a:pt x="708" y="863"/>
                      <a:pt x="708" y="863"/>
                    </a:cubicBezTo>
                    <a:cubicBezTo>
                      <a:pt x="727" y="848"/>
                      <a:pt x="727" y="848"/>
                      <a:pt x="727" y="848"/>
                    </a:cubicBezTo>
                    <a:cubicBezTo>
                      <a:pt x="728" y="848"/>
                      <a:pt x="728" y="848"/>
                      <a:pt x="728" y="848"/>
                    </a:cubicBezTo>
                    <a:cubicBezTo>
                      <a:pt x="728" y="847"/>
                      <a:pt x="728" y="847"/>
                      <a:pt x="728" y="847"/>
                    </a:cubicBezTo>
                    <a:cubicBezTo>
                      <a:pt x="729" y="847"/>
                      <a:pt x="729" y="847"/>
                      <a:pt x="729" y="847"/>
                    </a:cubicBezTo>
                    <a:cubicBezTo>
                      <a:pt x="729" y="847"/>
                      <a:pt x="729" y="847"/>
                      <a:pt x="729" y="847"/>
                    </a:cubicBezTo>
                    <a:cubicBezTo>
                      <a:pt x="753" y="844"/>
                      <a:pt x="753" y="844"/>
                      <a:pt x="753" y="844"/>
                    </a:cubicBezTo>
                    <a:cubicBezTo>
                      <a:pt x="753" y="850"/>
                      <a:pt x="753" y="850"/>
                      <a:pt x="753" y="850"/>
                    </a:cubicBezTo>
                    <a:cubicBezTo>
                      <a:pt x="753" y="858"/>
                      <a:pt x="754" y="863"/>
                      <a:pt x="755" y="866"/>
                    </a:cubicBezTo>
                    <a:cubicBezTo>
                      <a:pt x="759" y="876"/>
                      <a:pt x="759" y="876"/>
                      <a:pt x="759" y="876"/>
                    </a:cubicBezTo>
                    <a:cubicBezTo>
                      <a:pt x="765" y="889"/>
                      <a:pt x="765" y="889"/>
                      <a:pt x="765" y="889"/>
                    </a:cubicBezTo>
                    <a:cubicBezTo>
                      <a:pt x="786" y="901"/>
                      <a:pt x="786" y="901"/>
                      <a:pt x="786" y="901"/>
                    </a:cubicBezTo>
                    <a:cubicBezTo>
                      <a:pt x="844" y="906"/>
                      <a:pt x="844" y="906"/>
                      <a:pt x="844" y="906"/>
                    </a:cubicBezTo>
                    <a:cubicBezTo>
                      <a:pt x="847" y="906"/>
                      <a:pt x="847" y="906"/>
                      <a:pt x="847" y="906"/>
                    </a:cubicBezTo>
                    <a:cubicBezTo>
                      <a:pt x="850" y="906"/>
                      <a:pt x="850" y="906"/>
                      <a:pt x="850" y="906"/>
                    </a:cubicBezTo>
                    <a:cubicBezTo>
                      <a:pt x="850" y="910"/>
                      <a:pt x="850" y="910"/>
                      <a:pt x="850" y="910"/>
                    </a:cubicBezTo>
                    <a:cubicBezTo>
                      <a:pt x="850" y="912"/>
                      <a:pt x="850" y="912"/>
                      <a:pt x="850" y="912"/>
                    </a:cubicBezTo>
                    <a:cubicBezTo>
                      <a:pt x="848" y="931"/>
                      <a:pt x="848" y="931"/>
                      <a:pt x="848" y="931"/>
                    </a:cubicBezTo>
                    <a:cubicBezTo>
                      <a:pt x="865" y="949"/>
                      <a:pt x="865" y="949"/>
                      <a:pt x="865" y="949"/>
                    </a:cubicBezTo>
                    <a:cubicBezTo>
                      <a:pt x="877" y="954"/>
                      <a:pt x="877" y="954"/>
                      <a:pt x="877" y="954"/>
                    </a:cubicBezTo>
                    <a:cubicBezTo>
                      <a:pt x="879" y="955"/>
                      <a:pt x="879" y="955"/>
                      <a:pt x="879" y="955"/>
                    </a:cubicBezTo>
                    <a:cubicBezTo>
                      <a:pt x="879" y="956"/>
                      <a:pt x="879" y="956"/>
                      <a:pt x="879" y="956"/>
                    </a:cubicBezTo>
                    <a:cubicBezTo>
                      <a:pt x="880" y="958"/>
                      <a:pt x="880" y="958"/>
                      <a:pt x="880" y="958"/>
                    </a:cubicBezTo>
                    <a:cubicBezTo>
                      <a:pt x="880" y="965"/>
                      <a:pt x="880" y="965"/>
                      <a:pt x="880" y="965"/>
                    </a:cubicBezTo>
                    <a:cubicBezTo>
                      <a:pt x="880" y="976"/>
                      <a:pt x="880" y="976"/>
                      <a:pt x="880" y="976"/>
                    </a:cubicBezTo>
                    <a:cubicBezTo>
                      <a:pt x="875" y="997"/>
                      <a:pt x="875" y="997"/>
                      <a:pt x="875" y="997"/>
                    </a:cubicBezTo>
                    <a:cubicBezTo>
                      <a:pt x="882" y="1002"/>
                      <a:pt x="882" y="1002"/>
                      <a:pt x="882" y="1002"/>
                    </a:cubicBezTo>
                    <a:cubicBezTo>
                      <a:pt x="891" y="1001"/>
                      <a:pt x="898" y="1001"/>
                      <a:pt x="906" y="1007"/>
                    </a:cubicBezTo>
                    <a:cubicBezTo>
                      <a:pt x="930" y="1018"/>
                      <a:pt x="930" y="1018"/>
                      <a:pt x="930" y="1018"/>
                    </a:cubicBezTo>
                    <a:cubicBezTo>
                      <a:pt x="945" y="1007"/>
                      <a:pt x="945" y="1007"/>
                      <a:pt x="945" y="1007"/>
                    </a:cubicBezTo>
                    <a:cubicBezTo>
                      <a:pt x="961" y="990"/>
                      <a:pt x="961" y="990"/>
                      <a:pt x="961" y="990"/>
                    </a:cubicBezTo>
                    <a:cubicBezTo>
                      <a:pt x="962" y="982"/>
                      <a:pt x="962" y="982"/>
                      <a:pt x="962" y="982"/>
                    </a:cubicBezTo>
                    <a:cubicBezTo>
                      <a:pt x="963" y="980"/>
                      <a:pt x="963" y="980"/>
                      <a:pt x="963" y="980"/>
                    </a:cubicBezTo>
                    <a:cubicBezTo>
                      <a:pt x="965" y="979"/>
                      <a:pt x="965" y="979"/>
                      <a:pt x="965" y="979"/>
                    </a:cubicBezTo>
                    <a:cubicBezTo>
                      <a:pt x="967" y="977"/>
                      <a:pt x="967" y="977"/>
                      <a:pt x="967" y="977"/>
                    </a:cubicBezTo>
                    <a:cubicBezTo>
                      <a:pt x="967" y="975"/>
                      <a:pt x="967" y="975"/>
                      <a:pt x="967" y="975"/>
                    </a:cubicBezTo>
                    <a:cubicBezTo>
                      <a:pt x="962" y="953"/>
                      <a:pt x="962" y="953"/>
                      <a:pt x="962" y="953"/>
                    </a:cubicBezTo>
                    <a:cubicBezTo>
                      <a:pt x="961" y="941"/>
                      <a:pt x="961" y="941"/>
                      <a:pt x="961" y="941"/>
                    </a:cubicBezTo>
                    <a:cubicBezTo>
                      <a:pt x="960" y="940"/>
                      <a:pt x="960" y="940"/>
                      <a:pt x="960" y="940"/>
                    </a:cubicBezTo>
                    <a:cubicBezTo>
                      <a:pt x="960" y="939"/>
                      <a:pt x="960" y="939"/>
                      <a:pt x="960" y="939"/>
                    </a:cubicBezTo>
                    <a:cubicBezTo>
                      <a:pt x="961" y="938"/>
                      <a:pt x="961" y="938"/>
                      <a:pt x="961" y="938"/>
                    </a:cubicBezTo>
                    <a:cubicBezTo>
                      <a:pt x="961" y="937"/>
                      <a:pt x="961" y="937"/>
                      <a:pt x="961" y="937"/>
                    </a:cubicBezTo>
                    <a:cubicBezTo>
                      <a:pt x="969" y="923"/>
                      <a:pt x="969" y="923"/>
                      <a:pt x="969" y="923"/>
                    </a:cubicBezTo>
                    <a:cubicBezTo>
                      <a:pt x="970" y="922"/>
                      <a:pt x="970" y="922"/>
                      <a:pt x="970" y="922"/>
                    </a:cubicBezTo>
                    <a:cubicBezTo>
                      <a:pt x="970" y="922"/>
                      <a:pt x="970" y="922"/>
                      <a:pt x="970" y="922"/>
                    </a:cubicBezTo>
                    <a:cubicBezTo>
                      <a:pt x="987" y="911"/>
                      <a:pt x="987" y="911"/>
                      <a:pt x="987" y="911"/>
                    </a:cubicBezTo>
                    <a:cubicBezTo>
                      <a:pt x="988" y="911"/>
                      <a:pt x="988" y="911"/>
                      <a:pt x="988" y="911"/>
                    </a:cubicBezTo>
                    <a:cubicBezTo>
                      <a:pt x="1023" y="911"/>
                      <a:pt x="1023" y="911"/>
                      <a:pt x="1023" y="911"/>
                    </a:cubicBezTo>
                    <a:cubicBezTo>
                      <a:pt x="1028" y="908"/>
                      <a:pt x="1028" y="908"/>
                      <a:pt x="1028" y="908"/>
                    </a:cubicBezTo>
                    <a:cubicBezTo>
                      <a:pt x="1027" y="891"/>
                      <a:pt x="1027" y="891"/>
                      <a:pt x="1027" y="891"/>
                    </a:cubicBezTo>
                    <a:cubicBezTo>
                      <a:pt x="1022" y="875"/>
                      <a:pt x="1022" y="875"/>
                      <a:pt x="1022" y="875"/>
                    </a:cubicBezTo>
                    <a:cubicBezTo>
                      <a:pt x="1010" y="856"/>
                      <a:pt x="1010" y="856"/>
                      <a:pt x="1010" y="856"/>
                    </a:cubicBezTo>
                    <a:cubicBezTo>
                      <a:pt x="1009" y="855"/>
                      <a:pt x="1009" y="855"/>
                      <a:pt x="1009" y="855"/>
                    </a:cubicBezTo>
                    <a:cubicBezTo>
                      <a:pt x="1009" y="854"/>
                      <a:pt x="1009" y="854"/>
                      <a:pt x="1009" y="854"/>
                    </a:cubicBezTo>
                    <a:cubicBezTo>
                      <a:pt x="1009" y="827"/>
                      <a:pt x="1009" y="827"/>
                      <a:pt x="1009" y="827"/>
                    </a:cubicBezTo>
                    <a:cubicBezTo>
                      <a:pt x="1009" y="826"/>
                      <a:pt x="1009" y="826"/>
                      <a:pt x="1009" y="826"/>
                    </a:cubicBezTo>
                    <a:cubicBezTo>
                      <a:pt x="1009" y="826"/>
                      <a:pt x="1009" y="826"/>
                      <a:pt x="1009" y="826"/>
                    </a:cubicBezTo>
                    <a:cubicBezTo>
                      <a:pt x="1015" y="810"/>
                      <a:pt x="1015" y="810"/>
                      <a:pt x="1015" y="810"/>
                    </a:cubicBezTo>
                    <a:cubicBezTo>
                      <a:pt x="1015" y="810"/>
                      <a:pt x="1015" y="810"/>
                      <a:pt x="1015" y="810"/>
                    </a:cubicBezTo>
                    <a:cubicBezTo>
                      <a:pt x="1017" y="809"/>
                      <a:pt x="1017" y="809"/>
                      <a:pt x="1017" y="809"/>
                    </a:cubicBezTo>
                    <a:cubicBezTo>
                      <a:pt x="1017" y="809"/>
                      <a:pt x="1017" y="809"/>
                      <a:pt x="1017" y="809"/>
                    </a:cubicBezTo>
                    <a:cubicBezTo>
                      <a:pt x="1045" y="768"/>
                      <a:pt x="1045" y="768"/>
                      <a:pt x="1045" y="768"/>
                    </a:cubicBezTo>
                    <a:cubicBezTo>
                      <a:pt x="1046" y="767"/>
                      <a:pt x="1046" y="767"/>
                      <a:pt x="1046" y="767"/>
                    </a:cubicBezTo>
                    <a:cubicBezTo>
                      <a:pt x="1047" y="767"/>
                      <a:pt x="1047" y="767"/>
                      <a:pt x="1047" y="767"/>
                    </a:cubicBezTo>
                    <a:cubicBezTo>
                      <a:pt x="1049" y="766"/>
                      <a:pt x="1049" y="766"/>
                      <a:pt x="1049" y="766"/>
                    </a:cubicBezTo>
                    <a:cubicBezTo>
                      <a:pt x="1056" y="766"/>
                      <a:pt x="1056" y="766"/>
                      <a:pt x="1056" y="766"/>
                    </a:cubicBezTo>
                    <a:cubicBezTo>
                      <a:pt x="1066" y="767"/>
                      <a:pt x="1066" y="767"/>
                      <a:pt x="1066" y="767"/>
                    </a:cubicBezTo>
                    <a:cubicBezTo>
                      <a:pt x="1090" y="781"/>
                      <a:pt x="1090" y="781"/>
                      <a:pt x="1090" y="781"/>
                    </a:cubicBezTo>
                    <a:cubicBezTo>
                      <a:pt x="1106" y="785"/>
                      <a:pt x="1106" y="785"/>
                      <a:pt x="1106" y="785"/>
                    </a:cubicBezTo>
                    <a:cubicBezTo>
                      <a:pt x="1108" y="778"/>
                      <a:pt x="1108" y="778"/>
                      <a:pt x="1108" y="778"/>
                    </a:cubicBezTo>
                    <a:cubicBezTo>
                      <a:pt x="1105" y="776"/>
                      <a:pt x="1105" y="776"/>
                      <a:pt x="1105" y="776"/>
                    </a:cubicBezTo>
                    <a:cubicBezTo>
                      <a:pt x="1105" y="772"/>
                      <a:pt x="1105" y="772"/>
                      <a:pt x="1105" y="772"/>
                    </a:cubicBezTo>
                    <a:cubicBezTo>
                      <a:pt x="1105" y="766"/>
                      <a:pt x="1108" y="761"/>
                      <a:pt x="1115" y="755"/>
                    </a:cubicBezTo>
                    <a:cubicBezTo>
                      <a:pt x="1134" y="742"/>
                      <a:pt x="1134" y="742"/>
                      <a:pt x="1134" y="742"/>
                    </a:cubicBezTo>
                    <a:cubicBezTo>
                      <a:pt x="1135" y="741"/>
                      <a:pt x="1135" y="741"/>
                      <a:pt x="1135" y="741"/>
                    </a:cubicBezTo>
                    <a:cubicBezTo>
                      <a:pt x="1135" y="741"/>
                      <a:pt x="1135" y="741"/>
                      <a:pt x="1135" y="741"/>
                    </a:cubicBezTo>
                    <a:cubicBezTo>
                      <a:pt x="1135" y="740"/>
                      <a:pt x="1135" y="740"/>
                      <a:pt x="1135" y="740"/>
                    </a:cubicBezTo>
                    <a:cubicBezTo>
                      <a:pt x="1145" y="736"/>
                      <a:pt x="1152" y="734"/>
                      <a:pt x="1156" y="734"/>
                    </a:cubicBezTo>
                    <a:cubicBezTo>
                      <a:pt x="1173" y="732"/>
                      <a:pt x="1173" y="732"/>
                      <a:pt x="1173" y="732"/>
                    </a:cubicBezTo>
                    <a:cubicBezTo>
                      <a:pt x="1175" y="732"/>
                      <a:pt x="1175" y="732"/>
                      <a:pt x="1175" y="732"/>
                    </a:cubicBezTo>
                    <a:cubicBezTo>
                      <a:pt x="1175" y="732"/>
                      <a:pt x="1175" y="732"/>
                      <a:pt x="1175" y="732"/>
                    </a:cubicBezTo>
                    <a:cubicBezTo>
                      <a:pt x="1185" y="734"/>
                      <a:pt x="1185" y="734"/>
                      <a:pt x="1185" y="734"/>
                    </a:cubicBezTo>
                    <a:cubicBezTo>
                      <a:pt x="1193" y="708"/>
                      <a:pt x="1193" y="708"/>
                      <a:pt x="1193" y="708"/>
                    </a:cubicBezTo>
                    <a:cubicBezTo>
                      <a:pt x="1193" y="690"/>
                      <a:pt x="1193" y="690"/>
                      <a:pt x="1193" y="690"/>
                    </a:cubicBezTo>
                    <a:cubicBezTo>
                      <a:pt x="1193" y="678"/>
                      <a:pt x="1193" y="671"/>
                      <a:pt x="1196" y="669"/>
                    </a:cubicBezTo>
                    <a:cubicBezTo>
                      <a:pt x="1203" y="655"/>
                      <a:pt x="1203" y="655"/>
                      <a:pt x="1203" y="655"/>
                    </a:cubicBezTo>
                    <a:cubicBezTo>
                      <a:pt x="1194" y="643"/>
                      <a:pt x="1194" y="643"/>
                      <a:pt x="1194" y="643"/>
                    </a:cubicBezTo>
                    <a:cubicBezTo>
                      <a:pt x="1181" y="634"/>
                      <a:pt x="1181" y="634"/>
                      <a:pt x="1181" y="634"/>
                    </a:cubicBezTo>
                    <a:cubicBezTo>
                      <a:pt x="1155" y="627"/>
                      <a:pt x="1155" y="627"/>
                      <a:pt x="1155" y="627"/>
                    </a:cubicBezTo>
                    <a:cubicBezTo>
                      <a:pt x="1149" y="627"/>
                      <a:pt x="1140" y="621"/>
                      <a:pt x="1124" y="608"/>
                    </a:cubicBezTo>
                    <a:cubicBezTo>
                      <a:pt x="1108" y="600"/>
                      <a:pt x="1108" y="600"/>
                      <a:pt x="1108" y="600"/>
                    </a:cubicBezTo>
                    <a:cubicBezTo>
                      <a:pt x="1107" y="600"/>
                      <a:pt x="1107" y="600"/>
                      <a:pt x="1107" y="600"/>
                    </a:cubicBezTo>
                    <a:cubicBezTo>
                      <a:pt x="1106" y="599"/>
                      <a:pt x="1106" y="599"/>
                      <a:pt x="1106" y="599"/>
                    </a:cubicBezTo>
                    <a:cubicBezTo>
                      <a:pt x="1087" y="576"/>
                      <a:pt x="1087" y="576"/>
                      <a:pt x="1087" y="576"/>
                    </a:cubicBezTo>
                    <a:cubicBezTo>
                      <a:pt x="1069" y="576"/>
                      <a:pt x="1069" y="576"/>
                      <a:pt x="1069" y="576"/>
                    </a:cubicBezTo>
                    <a:cubicBezTo>
                      <a:pt x="1068" y="575"/>
                      <a:pt x="1068" y="575"/>
                      <a:pt x="1068" y="575"/>
                    </a:cubicBezTo>
                    <a:cubicBezTo>
                      <a:pt x="1067" y="575"/>
                      <a:pt x="1067" y="575"/>
                      <a:pt x="1067" y="575"/>
                    </a:cubicBezTo>
                    <a:cubicBezTo>
                      <a:pt x="1051" y="567"/>
                      <a:pt x="1051" y="567"/>
                      <a:pt x="1051" y="567"/>
                    </a:cubicBezTo>
                    <a:cubicBezTo>
                      <a:pt x="1042" y="579"/>
                      <a:pt x="1042" y="579"/>
                      <a:pt x="1042" y="579"/>
                    </a:cubicBezTo>
                    <a:cubicBezTo>
                      <a:pt x="1040" y="629"/>
                      <a:pt x="1040" y="629"/>
                      <a:pt x="1040" y="629"/>
                    </a:cubicBezTo>
                    <a:cubicBezTo>
                      <a:pt x="1043" y="648"/>
                      <a:pt x="1043" y="648"/>
                      <a:pt x="1043" y="648"/>
                    </a:cubicBezTo>
                    <a:cubicBezTo>
                      <a:pt x="1050" y="648"/>
                      <a:pt x="1050" y="648"/>
                      <a:pt x="1050" y="648"/>
                    </a:cubicBezTo>
                    <a:cubicBezTo>
                      <a:pt x="1051" y="649"/>
                      <a:pt x="1051" y="649"/>
                      <a:pt x="1051" y="649"/>
                    </a:cubicBezTo>
                    <a:cubicBezTo>
                      <a:pt x="1066" y="653"/>
                      <a:pt x="1066" y="653"/>
                      <a:pt x="1066" y="653"/>
                    </a:cubicBezTo>
                    <a:cubicBezTo>
                      <a:pt x="1066" y="654"/>
                      <a:pt x="1066" y="654"/>
                      <a:pt x="1066" y="654"/>
                    </a:cubicBezTo>
                    <a:cubicBezTo>
                      <a:pt x="1066" y="655"/>
                      <a:pt x="1066" y="655"/>
                      <a:pt x="1066" y="655"/>
                    </a:cubicBezTo>
                    <a:cubicBezTo>
                      <a:pt x="1073" y="673"/>
                      <a:pt x="1073" y="673"/>
                      <a:pt x="1073" y="673"/>
                    </a:cubicBezTo>
                    <a:cubicBezTo>
                      <a:pt x="1075" y="673"/>
                      <a:pt x="1075" y="673"/>
                      <a:pt x="1075" y="673"/>
                    </a:cubicBezTo>
                    <a:cubicBezTo>
                      <a:pt x="1075" y="674"/>
                      <a:pt x="1075" y="674"/>
                      <a:pt x="1075" y="674"/>
                    </a:cubicBezTo>
                    <a:cubicBezTo>
                      <a:pt x="1075" y="674"/>
                      <a:pt x="1075" y="674"/>
                      <a:pt x="1075" y="674"/>
                    </a:cubicBezTo>
                    <a:cubicBezTo>
                      <a:pt x="1075" y="675"/>
                      <a:pt x="1075" y="675"/>
                      <a:pt x="1075" y="675"/>
                    </a:cubicBezTo>
                    <a:cubicBezTo>
                      <a:pt x="1070" y="708"/>
                      <a:pt x="1070" y="708"/>
                      <a:pt x="1070" y="708"/>
                    </a:cubicBezTo>
                    <a:cubicBezTo>
                      <a:pt x="1070" y="710"/>
                      <a:pt x="1070" y="710"/>
                      <a:pt x="1070" y="710"/>
                    </a:cubicBezTo>
                    <a:cubicBezTo>
                      <a:pt x="1070" y="711"/>
                      <a:pt x="1070" y="711"/>
                      <a:pt x="1070" y="711"/>
                    </a:cubicBezTo>
                    <a:cubicBezTo>
                      <a:pt x="1069" y="712"/>
                      <a:pt x="1069" y="712"/>
                      <a:pt x="1069" y="712"/>
                    </a:cubicBezTo>
                    <a:cubicBezTo>
                      <a:pt x="1064" y="715"/>
                      <a:pt x="1060" y="717"/>
                      <a:pt x="1055" y="721"/>
                    </a:cubicBezTo>
                    <a:cubicBezTo>
                      <a:pt x="1052" y="722"/>
                      <a:pt x="1052" y="722"/>
                      <a:pt x="1052" y="722"/>
                    </a:cubicBezTo>
                    <a:cubicBezTo>
                      <a:pt x="1051" y="721"/>
                      <a:pt x="1051" y="721"/>
                      <a:pt x="1051" y="721"/>
                    </a:cubicBezTo>
                    <a:cubicBezTo>
                      <a:pt x="1050" y="721"/>
                      <a:pt x="1050" y="721"/>
                      <a:pt x="1050" y="721"/>
                    </a:cubicBezTo>
                    <a:cubicBezTo>
                      <a:pt x="1043" y="719"/>
                      <a:pt x="1043" y="719"/>
                      <a:pt x="1043" y="719"/>
                    </a:cubicBezTo>
                    <a:cubicBezTo>
                      <a:pt x="1026" y="725"/>
                      <a:pt x="1026" y="725"/>
                      <a:pt x="1026" y="725"/>
                    </a:cubicBezTo>
                    <a:cubicBezTo>
                      <a:pt x="1025" y="725"/>
                      <a:pt x="1025" y="725"/>
                      <a:pt x="1025" y="725"/>
                    </a:cubicBezTo>
                    <a:cubicBezTo>
                      <a:pt x="1026" y="728"/>
                      <a:pt x="1026" y="728"/>
                      <a:pt x="1026" y="728"/>
                    </a:cubicBezTo>
                    <a:cubicBezTo>
                      <a:pt x="1027" y="729"/>
                      <a:pt x="1027" y="729"/>
                      <a:pt x="1027" y="729"/>
                    </a:cubicBezTo>
                    <a:cubicBezTo>
                      <a:pt x="1030" y="758"/>
                      <a:pt x="1030" y="758"/>
                      <a:pt x="1030" y="758"/>
                    </a:cubicBezTo>
                    <a:cubicBezTo>
                      <a:pt x="1030" y="762"/>
                      <a:pt x="1028" y="764"/>
                      <a:pt x="1024" y="765"/>
                    </a:cubicBezTo>
                    <a:cubicBezTo>
                      <a:pt x="1011" y="765"/>
                      <a:pt x="1011" y="765"/>
                      <a:pt x="1011" y="765"/>
                    </a:cubicBezTo>
                    <a:cubicBezTo>
                      <a:pt x="1005" y="764"/>
                      <a:pt x="1002" y="762"/>
                      <a:pt x="999" y="759"/>
                    </a:cubicBezTo>
                    <a:cubicBezTo>
                      <a:pt x="986" y="749"/>
                      <a:pt x="986" y="749"/>
                      <a:pt x="986" y="749"/>
                    </a:cubicBezTo>
                    <a:cubicBezTo>
                      <a:pt x="985" y="748"/>
                      <a:pt x="985" y="748"/>
                      <a:pt x="985" y="748"/>
                    </a:cubicBezTo>
                    <a:cubicBezTo>
                      <a:pt x="984" y="748"/>
                      <a:pt x="984" y="748"/>
                      <a:pt x="984" y="748"/>
                    </a:cubicBezTo>
                    <a:cubicBezTo>
                      <a:pt x="984" y="747"/>
                      <a:pt x="984" y="747"/>
                      <a:pt x="984" y="747"/>
                    </a:cubicBezTo>
                    <a:cubicBezTo>
                      <a:pt x="976" y="729"/>
                      <a:pt x="976" y="729"/>
                      <a:pt x="976" y="729"/>
                    </a:cubicBezTo>
                    <a:cubicBezTo>
                      <a:pt x="974" y="727"/>
                      <a:pt x="969" y="724"/>
                      <a:pt x="958" y="721"/>
                    </a:cubicBezTo>
                    <a:cubicBezTo>
                      <a:pt x="957" y="721"/>
                      <a:pt x="957" y="721"/>
                      <a:pt x="957" y="721"/>
                    </a:cubicBezTo>
                    <a:cubicBezTo>
                      <a:pt x="956" y="721"/>
                      <a:pt x="956" y="721"/>
                      <a:pt x="956" y="721"/>
                    </a:cubicBezTo>
                    <a:cubicBezTo>
                      <a:pt x="942" y="710"/>
                      <a:pt x="942" y="710"/>
                      <a:pt x="942" y="710"/>
                    </a:cubicBezTo>
                    <a:cubicBezTo>
                      <a:pt x="939" y="710"/>
                      <a:pt x="939" y="710"/>
                      <a:pt x="939" y="710"/>
                    </a:cubicBezTo>
                    <a:cubicBezTo>
                      <a:pt x="939" y="708"/>
                      <a:pt x="939" y="708"/>
                      <a:pt x="939" y="708"/>
                    </a:cubicBezTo>
                    <a:cubicBezTo>
                      <a:pt x="939" y="708"/>
                      <a:pt x="939" y="708"/>
                      <a:pt x="939" y="708"/>
                    </a:cubicBezTo>
                    <a:cubicBezTo>
                      <a:pt x="935" y="690"/>
                      <a:pt x="935" y="690"/>
                      <a:pt x="935" y="690"/>
                    </a:cubicBezTo>
                    <a:cubicBezTo>
                      <a:pt x="937" y="676"/>
                      <a:pt x="937" y="676"/>
                      <a:pt x="937" y="676"/>
                    </a:cubicBezTo>
                    <a:cubicBezTo>
                      <a:pt x="938" y="676"/>
                      <a:pt x="938" y="676"/>
                      <a:pt x="938" y="676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38" y="675"/>
                      <a:pt x="938" y="675"/>
                      <a:pt x="938" y="675"/>
                    </a:cubicBezTo>
                    <a:cubicBezTo>
                      <a:pt x="945" y="668"/>
                      <a:pt x="945" y="668"/>
                      <a:pt x="945" y="668"/>
                    </a:cubicBezTo>
                    <a:cubicBezTo>
                      <a:pt x="945" y="663"/>
                      <a:pt x="945" y="663"/>
                      <a:pt x="945" y="663"/>
                    </a:cubicBezTo>
                    <a:cubicBezTo>
                      <a:pt x="938" y="644"/>
                      <a:pt x="938" y="644"/>
                      <a:pt x="938" y="644"/>
                    </a:cubicBezTo>
                    <a:cubicBezTo>
                      <a:pt x="924" y="630"/>
                      <a:pt x="924" y="630"/>
                      <a:pt x="924" y="630"/>
                    </a:cubicBezTo>
                    <a:cubicBezTo>
                      <a:pt x="924" y="628"/>
                      <a:pt x="924" y="628"/>
                      <a:pt x="924" y="628"/>
                    </a:cubicBezTo>
                    <a:cubicBezTo>
                      <a:pt x="919" y="584"/>
                      <a:pt x="919" y="584"/>
                      <a:pt x="919" y="584"/>
                    </a:cubicBezTo>
                    <a:cubicBezTo>
                      <a:pt x="909" y="574"/>
                      <a:pt x="909" y="574"/>
                      <a:pt x="909" y="574"/>
                    </a:cubicBezTo>
                    <a:cubicBezTo>
                      <a:pt x="908" y="574"/>
                      <a:pt x="908" y="574"/>
                      <a:pt x="908" y="574"/>
                    </a:cubicBezTo>
                    <a:cubicBezTo>
                      <a:pt x="907" y="573"/>
                      <a:pt x="907" y="573"/>
                      <a:pt x="907" y="573"/>
                    </a:cubicBezTo>
                    <a:cubicBezTo>
                      <a:pt x="907" y="573"/>
                      <a:pt x="907" y="573"/>
                      <a:pt x="907" y="573"/>
                    </a:cubicBezTo>
                    <a:cubicBezTo>
                      <a:pt x="898" y="553"/>
                      <a:pt x="898" y="553"/>
                      <a:pt x="898" y="553"/>
                    </a:cubicBezTo>
                    <a:cubicBezTo>
                      <a:pt x="860" y="549"/>
                      <a:pt x="860" y="549"/>
                      <a:pt x="860" y="549"/>
                    </a:cubicBezTo>
                    <a:cubicBezTo>
                      <a:pt x="851" y="545"/>
                      <a:pt x="844" y="539"/>
                      <a:pt x="840" y="531"/>
                    </a:cubicBezTo>
                    <a:cubicBezTo>
                      <a:pt x="823" y="531"/>
                      <a:pt x="823" y="531"/>
                      <a:pt x="823" y="531"/>
                    </a:cubicBezTo>
                    <a:cubicBezTo>
                      <a:pt x="817" y="529"/>
                      <a:pt x="811" y="524"/>
                      <a:pt x="803" y="517"/>
                    </a:cubicBezTo>
                    <a:cubicBezTo>
                      <a:pt x="801" y="515"/>
                      <a:pt x="801" y="515"/>
                      <a:pt x="801" y="515"/>
                    </a:cubicBezTo>
                    <a:cubicBezTo>
                      <a:pt x="797" y="511"/>
                      <a:pt x="793" y="504"/>
                      <a:pt x="789" y="496"/>
                    </a:cubicBezTo>
                    <a:cubicBezTo>
                      <a:pt x="789" y="496"/>
                      <a:pt x="789" y="496"/>
                      <a:pt x="789" y="496"/>
                    </a:cubicBezTo>
                    <a:cubicBezTo>
                      <a:pt x="787" y="495"/>
                      <a:pt x="787" y="495"/>
                      <a:pt x="787" y="495"/>
                    </a:cubicBezTo>
                    <a:cubicBezTo>
                      <a:pt x="784" y="478"/>
                      <a:pt x="784" y="478"/>
                      <a:pt x="784" y="478"/>
                    </a:cubicBezTo>
                    <a:cubicBezTo>
                      <a:pt x="784" y="478"/>
                      <a:pt x="784" y="478"/>
                      <a:pt x="784" y="478"/>
                    </a:cubicBezTo>
                    <a:cubicBezTo>
                      <a:pt x="784" y="477"/>
                      <a:pt x="784" y="477"/>
                      <a:pt x="784" y="477"/>
                    </a:cubicBezTo>
                    <a:cubicBezTo>
                      <a:pt x="784" y="476"/>
                      <a:pt x="784" y="476"/>
                      <a:pt x="784" y="476"/>
                    </a:cubicBezTo>
                    <a:cubicBezTo>
                      <a:pt x="784" y="476"/>
                      <a:pt x="784" y="476"/>
                      <a:pt x="784" y="476"/>
                    </a:cubicBezTo>
                    <a:cubicBezTo>
                      <a:pt x="791" y="443"/>
                      <a:pt x="791" y="443"/>
                      <a:pt x="791" y="443"/>
                    </a:cubicBezTo>
                    <a:cubicBezTo>
                      <a:pt x="791" y="442"/>
                      <a:pt x="791" y="442"/>
                      <a:pt x="791" y="442"/>
                    </a:cubicBezTo>
                    <a:cubicBezTo>
                      <a:pt x="797" y="428"/>
                      <a:pt x="797" y="428"/>
                      <a:pt x="797" y="428"/>
                    </a:cubicBezTo>
                    <a:cubicBezTo>
                      <a:pt x="797" y="427"/>
                      <a:pt x="797" y="427"/>
                      <a:pt x="797" y="427"/>
                    </a:cubicBezTo>
                    <a:cubicBezTo>
                      <a:pt x="797" y="426"/>
                      <a:pt x="797" y="426"/>
                      <a:pt x="797" y="426"/>
                    </a:cubicBezTo>
                    <a:cubicBezTo>
                      <a:pt x="798" y="426"/>
                      <a:pt x="798" y="426"/>
                      <a:pt x="798" y="426"/>
                    </a:cubicBezTo>
                    <a:cubicBezTo>
                      <a:pt x="838" y="409"/>
                      <a:pt x="838" y="409"/>
                      <a:pt x="838" y="409"/>
                    </a:cubicBezTo>
                    <a:cubicBezTo>
                      <a:pt x="854" y="390"/>
                      <a:pt x="854" y="390"/>
                      <a:pt x="854" y="390"/>
                    </a:cubicBezTo>
                    <a:cubicBezTo>
                      <a:pt x="857" y="374"/>
                      <a:pt x="857" y="374"/>
                      <a:pt x="857" y="374"/>
                    </a:cubicBezTo>
                    <a:cubicBezTo>
                      <a:pt x="855" y="363"/>
                      <a:pt x="855" y="363"/>
                      <a:pt x="855" y="363"/>
                    </a:cubicBezTo>
                    <a:cubicBezTo>
                      <a:pt x="849" y="349"/>
                      <a:pt x="844" y="341"/>
                      <a:pt x="844" y="335"/>
                    </a:cubicBezTo>
                    <a:cubicBezTo>
                      <a:pt x="836" y="336"/>
                      <a:pt x="836" y="336"/>
                      <a:pt x="836" y="336"/>
                    </a:cubicBezTo>
                    <a:cubicBezTo>
                      <a:pt x="821" y="335"/>
                      <a:pt x="821" y="335"/>
                      <a:pt x="821" y="335"/>
                    </a:cubicBezTo>
                    <a:cubicBezTo>
                      <a:pt x="818" y="336"/>
                      <a:pt x="810" y="346"/>
                      <a:pt x="798" y="360"/>
                    </a:cubicBezTo>
                    <a:cubicBezTo>
                      <a:pt x="780" y="377"/>
                      <a:pt x="780" y="377"/>
                      <a:pt x="780" y="377"/>
                    </a:cubicBezTo>
                    <a:cubicBezTo>
                      <a:pt x="779" y="377"/>
                      <a:pt x="779" y="377"/>
                      <a:pt x="779" y="377"/>
                    </a:cubicBezTo>
                    <a:cubicBezTo>
                      <a:pt x="778" y="378"/>
                      <a:pt x="778" y="378"/>
                      <a:pt x="778" y="378"/>
                    </a:cubicBezTo>
                    <a:cubicBezTo>
                      <a:pt x="764" y="381"/>
                      <a:pt x="755" y="383"/>
                      <a:pt x="749" y="381"/>
                    </a:cubicBezTo>
                    <a:lnTo>
                      <a:pt x="715" y="368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4" name="Freeform 7"/>
              <p:cNvSpPr/>
              <p:nvPr/>
            </p:nvSpPr>
            <p:spPr bwMode="auto">
              <a:xfrm>
                <a:off x="5947839" y="3228885"/>
                <a:ext cx="306499" cy="494782"/>
              </a:xfrm>
              <a:custGeom>
                <a:avLst/>
                <a:gdLst>
                  <a:gd name="T0" fmla="*/ 2147483646 w 242"/>
                  <a:gd name="T1" fmla="*/ 2147483646 h 402"/>
                  <a:gd name="T2" fmla="*/ 2147483646 w 242"/>
                  <a:gd name="T3" fmla="*/ 2147483646 h 402"/>
                  <a:gd name="T4" fmla="*/ 2147483646 w 242"/>
                  <a:gd name="T5" fmla="*/ 2147483646 h 402"/>
                  <a:gd name="T6" fmla="*/ 2147483646 w 242"/>
                  <a:gd name="T7" fmla="*/ 2147483646 h 402"/>
                  <a:gd name="T8" fmla="*/ 2147483646 w 242"/>
                  <a:gd name="T9" fmla="*/ 2147483646 h 402"/>
                  <a:gd name="T10" fmla="*/ 2147483646 w 242"/>
                  <a:gd name="T11" fmla="*/ 2147483646 h 402"/>
                  <a:gd name="T12" fmla="*/ 2147483646 w 242"/>
                  <a:gd name="T13" fmla="*/ 2147483646 h 402"/>
                  <a:gd name="T14" fmla="*/ 2147483646 w 242"/>
                  <a:gd name="T15" fmla="*/ 2147483646 h 402"/>
                  <a:gd name="T16" fmla="*/ 2147483646 w 242"/>
                  <a:gd name="T17" fmla="*/ 2147483646 h 402"/>
                  <a:gd name="T18" fmla="*/ 2147483646 w 242"/>
                  <a:gd name="T19" fmla="*/ 2147483646 h 402"/>
                  <a:gd name="T20" fmla="*/ 2147483646 w 242"/>
                  <a:gd name="T21" fmla="*/ 2147483646 h 402"/>
                  <a:gd name="T22" fmla="*/ 2147483646 w 242"/>
                  <a:gd name="T23" fmla="*/ 2147483646 h 402"/>
                  <a:gd name="T24" fmla="*/ 2147483646 w 242"/>
                  <a:gd name="T25" fmla="*/ 2147483646 h 402"/>
                  <a:gd name="T26" fmla="*/ 2147483646 w 242"/>
                  <a:gd name="T27" fmla="*/ 2147483646 h 402"/>
                  <a:gd name="T28" fmla="*/ 2147483646 w 242"/>
                  <a:gd name="T29" fmla="*/ 2147483646 h 402"/>
                  <a:gd name="T30" fmla="*/ 2147483646 w 242"/>
                  <a:gd name="T31" fmla="*/ 2147483646 h 402"/>
                  <a:gd name="T32" fmla="*/ 2147483646 w 242"/>
                  <a:gd name="T33" fmla="*/ 2147483646 h 402"/>
                  <a:gd name="T34" fmla="*/ 2147483646 w 242"/>
                  <a:gd name="T35" fmla="*/ 2147483646 h 402"/>
                  <a:gd name="T36" fmla="*/ 2147483646 w 242"/>
                  <a:gd name="T37" fmla="*/ 2147483646 h 402"/>
                  <a:gd name="T38" fmla="*/ 2147483646 w 242"/>
                  <a:gd name="T39" fmla="*/ 2147483646 h 402"/>
                  <a:gd name="T40" fmla="*/ 2147483646 w 242"/>
                  <a:gd name="T41" fmla="*/ 2147483646 h 402"/>
                  <a:gd name="T42" fmla="*/ 2147483646 w 242"/>
                  <a:gd name="T43" fmla="*/ 2147483646 h 402"/>
                  <a:gd name="T44" fmla="*/ 2147483646 w 242"/>
                  <a:gd name="T45" fmla="*/ 2147483646 h 402"/>
                  <a:gd name="T46" fmla="*/ 2147483646 w 242"/>
                  <a:gd name="T47" fmla="*/ 2147483646 h 402"/>
                  <a:gd name="T48" fmla="*/ 2147483646 w 242"/>
                  <a:gd name="T49" fmla="*/ 2147483646 h 402"/>
                  <a:gd name="T50" fmla="*/ 2147483646 w 242"/>
                  <a:gd name="T51" fmla="*/ 2147483646 h 402"/>
                  <a:gd name="T52" fmla="*/ 2147483646 w 242"/>
                  <a:gd name="T53" fmla="*/ 2147483646 h 402"/>
                  <a:gd name="T54" fmla="*/ 2147483646 w 242"/>
                  <a:gd name="T55" fmla="*/ 2147483646 h 402"/>
                  <a:gd name="T56" fmla="*/ 2147483646 w 242"/>
                  <a:gd name="T57" fmla="*/ 2147483646 h 402"/>
                  <a:gd name="T58" fmla="*/ 2147483646 w 242"/>
                  <a:gd name="T59" fmla="*/ 2147483646 h 402"/>
                  <a:gd name="T60" fmla="*/ 2147483646 w 242"/>
                  <a:gd name="T61" fmla="*/ 2147483646 h 402"/>
                  <a:gd name="T62" fmla="*/ 2147483646 w 242"/>
                  <a:gd name="T63" fmla="*/ 2147483646 h 402"/>
                  <a:gd name="T64" fmla="*/ 2147483646 w 242"/>
                  <a:gd name="T65" fmla="*/ 2147483646 h 402"/>
                  <a:gd name="T66" fmla="*/ 2147483646 w 242"/>
                  <a:gd name="T67" fmla="*/ 2147483646 h 402"/>
                  <a:gd name="T68" fmla="*/ 2147483646 w 242"/>
                  <a:gd name="T69" fmla="*/ 2147483646 h 402"/>
                  <a:gd name="T70" fmla="*/ 2147483646 w 242"/>
                  <a:gd name="T71" fmla="*/ 2147483646 h 402"/>
                  <a:gd name="T72" fmla="*/ 2147483646 w 242"/>
                  <a:gd name="T73" fmla="*/ 2147483646 h 402"/>
                  <a:gd name="T74" fmla="*/ 2147483646 w 242"/>
                  <a:gd name="T75" fmla="*/ 2147483646 h 402"/>
                  <a:gd name="T76" fmla="*/ 2147483646 w 242"/>
                  <a:gd name="T77" fmla="*/ 2147483646 h 402"/>
                  <a:gd name="T78" fmla="*/ 2147483646 w 242"/>
                  <a:gd name="T79" fmla="*/ 2147483646 h 402"/>
                  <a:gd name="T80" fmla="*/ 2147483646 w 242"/>
                  <a:gd name="T81" fmla="*/ 0 h 40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242"/>
                  <a:gd name="T124" fmla="*/ 0 h 402"/>
                  <a:gd name="T125" fmla="*/ 242 w 242"/>
                  <a:gd name="T126" fmla="*/ 402 h 402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242" h="402">
                    <a:moveTo>
                      <a:pt x="141" y="25"/>
                    </a:moveTo>
                    <a:cubicBezTo>
                      <a:pt x="122" y="77"/>
                      <a:pt x="122" y="77"/>
                      <a:pt x="122" y="77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2" y="113"/>
                      <a:pt x="122" y="113"/>
                      <a:pt x="122" y="113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0" y="144"/>
                      <a:pt x="110" y="144"/>
                      <a:pt x="110" y="144"/>
                    </a:cubicBezTo>
                    <a:cubicBezTo>
                      <a:pt x="112" y="151"/>
                      <a:pt x="109" y="158"/>
                      <a:pt x="101" y="162"/>
                    </a:cubicBezTo>
                    <a:cubicBezTo>
                      <a:pt x="99" y="163"/>
                      <a:pt x="99" y="163"/>
                      <a:pt x="99" y="163"/>
                    </a:cubicBezTo>
                    <a:cubicBezTo>
                      <a:pt x="98" y="163"/>
                      <a:pt x="98" y="163"/>
                      <a:pt x="98" y="163"/>
                    </a:cubicBezTo>
                    <a:cubicBezTo>
                      <a:pt x="97" y="162"/>
                      <a:pt x="97" y="162"/>
                      <a:pt x="97" y="162"/>
                    </a:cubicBezTo>
                    <a:cubicBezTo>
                      <a:pt x="71" y="159"/>
                      <a:pt x="71" y="159"/>
                      <a:pt x="71" y="159"/>
                    </a:cubicBezTo>
                    <a:cubicBezTo>
                      <a:pt x="57" y="171"/>
                      <a:pt x="57" y="171"/>
                      <a:pt x="57" y="171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17" y="178"/>
                      <a:pt x="17" y="178"/>
                      <a:pt x="17" y="178"/>
                    </a:cubicBezTo>
                    <a:cubicBezTo>
                      <a:pt x="0" y="178"/>
                      <a:pt x="0" y="178"/>
                      <a:pt x="0" y="17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49" y="189"/>
                      <a:pt x="49" y="189"/>
                      <a:pt x="49" y="189"/>
                    </a:cubicBezTo>
                    <a:cubicBezTo>
                      <a:pt x="51" y="189"/>
                      <a:pt x="51" y="189"/>
                      <a:pt x="51" y="189"/>
                    </a:cubicBezTo>
                    <a:cubicBezTo>
                      <a:pt x="53" y="189"/>
                      <a:pt x="53" y="189"/>
                      <a:pt x="53" y="18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4" y="191"/>
                      <a:pt x="54" y="191"/>
                      <a:pt x="54" y="191"/>
                    </a:cubicBezTo>
                    <a:cubicBezTo>
                      <a:pt x="63" y="215"/>
                      <a:pt x="63" y="215"/>
                      <a:pt x="63" y="215"/>
                    </a:cubicBezTo>
                    <a:cubicBezTo>
                      <a:pt x="74" y="222"/>
                      <a:pt x="74" y="222"/>
                      <a:pt x="74" y="222"/>
                    </a:cubicBezTo>
                    <a:cubicBezTo>
                      <a:pt x="77" y="226"/>
                      <a:pt x="79" y="233"/>
                      <a:pt x="79" y="244"/>
                    </a:cubicBezTo>
                    <a:cubicBezTo>
                      <a:pt x="80" y="273"/>
                      <a:pt x="80" y="273"/>
                      <a:pt x="80" y="273"/>
                    </a:cubicBezTo>
                    <a:cubicBezTo>
                      <a:pt x="93" y="284"/>
                      <a:pt x="93" y="284"/>
                      <a:pt x="93" y="284"/>
                    </a:cubicBezTo>
                    <a:cubicBezTo>
                      <a:pt x="94" y="284"/>
                      <a:pt x="94" y="284"/>
                      <a:pt x="94" y="284"/>
                    </a:cubicBezTo>
                    <a:cubicBezTo>
                      <a:pt x="94" y="285"/>
                      <a:pt x="94" y="285"/>
                      <a:pt x="94" y="285"/>
                    </a:cubicBezTo>
                    <a:cubicBezTo>
                      <a:pt x="95" y="285"/>
                      <a:pt x="95" y="285"/>
                      <a:pt x="95" y="285"/>
                    </a:cubicBezTo>
                    <a:cubicBezTo>
                      <a:pt x="101" y="306"/>
                      <a:pt x="101" y="306"/>
                      <a:pt x="101" y="306"/>
                    </a:cubicBezTo>
                    <a:cubicBezTo>
                      <a:pt x="101" y="318"/>
                      <a:pt x="101" y="318"/>
                      <a:pt x="101" y="318"/>
                    </a:cubicBezTo>
                    <a:cubicBezTo>
                      <a:pt x="94" y="329"/>
                      <a:pt x="94" y="329"/>
                      <a:pt x="94" y="329"/>
                    </a:cubicBezTo>
                    <a:cubicBezTo>
                      <a:pt x="92" y="338"/>
                      <a:pt x="92" y="338"/>
                      <a:pt x="92" y="338"/>
                    </a:cubicBezTo>
                    <a:cubicBezTo>
                      <a:pt x="95" y="349"/>
                      <a:pt x="95" y="349"/>
                      <a:pt x="95" y="349"/>
                    </a:cubicBezTo>
                    <a:cubicBezTo>
                      <a:pt x="108" y="357"/>
                      <a:pt x="108" y="357"/>
                      <a:pt x="108" y="357"/>
                    </a:cubicBezTo>
                    <a:cubicBezTo>
                      <a:pt x="121" y="362"/>
                      <a:pt x="129" y="366"/>
                      <a:pt x="132" y="371"/>
                    </a:cubicBezTo>
                    <a:cubicBezTo>
                      <a:pt x="139" y="387"/>
                      <a:pt x="139" y="387"/>
                      <a:pt x="139" y="387"/>
                    </a:cubicBezTo>
                    <a:cubicBezTo>
                      <a:pt x="148" y="391"/>
                      <a:pt x="152" y="395"/>
                      <a:pt x="154" y="399"/>
                    </a:cubicBezTo>
                    <a:cubicBezTo>
                      <a:pt x="164" y="402"/>
                      <a:pt x="164" y="402"/>
                      <a:pt x="164" y="402"/>
                    </a:cubicBezTo>
                    <a:cubicBezTo>
                      <a:pt x="165" y="402"/>
                      <a:pt x="165" y="402"/>
                      <a:pt x="165" y="402"/>
                    </a:cubicBezTo>
                    <a:cubicBezTo>
                      <a:pt x="160" y="379"/>
                      <a:pt x="160" y="379"/>
                      <a:pt x="160" y="379"/>
                    </a:cubicBezTo>
                    <a:cubicBezTo>
                      <a:pt x="159" y="374"/>
                      <a:pt x="159" y="369"/>
                      <a:pt x="161" y="367"/>
                    </a:cubicBezTo>
                    <a:cubicBezTo>
                      <a:pt x="164" y="363"/>
                      <a:pt x="166" y="361"/>
                      <a:pt x="170" y="360"/>
                    </a:cubicBezTo>
                    <a:cubicBezTo>
                      <a:pt x="186" y="355"/>
                      <a:pt x="186" y="355"/>
                      <a:pt x="186" y="355"/>
                    </a:cubicBezTo>
                    <a:cubicBezTo>
                      <a:pt x="186" y="355"/>
                      <a:pt x="186" y="355"/>
                      <a:pt x="186" y="355"/>
                    </a:cubicBezTo>
                    <a:cubicBezTo>
                      <a:pt x="187" y="354"/>
                      <a:pt x="187" y="354"/>
                      <a:pt x="187" y="354"/>
                    </a:cubicBezTo>
                    <a:cubicBezTo>
                      <a:pt x="188" y="354"/>
                      <a:pt x="188" y="354"/>
                      <a:pt x="188" y="354"/>
                    </a:cubicBezTo>
                    <a:cubicBezTo>
                      <a:pt x="189" y="355"/>
                      <a:pt x="189" y="355"/>
                      <a:pt x="189" y="355"/>
                    </a:cubicBezTo>
                    <a:cubicBezTo>
                      <a:pt x="196" y="357"/>
                      <a:pt x="196" y="357"/>
                      <a:pt x="196" y="357"/>
                    </a:cubicBezTo>
                    <a:cubicBezTo>
                      <a:pt x="206" y="352"/>
                      <a:pt x="206" y="352"/>
                      <a:pt x="206" y="352"/>
                    </a:cubicBezTo>
                    <a:cubicBezTo>
                      <a:pt x="206" y="350"/>
                      <a:pt x="206" y="350"/>
                      <a:pt x="206" y="350"/>
                    </a:cubicBezTo>
                    <a:cubicBezTo>
                      <a:pt x="209" y="323"/>
                      <a:pt x="209" y="323"/>
                      <a:pt x="209" y="323"/>
                    </a:cubicBezTo>
                    <a:cubicBezTo>
                      <a:pt x="203" y="311"/>
                      <a:pt x="203" y="311"/>
                      <a:pt x="203" y="311"/>
                    </a:cubicBezTo>
                    <a:cubicBezTo>
                      <a:pt x="194" y="306"/>
                      <a:pt x="194" y="306"/>
                      <a:pt x="194" y="306"/>
                    </a:cubicBezTo>
                    <a:cubicBezTo>
                      <a:pt x="184" y="305"/>
                      <a:pt x="184" y="305"/>
                      <a:pt x="184" y="305"/>
                    </a:cubicBezTo>
                    <a:cubicBezTo>
                      <a:pt x="182" y="305"/>
                      <a:pt x="182" y="305"/>
                      <a:pt x="182" y="305"/>
                    </a:cubicBezTo>
                    <a:cubicBezTo>
                      <a:pt x="179" y="304"/>
                      <a:pt x="179" y="304"/>
                      <a:pt x="179" y="304"/>
                    </a:cubicBezTo>
                    <a:cubicBezTo>
                      <a:pt x="175" y="277"/>
                      <a:pt x="175" y="277"/>
                      <a:pt x="175" y="277"/>
                    </a:cubicBezTo>
                    <a:cubicBezTo>
                      <a:pt x="176" y="223"/>
                      <a:pt x="176" y="223"/>
                      <a:pt x="176" y="223"/>
                    </a:cubicBezTo>
                    <a:cubicBezTo>
                      <a:pt x="178" y="221"/>
                      <a:pt x="178" y="221"/>
                      <a:pt x="178" y="221"/>
                    </a:cubicBezTo>
                    <a:cubicBezTo>
                      <a:pt x="194" y="199"/>
                      <a:pt x="194" y="199"/>
                      <a:pt x="194" y="199"/>
                    </a:cubicBezTo>
                    <a:cubicBezTo>
                      <a:pt x="217" y="211"/>
                      <a:pt x="217" y="211"/>
                      <a:pt x="217" y="211"/>
                    </a:cubicBezTo>
                    <a:cubicBezTo>
                      <a:pt x="231" y="211"/>
                      <a:pt x="231" y="211"/>
                      <a:pt x="231" y="211"/>
                    </a:cubicBezTo>
                    <a:cubicBezTo>
                      <a:pt x="242" y="143"/>
                      <a:pt x="242" y="143"/>
                      <a:pt x="242" y="143"/>
                    </a:cubicBezTo>
                    <a:cubicBezTo>
                      <a:pt x="238" y="135"/>
                      <a:pt x="235" y="130"/>
                      <a:pt x="229" y="127"/>
                    </a:cubicBezTo>
                    <a:cubicBezTo>
                      <a:pt x="223" y="126"/>
                      <a:pt x="223" y="126"/>
                      <a:pt x="223" y="126"/>
                    </a:cubicBezTo>
                    <a:cubicBezTo>
                      <a:pt x="223" y="127"/>
                      <a:pt x="223" y="127"/>
                      <a:pt x="223" y="127"/>
                    </a:cubicBezTo>
                    <a:cubicBezTo>
                      <a:pt x="219" y="127"/>
                      <a:pt x="219" y="127"/>
                      <a:pt x="219" y="127"/>
                    </a:cubicBezTo>
                    <a:cubicBezTo>
                      <a:pt x="203" y="130"/>
                      <a:pt x="203" y="130"/>
                      <a:pt x="203" y="130"/>
                    </a:cubicBezTo>
                    <a:cubicBezTo>
                      <a:pt x="202" y="128"/>
                      <a:pt x="202" y="128"/>
                      <a:pt x="202" y="128"/>
                    </a:cubicBezTo>
                    <a:cubicBezTo>
                      <a:pt x="201" y="127"/>
                      <a:pt x="201" y="127"/>
                      <a:pt x="201" y="127"/>
                    </a:cubicBezTo>
                    <a:cubicBezTo>
                      <a:pt x="189" y="112"/>
                      <a:pt x="189" y="112"/>
                      <a:pt x="189" y="112"/>
                    </a:cubicBezTo>
                    <a:cubicBezTo>
                      <a:pt x="189" y="111"/>
                      <a:pt x="189" y="111"/>
                      <a:pt x="189" y="111"/>
                    </a:cubicBezTo>
                    <a:cubicBezTo>
                      <a:pt x="188" y="110"/>
                      <a:pt x="188" y="110"/>
                      <a:pt x="188" y="110"/>
                    </a:cubicBezTo>
                    <a:cubicBezTo>
                      <a:pt x="188" y="84"/>
                      <a:pt x="188" y="84"/>
                      <a:pt x="188" y="84"/>
                    </a:cubicBezTo>
                    <a:cubicBezTo>
                      <a:pt x="192" y="69"/>
                      <a:pt x="192" y="69"/>
                      <a:pt x="192" y="69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96" y="58"/>
                      <a:pt x="197" y="54"/>
                      <a:pt x="202" y="49"/>
                    </a:cubicBezTo>
                    <a:cubicBezTo>
                      <a:pt x="206" y="44"/>
                      <a:pt x="206" y="44"/>
                      <a:pt x="206" y="44"/>
                    </a:cubicBezTo>
                    <a:cubicBezTo>
                      <a:pt x="207" y="26"/>
                      <a:pt x="207" y="26"/>
                      <a:pt x="207" y="26"/>
                    </a:cubicBezTo>
                    <a:cubicBezTo>
                      <a:pt x="191" y="11"/>
                      <a:pt x="191" y="11"/>
                      <a:pt x="191" y="11"/>
                    </a:cubicBezTo>
                    <a:cubicBezTo>
                      <a:pt x="170" y="0"/>
                      <a:pt x="170" y="0"/>
                      <a:pt x="170" y="0"/>
                    </a:cubicBezTo>
                    <a:lnTo>
                      <a:pt x="141" y="25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5" name="Freeform 8"/>
              <p:cNvSpPr/>
              <p:nvPr/>
            </p:nvSpPr>
            <p:spPr bwMode="auto">
              <a:xfrm>
                <a:off x="3050410" y="1927350"/>
                <a:ext cx="2170007" cy="1603569"/>
              </a:xfrm>
              <a:custGeom>
                <a:avLst/>
                <a:gdLst>
                  <a:gd name="T0" fmla="*/ 2147483646 w 1721"/>
                  <a:gd name="T1" fmla="*/ 2147483646 h 1302"/>
                  <a:gd name="T2" fmla="*/ 2147483646 w 1721"/>
                  <a:gd name="T3" fmla="*/ 2147483646 h 1302"/>
                  <a:gd name="T4" fmla="*/ 2147483646 w 1721"/>
                  <a:gd name="T5" fmla="*/ 2147483646 h 1302"/>
                  <a:gd name="T6" fmla="*/ 2147483646 w 1721"/>
                  <a:gd name="T7" fmla="*/ 2147483646 h 1302"/>
                  <a:gd name="T8" fmla="*/ 2147483646 w 1721"/>
                  <a:gd name="T9" fmla="*/ 2147483646 h 1302"/>
                  <a:gd name="T10" fmla="*/ 2147483646 w 1721"/>
                  <a:gd name="T11" fmla="*/ 2147483646 h 1302"/>
                  <a:gd name="T12" fmla="*/ 2147483646 w 1721"/>
                  <a:gd name="T13" fmla="*/ 2147483646 h 1302"/>
                  <a:gd name="T14" fmla="*/ 2147483646 w 1721"/>
                  <a:gd name="T15" fmla="*/ 2147483646 h 1302"/>
                  <a:gd name="T16" fmla="*/ 2147483646 w 1721"/>
                  <a:gd name="T17" fmla="*/ 2147483646 h 1302"/>
                  <a:gd name="T18" fmla="*/ 2147483646 w 1721"/>
                  <a:gd name="T19" fmla="*/ 2147483646 h 1302"/>
                  <a:gd name="T20" fmla="*/ 2147483646 w 1721"/>
                  <a:gd name="T21" fmla="*/ 2147483646 h 1302"/>
                  <a:gd name="T22" fmla="*/ 2147483646 w 1721"/>
                  <a:gd name="T23" fmla="*/ 2147483646 h 1302"/>
                  <a:gd name="T24" fmla="*/ 2147483646 w 1721"/>
                  <a:gd name="T25" fmla="*/ 2147483646 h 1302"/>
                  <a:gd name="T26" fmla="*/ 2147483646 w 1721"/>
                  <a:gd name="T27" fmla="*/ 2147483646 h 1302"/>
                  <a:gd name="T28" fmla="*/ 2147483646 w 1721"/>
                  <a:gd name="T29" fmla="*/ 2147483646 h 1302"/>
                  <a:gd name="T30" fmla="*/ 2147483646 w 1721"/>
                  <a:gd name="T31" fmla="*/ 2147483646 h 1302"/>
                  <a:gd name="T32" fmla="*/ 2147483646 w 1721"/>
                  <a:gd name="T33" fmla="*/ 2147483646 h 1302"/>
                  <a:gd name="T34" fmla="*/ 2147483646 w 1721"/>
                  <a:gd name="T35" fmla="*/ 2147483646 h 1302"/>
                  <a:gd name="T36" fmla="*/ 2147483646 w 1721"/>
                  <a:gd name="T37" fmla="*/ 2147483646 h 1302"/>
                  <a:gd name="T38" fmla="*/ 2147483646 w 1721"/>
                  <a:gd name="T39" fmla="*/ 2147483646 h 1302"/>
                  <a:gd name="T40" fmla="*/ 2147483646 w 1721"/>
                  <a:gd name="T41" fmla="*/ 2147483646 h 1302"/>
                  <a:gd name="T42" fmla="*/ 2147483646 w 1721"/>
                  <a:gd name="T43" fmla="*/ 2147483646 h 1302"/>
                  <a:gd name="T44" fmla="*/ 2147483646 w 1721"/>
                  <a:gd name="T45" fmla="*/ 2147483646 h 1302"/>
                  <a:gd name="T46" fmla="*/ 2147483646 w 1721"/>
                  <a:gd name="T47" fmla="*/ 2147483646 h 1302"/>
                  <a:gd name="T48" fmla="*/ 2147483646 w 1721"/>
                  <a:gd name="T49" fmla="*/ 2147483646 h 1302"/>
                  <a:gd name="T50" fmla="*/ 2147483646 w 1721"/>
                  <a:gd name="T51" fmla="*/ 2147483646 h 1302"/>
                  <a:gd name="T52" fmla="*/ 2147483646 w 1721"/>
                  <a:gd name="T53" fmla="*/ 2147483646 h 1302"/>
                  <a:gd name="T54" fmla="*/ 2147483646 w 1721"/>
                  <a:gd name="T55" fmla="*/ 2147483646 h 1302"/>
                  <a:gd name="T56" fmla="*/ 2147483646 w 1721"/>
                  <a:gd name="T57" fmla="*/ 2147483646 h 1302"/>
                  <a:gd name="T58" fmla="*/ 2147483646 w 1721"/>
                  <a:gd name="T59" fmla="*/ 2147483646 h 1302"/>
                  <a:gd name="T60" fmla="*/ 2147483646 w 1721"/>
                  <a:gd name="T61" fmla="*/ 2147483646 h 1302"/>
                  <a:gd name="T62" fmla="*/ 2147483646 w 1721"/>
                  <a:gd name="T63" fmla="*/ 2147483646 h 1302"/>
                  <a:gd name="T64" fmla="*/ 2147483646 w 1721"/>
                  <a:gd name="T65" fmla="*/ 2147483646 h 1302"/>
                  <a:gd name="T66" fmla="*/ 2147483646 w 1721"/>
                  <a:gd name="T67" fmla="*/ 2147483646 h 1302"/>
                  <a:gd name="T68" fmla="*/ 2147483646 w 1721"/>
                  <a:gd name="T69" fmla="*/ 2147483646 h 1302"/>
                  <a:gd name="T70" fmla="*/ 2147483646 w 1721"/>
                  <a:gd name="T71" fmla="*/ 2147483646 h 1302"/>
                  <a:gd name="T72" fmla="*/ 2147483646 w 1721"/>
                  <a:gd name="T73" fmla="*/ 2147483646 h 1302"/>
                  <a:gd name="T74" fmla="*/ 2147483646 w 1721"/>
                  <a:gd name="T75" fmla="*/ 2147483646 h 1302"/>
                  <a:gd name="T76" fmla="*/ 2147483646 w 1721"/>
                  <a:gd name="T77" fmla="*/ 2147483646 h 1302"/>
                  <a:gd name="T78" fmla="*/ 2147483646 w 1721"/>
                  <a:gd name="T79" fmla="*/ 2147483646 h 1302"/>
                  <a:gd name="T80" fmla="*/ 2147483646 w 1721"/>
                  <a:gd name="T81" fmla="*/ 2147483646 h 1302"/>
                  <a:gd name="T82" fmla="*/ 2147483646 w 1721"/>
                  <a:gd name="T83" fmla="*/ 2147483646 h 1302"/>
                  <a:gd name="T84" fmla="*/ 2147483646 w 1721"/>
                  <a:gd name="T85" fmla="*/ 2147483646 h 1302"/>
                  <a:gd name="T86" fmla="*/ 2147483646 w 1721"/>
                  <a:gd name="T87" fmla="*/ 2147483646 h 1302"/>
                  <a:gd name="T88" fmla="*/ 2147483646 w 1721"/>
                  <a:gd name="T89" fmla="*/ 2147483646 h 1302"/>
                  <a:gd name="T90" fmla="*/ 2147483646 w 1721"/>
                  <a:gd name="T91" fmla="*/ 2147483646 h 1302"/>
                  <a:gd name="T92" fmla="*/ 2147483646 w 1721"/>
                  <a:gd name="T93" fmla="*/ 2147483646 h 1302"/>
                  <a:gd name="T94" fmla="*/ 2147483646 w 1721"/>
                  <a:gd name="T95" fmla="*/ 2147483646 h 1302"/>
                  <a:gd name="T96" fmla="*/ 2147483646 w 1721"/>
                  <a:gd name="T97" fmla="*/ 2147483646 h 1302"/>
                  <a:gd name="T98" fmla="*/ 2147483646 w 1721"/>
                  <a:gd name="T99" fmla="*/ 2147483646 h 1302"/>
                  <a:gd name="T100" fmla="*/ 2147483646 w 1721"/>
                  <a:gd name="T101" fmla="*/ 2147483646 h 1302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721"/>
                  <a:gd name="T154" fmla="*/ 0 h 1302"/>
                  <a:gd name="T155" fmla="*/ 1721 w 1721"/>
                  <a:gd name="T156" fmla="*/ 1302 h 1302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721" h="1302">
                    <a:moveTo>
                      <a:pt x="1719" y="701"/>
                    </a:moveTo>
                    <a:cubicBezTo>
                      <a:pt x="1720" y="700"/>
                      <a:pt x="1720" y="700"/>
                      <a:pt x="1720" y="700"/>
                    </a:cubicBezTo>
                    <a:cubicBezTo>
                      <a:pt x="1721" y="700"/>
                      <a:pt x="1721" y="700"/>
                      <a:pt x="1721" y="700"/>
                    </a:cubicBezTo>
                    <a:cubicBezTo>
                      <a:pt x="1721" y="699"/>
                      <a:pt x="1721" y="699"/>
                      <a:pt x="1721" y="699"/>
                    </a:cubicBezTo>
                    <a:cubicBezTo>
                      <a:pt x="1687" y="603"/>
                      <a:pt x="1687" y="603"/>
                      <a:pt x="1687" y="603"/>
                    </a:cubicBezTo>
                    <a:cubicBezTo>
                      <a:pt x="1666" y="586"/>
                      <a:pt x="1666" y="586"/>
                      <a:pt x="1666" y="586"/>
                    </a:cubicBezTo>
                    <a:cubicBezTo>
                      <a:pt x="1666" y="584"/>
                      <a:pt x="1666" y="584"/>
                      <a:pt x="1666" y="584"/>
                    </a:cubicBezTo>
                    <a:cubicBezTo>
                      <a:pt x="1660" y="544"/>
                      <a:pt x="1660" y="544"/>
                      <a:pt x="1660" y="544"/>
                    </a:cubicBezTo>
                    <a:cubicBezTo>
                      <a:pt x="1616" y="538"/>
                      <a:pt x="1616" y="538"/>
                      <a:pt x="1616" y="538"/>
                    </a:cubicBezTo>
                    <a:cubicBezTo>
                      <a:pt x="1615" y="538"/>
                      <a:pt x="1615" y="538"/>
                      <a:pt x="1615" y="538"/>
                    </a:cubicBezTo>
                    <a:cubicBezTo>
                      <a:pt x="1613" y="538"/>
                      <a:pt x="1613" y="538"/>
                      <a:pt x="1613" y="538"/>
                    </a:cubicBezTo>
                    <a:cubicBezTo>
                      <a:pt x="1613" y="537"/>
                      <a:pt x="1613" y="537"/>
                      <a:pt x="1613" y="537"/>
                    </a:cubicBezTo>
                    <a:cubicBezTo>
                      <a:pt x="1612" y="535"/>
                      <a:pt x="1612" y="535"/>
                      <a:pt x="1612" y="535"/>
                    </a:cubicBezTo>
                    <a:cubicBezTo>
                      <a:pt x="1612" y="534"/>
                      <a:pt x="1612" y="534"/>
                      <a:pt x="1612" y="534"/>
                    </a:cubicBezTo>
                    <a:cubicBezTo>
                      <a:pt x="1607" y="519"/>
                      <a:pt x="1593" y="503"/>
                      <a:pt x="1572" y="486"/>
                    </a:cubicBezTo>
                    <a:cubicBezTo>
                      <a:pt x="1560" y="477"/>
                      <a:pt x="1549" y="471"/>
                      <a:pt x="1539" y="468"/>
                    </a:cubicBezTo>
                    <a:cubicBezTo>
                      <a:pt x="1532" y="464"/>
                      <a:pt x="1524" y="461"/>
                      <a:pt x="1519" y="457"/>
                    </a:cubicBezTo>
                    <a:cubicBezTo>
                      <a:pt x="1505" y="447"/>
                      <a:pt x="1458" y="440"/>
                      <a:pt x="1374" y="438"/>
                    </a:cubicBezTo>
                    <a:cubicBezTo>
                      <a:pt x="1371" y="438"/>
                      <a:pt x="1371" y="438"/>
                      <a:pt x="1371" y="438"/>
                    </a:cubicBezTo>
                    <a:cubicBezTo>
                      <a:pt x="1371" y="438"/>
                      <a:pt x="1371" y="438"/>
                      <a:pt x="1371" y="438"/>
                    </a:cubicBezTo>
                    <a:cubicBezTo>
                      <a:pt x="1362" y="423"/>
                      <a:pt x="1362" y="423"/>
                      <a:pt x="1362" y="423"/>
                    </a:cubicBezTo>
                    <a:cubicBezTo>
                      <a:pt x="1358" y="414"/>
                      <a:pt x="1354" y="405"/>
                      <a:pt x="1353" y="396"/>
                    </a:cubicBezTo>
                    <a:cubicBezTo>
                      <a:pt x="1353" y="384"/>
                      <a:pt x="1367" y="346"/>
                      <a:pt x="1397" y="284"/>
                    </a:cubicBezTo>
                    <a:cubicBezTo>
                      <a:pt x="1382" y="237"/>
                      <a:pt x="1382" y="237"/>
                      <a:pt x="1382" y="237"/>
                    </a:cubicBezTo>
                    <a:cubicBezTo>
                      <a:pt x="1382" y="237"/>
                      <a:pt x="1382" y="237"/>
                      <a:pt x="1382" y="237"/>
                    </a:cubicBezTo>
                    <a:cubicBezTo>
                      <a:pt x="1366" y="163"/>
                      <a:pt x="1366" y="163"/>
                      <a:pt x="1366" y="163"/>
                    </a:cubicBezTo>
                    <a:cubicBezTo>
                      <a:pt x="1364" y="153"/>
                      <a:pt x="1346" y="143"/>
                      <a:pt x="1314" y="134"/>
                    </a:cubicBezTo>
                    <a:cubicBezTo>
                      <a:pt x="1308" y="132"/>
                      <a:pt x="1302" y="130"/>
                      <a:pt x="1295" y="125"/>
                    </a:cubicBezTo>
                    <a:cubicBezTo>
                      <a:pt x="1284" y="120"/>
                      <a:pt x="1275" y="111"/>
                      <a:pt x="1271" y="99"/>
                    </a:cubicBezTo>
                    <a:cubicBezTo>
                      <a:pt x="1265" y="85"/>
                      <a:pt x="1254" y="74"/>
                      <a:pt x="1239" y="67"/>
                    </a:cubicBezTo>
                    <a:cubicBezTo>
                      <a:pt x="1238" y="66"/>
                      <a:pt x="1238" y="66"/>
                      <a:pt x="1238" y="66"/>
                    </a:cubicBezTo>
                    <a:cubicBezTo>
                      <a:pt x="1237" y="65"/>
                      <a:pt x="1237" y="65"/>
                      <a:pt x="1237" y="65"/>
                    </a:cubicBezTo>
                    <a:cubicBezTo>
                      <a:pt x="1225" y="0"/>
                      <a:pt x="1225" y="0"/>
                      <a:pt x="1225" y="0"/>
                    </a:cubicBezTo>
                    <a:cubicBezTo>
                      <a:pt x="1174" y="5"/>
                      <a:pt x="1174" y="5"/>
                      <a:pt x="1174" y="5"/>
                    </a:cubicBezTo>
                    <a:cubicBezTo>
                      <a:pt x="1169" y="19"/>
                      <a:pt x="1169" y="19"/>
                      <a:pt x="1169" y="19"/>
                    </a:cubicBezTo>
                    <a:cubicBezTo>
                      <a:pt x="1162" y="41"/>
                      <a:pt x="1156" y="52"/>
                      <a:pt x="1149" y="52"/>
                    </a:cubicBezTo>
                    <a:cubicBezTo>
                      <a:pt x="1116" y="62"/>
                      <a:pt x="1116" y="62"/>
                      <a:pt x="1116" y="62"/>
                    </a:cubicBezTo>
                    <a:cubicBezTo>
                      <a:pt x="1096" y="70"/>
                      <a:pt x="1083" y="78"/>
                      <a:pt x="1077" y="87"/>
                    </a:cubicBezTo>
                    <a:cubicBezTo>
                      <a:pt x="1074" y="92"/>
                      <a:pt x="1071" y="104"/>
                      <a:pt x="1068" y="121"/>
                    </a:cubicBezTo>
                    <a:cubicBezTo>
                      <a:pt x="1065" y="140"/>
                      <a:pt x="1062" y="154"/>
                      <a:pt x="1058" y="162"/>
                    </a:cubicBezTo>
                    <a:cubicBezTo>
                      <a:pt x="1052" y="176"/>
                      <a:pt x="1042" y="187"/>
                      <a:pt x="1027" y="192"/>
                    </a:cubicBezTo>
                    <a:cubicBezTo>
                      <a:pt x="1000" y="203"/>
                      <a:pt x="953" y="185"/>
                      <a:pt x="889" y="139"/>
                    </a:cubicBezTo>
                    <a:cubicBezTo>
                      <a:pt x="802" y="250"/>
                      <a:pt x="802" y="250"/>
                      <a:pt x="802" y="250"/>
                    </a:cubicBezTo>
                    <a:cubicBezTo>
                      <a:pt x="813" y="295"/>
                      <a:pt x="813" y="295"/>
                      <a:pt x="813" y="295"/>
                    </a:cubicBezTo>
                    <a:cubicBezTo>
                      <a:pt x="814" y="295"/>
                      <a:pt x="814" y="295"/>
                      <a:pt x="814" y="295"/>
                    </a:cubicBezTo>
                    <a:cubicBezTo>
                      <a:pt x="815" y="298"/>
                      <a:pt x="815" y="298"/>
                      <a:pt x="815" y="298"/>
                    </a:cubicBezTo>
                    <a:cubicBezTo>
                      <a:pt x="813" y="299"/>
                      <a:pt x="813" y="299"/>
                      <a:pt x="813" y="299"/>
                    </a:cubicBezTo>
                    <a:cubicBezTo>
                      <a:pt x="813" y="300"/>
                      <a:pt x="813" y="300"/>
                      <a:pt x="813" y="300"/>
                    </a:cubicBezTo>
                    <a:cubicBezTo>
                      <a:pt x="809" y="306"/>
                      <a:pt x="802" y="310"/>
                      <a:pt x="795" y="311"/>
                    </a:cubicBezTo>
                    <a:cubicBezTo>
                      <a:pt x="787" y="313"/>
                      <a:pt x="778" y="310"/>
                      <a:pt x="769" y="304"/>
                    </a:cubicBezTo>
                    <a:cubicBezTo>
                      <a:pt x="760" y="298"/>
                      <a:pt x="736" y="292"/>
                      <a:pt x="697" y="290"/>
                    </a:cubicBezTo>
                    <a:cubicBezTo>
                      <a:pt x="679" y="289"/>
                      <a:pt x="679" y="289"/>
                      <a:pt x="679" y="289"/>
                    </a:cubicBezTo>
                    <a:cubicBezTo>
                      <a:pt x="679" y="289"/>
                      <a:pt x="679" y="289"/>
                      <a:pt x="679" y="289"/>
                    </a:cubicBezTo>
                    <a:cubicBezTo>
                      <a:pt x="653" y="287"/>
                      <a:pt x="653" y="287"/>
                      <a:pt x="653" y="287"/>
                    </a:cubicBezTo>
                    <a:cubicBezTo>
                      <a:pt x="624" y="292"/>
                      <a:pt x="624" y="292"/>
                      <a:pt x="624" y="292"/>
                    </a:cubicBezTo>
                    <a:cubicBezTo>
                      <a:pt x="637" y="310"/>
                      <a:pt x="637" y="310"/>
                      <a:pt x="637" y="310"/>
                    </a:cubicBezTo>
                    <a:cubicBezTo>
                      <a:pt x="647" y="324"/>
                      <a:pt x="652" y="332"/>
                      <a:pt x="650" y="338"/>
                    </a:cubicBezTo>
                    <a:cubicBezTo>
                      <a:pt x="639" y="406"/>
                      <a:pt x="639" y="406"/>
                      <a:pt x="639" y="406"/>
                    </a:cubicBezTo>
                    <a:cubicBezTo>
                      <a:pt x="644" y="443"/>
                      <a:pt x="644" y="443"/>
                      <a:pt x="644" y="443"/>
                    </a:cubicBezTo>
                    <a:cubicBezTo>
                      <a:pt x="645" y="443"/>
                      <a:pt x="645" y="443"/>
                      <a:pt x="645" y="443"/>
                    </a:cubicBezTo>
                    <a:cubicBezTo>
                      <a:pt x="645" y="444"/>
                      <a:pt x="645" y="444"/>
                      <a:pt x="645" y="444"/>
                    </a:cubicBezTo>
                    <a:cubicBezTo>
                      <a:pt x="644" y="445"/>
                      <a:pt x="644" y="445"/>
                      <a:pt x="644" y="445"/>
                    </a:cubicBezTo>
                    <a:cubicBezTo>
                      <a:pt x="644" y="445"/>
                      <a:pt x="644" y="445"/>
                      <a:pt x="644" y="445"/>
                    </a:cubicBezTo>
                    <a:cubicBezTo>
                      <a:pt x="623" y="514"/>
                      <a:pt x="623" y="514"/>
                      <a:pt x="623" y="514"/>
                    </a:cubicBezTo>
                    <a:cubicBezTo>
                      <a:pt x="622" y="520"/>
                      <a:pt x="620" y="523"/>
                      <a:pt x="618" y="522"/>
                    </a:cubicBezTo>
                    <a:cubicBezTo>
                      <a:pt x="616" y="522"/>
                      <a:pt x="616" y="522"/>
                      <a:pt x="616" y="522"/>
                    </a:cubicBezTo>
                    <a:cubicBezTo>
                      <a:pt x="616" y="521"/>
                      <a:pt x="616" y="521"/>
                      <a:pt x="616" y="521"/>
                    </a:cubicBezTo>
                    <a:cubicBezTo>
                      <a:pt x="612" y="515"/>
                      <a:pt x="612" y="515"/>
                      <a:pt x="612" y="515"/>
                    </a:cubicBezTo>
                    <a:cubicBezTo>
                      <a:pt x="608" y="506"/>
                      <a:pt x="606" y="503"/>
                      <a:pt x="603" y="504"/>
                    </a:cubicBezTo>
                    <a:cubicBezTo>
                      <a:pt x="601" y="505"/>
                      <a:pt x="598" y="510"/>
                      <a:pt x="597" y="519"/>
                    </a:cubicBezTo>
                    <a:cubicBezTo>
                      <a:pt x="592" y="538"/>
                      <a:pt x="581" y="554"/>
                      <a:pt x="563" y="571"/>
                    </a:cubicBezTo>
                    <a:cubicBezTo>
                      <a:pt x="544" y="586"/>
                      <a:pt x="544" y="586"/>
                      <a:pt x="544" y="586"/>
                    </a:cubicBezTo>
                    <a:cubicBezTo>
                      <a:pt x="534" y="591"/>
                      <a:pt x="534" y="591"/>
                      <a:pt x="534" y="591"/>
                    </a:cubicBezTo>
                    <a:cubicBezTo>
                      <a:pt x="534" y="591"/>
                      <a:pt x="534" y="591"/>
                      <a:pt x="534" y="591"/>
                    </a:cubicBezTo>
                    <a:cubicBezTo>
                      <a:pt x="533" y="591"/>
                      <a:pt x="533" y="591"/>
                      <a:pt x="533" y="591"/>
                    </a:cubicBezTo>
                    <a:cubicBezTo>
                      <a:pt x="465" y="592"/>
                      <a:pt x="465" y="592"/>
                      <a:pt x="465" y="592"/>
                    </a:cubicBezTo>
                    <a:cubicBezTo>
                      <a:pt x="438" y="617"/>
                      <a:pt x="438" y="617"/>
                      <a:pt x="438" y="617"/>
                    </a:cubicBezTo>
                    <a:cubicBezTo>
                      <a:pt x="437" y="617"/>
                      <a:pt x="437" y="617"/>
                      <a:pt x="437" y="617"/>
                    </a:cubicBezTo>
                    <a:cubicBezTo>
                      <a:pt x="435" y="617"/>
                      <a:pt x="435" y="617"/>
                      <a:pt x="435" y="617"/>
                    </a:cubicBezTo>
                    <a:cubicBezTo>
                      <a:pt x="434" y="617"/>
                      <a:pt x="434" y="617"/>
                      <a:pt x="434" y="617"/>
                    </a:cubicBezTo>
                    <a:cubicBezTo>
                      <a:pt x="361" y="607"/>
                      <a:pt x="361" y="607"/>
                      <a:pt x="361" y="607"/>
                    </a:cubicBezTo>
                    <a:cubicBezTo>
                      <a:pt x="350" y="619"/>
                      <a:pt x="338" y="624"/>
                      <a:pt x="326" y="622"/>
                    </a:cubicBezTo>
                    <a:cubicBezTo>
                      <a:pt x="316" y="618"/>
                      <a:pt x="298" y="623"/>
                      <a:pt x="273" y="632"/>
                    </a:cubicBezTo>
                    <a:cubicBezTo>
                      <a:pt x="243" y="667"/>
                      <a:pt x="243" y="667"/>
                      <a:pt x="243" y="667"/>
                    </a:cubicBezTo>
                    <a:cubicBezTo>
                      <a:pt x="242" y="669"/>
                      <a:pt x="242" y="669"/>
                      <a:pt x="242" y="669"/>
                    </a:cubicBezTo>
                    <a:cubicBezTo>
                      <a:pt x="196" y="670"/>
                      <a:pt x="196" y="670"/>
                      <a:pt x="196" y="670"/>
                    </a:cubicBezTo>
                    <a:cubicBezTo>
                      <a:pt x="196" y="631"/>
                      <a:pt x="196" y="631"/>
                      <a:pt x="196" y="631"/>
                    </a:cubicBezTo>
                    <a:cubicBezTo>
                      <a:pt x="166" y="631"/>
                      <a:pt x="166" y="631"/>
                      <a:pt x="166" y="631"/>
                    </a:cubicBezTo>
                    <a:cubicBezTo>
                      <a:pt x="161" y="648"/>
                      <a:pt x="161" y="648"/>
                      <a:pt x="161" y="648"/>
                    </a:cubicBezTo>
                    <a:cubicBezTo>
                      <a:pt x="139" y="653"/>
                      <a:pt x="139" y="653"/>
                      <a:pt x="139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6" y="653"/>
                      <a:pt x="136" y="653"/>
                      <a:pt x="136" y="653"/>
                    </a:cubicBezTo>
                    <a:cubicBezTo>
                      <a:pt x="135" y="652"/>
                      <a:pt x="135" y="652"/>
                      <a:pt x="135" y="652"/>
                    </a:cubicBezTo>
                    <a:cubicBezTo>
                      <a:pt x="134" y="652"/>
                      <a:pt x="134" y="652"/>
                      <a:pt x="134" y="652"/>
                    </a:cubicBezTo>
                    <a:cubicBezTo>
                      <a:pt x="121" y="644"/>
                      <a:pt x="104" y="637"/>
                      <a:pt x="87" y="635"/>
                    </a:cubicBezTo>
                    <a:cubicBezTo>
                      <a:pt x="77" y="634"/>
                      <a:pt x="66" y="641"/>
                      <a:pt x="49" y="655"/>
                    </a:cubicBezTo>
                    <a:cubicBezTo>
                      <a:pt x="31" y="670"/>
                      <a:pt x="18" y="684"/>
                      <a:pt x="12" y="696"/>
                    </a:cubicBezTo>
                    <a:cubicBezTo>
                      <a:pt x="15" y="699"/>
                      <a:pt x="17" y="703"/>
                      <a:pt x="17" y="709"/>
                    </a:cubicBezTo>
                    <a:cubicBezTo>
                      <a:pt x="19" y="717"/>
                      <a:pt x="20" y="723"/>
                      <a:pt x="20" y="731"/>
                    </a:cubicBezTo>
                    <a:cubicBezTo>
                      <a:pt x="19" y="740"/>
                      <a:pt x="16" y="745"/>
                      <a:pt x="12" y="749"/>
                    </a:cubicBezTo>
                    <a:cubicBezTo>
                      <a:pt x="7" y="752"/>
                      <a:pt x="4" y="762"/>
                      <a:pt x="0" y="779"/>
                    </a:cubicBezTo>
                    <a:cubicBezTo>
                      <a:pt x="17" y="790"/>
                      <a:pt x="17" y="790"/>
                      <a:pt x="17" y="790"/>
                    </a:cubicBezTo>
                    <a:cubicBezTo>
                      <a:pt x="40" y="766"/>
                      <a:pt x="40" y="766"/>
                      <a:pt x="40" y="766"/>
                    </a:cubicBezTo>
                    <a:cubicBezTo>
                      <a:pt x="70" y="799"/>
                      <a:pt x="70" y="799"/>
                      <a:pt x="70" y="799"/>
                    </a:cubicBezTo>
                    <a:cubicBezTo>
                      <a:pt x="70" y="801"/>
                      <a:pt x="70" y="801"/>
                      <a:pt x="70" y="801"/>
                    </a:cubicBezTo>
                    <a:cubicBezTo>
                      <a:pt x="76" y="859"/>
                      <a:pt x="76" y="859"/>
                      <a:pt x="76" y="859"/>
                    </a:cubicBezTo>
                    <a:cubicBezTo>
                      <a:pt x="76" y="860"/>
                      <a:pt x="76" y="860"/>
                      <a:pt x="76" y="860"/>
                    </a:cubicBezTo>
                    <a:cubicBezTo>
                      <a:pt x="75" y="860"/>
                      <a:pt x="75" y="860"/>
                      <a:pt x="75" y="860"/>
                    </a:cubicBezTo>
                    <a:cubicBezTo>
                      <a:pt x="58" y="940"/>
                      <a:pt x="58" y="940"/>
                      <a:pt x="58" y="940"/>
                    </a:cubicBezTo>
                    <a:cubicBezTo>
                      <a:pt x="54" y="940"/>
                      <a:pt x="54" y="940"/>
                      <a:pt x="54" y="940"/>
                    </a:cubicBezTo>
                    <a:cubicBezTo>
                      <a:pt x="30" y="940"/>
                      <a:pt x="14" y="941"/>
                      <a:pt x="8" y="946"/>
                    </a:cubicBezTo>
                    <a:cubicBezTo>
                      <a:pt x="9" y="951"/>
                      <a:pt x="19" y="959"/>
                      <a:pt x="37" y="971"/>
                    </a:cubicBezTo>
                    <a:cubicBezTo>
                      <a:pt x="52" y="969"/>
                      <a:pt x="52" y="969"/>
                      <a:pt x="52" y="969"/>
                    </a:cubicBezTo>
                    <a:cubicBezTo>
                      <a:pt x="55" y="969"/>
                      <a:pt x="55" y="969"/>
                      <a:pt x="55" y="969"/>
                    </a:cubicBezTo>
                    <a:cubicBezTo>
                      <a:pt x="56" y="970"/>
                      <a:pt x="56" y="970"/>
                      <a:pt x="56" y="970"/>
                    </a:cubicBezTo>
                    <a:cubicBezTo>
                      <a:pt x="91" y="1004"/>
                      <a:pt x="91" y="1004"/>
                      <a:pt x="91" y="1004"/>
                    </a:cubicBezTo>
                    <a:cubicBezTo>
                      <a:pt x="105" y="1015"/>
                      <a:pt x="104" y="1035"/>
                      <a:pt x="86" y="1065"/>
                    </a:cubicBezTo>
                    <a:cubicBezTo>
                      <a:pt x="91" y="1098"/>
                      <a:pt x="91" y="1098"/>
                      <a:pt x="91" y="1098"/>
                    </a:cubicBezTo>
                    <a:cubicBezTo>
                      <a:pt x="105" y="1101"/>
                      <a:pt x="105" y="1101"/>
                      <a:pt x="105" y="1101"/>
                    </a:cubicBezTo>
                    <a:cubicBezTo>
                      <a:pt x="159" y="1101"/>
                      <a:pt x="159" y="1101"/>
                      <a:pt x="159" y="1101"/>
                    </a:cubicBezTo>
                    <a:cubicBezTo>
                      <a:pt x="131" y="1126"/>
                      <a:pt x="131" y="1126"/>
                      <a:pt x="131" y="1126"/>
                    </a:cubicBezTo>
                    <a:cubicBezTo>
                      <a:pt x="147" y="1134"/>
                      <a:pt x="147" y="1134"/>
                      <a:pt x="147" y="1134"/>
                    </a:cubicBezTo>
                    <a:cubicBezTo>
                      <a:pt x="147" y="1134"/>
                      <a:pt x="147" y="1134"/>
                      <a:pt x="147" y="1134"/>
                    </a:cubicBezTo>
                    <a:cubicBezTo>
                      <a:pt x="168" y="1146"/>
                      <a:pt x="168" y="1146"/>
                      <a:pt x="168" y="1146"/>
                    </a:cubicBezTo>
                    <a:cubicBezTo>
                      <a:pt x="225" y="1170"/>
                      <a:pt x="225" y="1170"/>
                      <a:pt x="225" y="1170"/>
                    </a:cubicBezTo>
                    <a:cubicBezTo>
                      <a:pt x="226" y="1171"/>
                      <a:pt x="226" y="1171"/>
                      <a:pt x="226" y="1171"/>
                    </a:cubicBezTo>
                    <a:cubicBezTo>
                      <a:pt x="228" y="1171"/>
                      <a:pt x="228" y="1171"/>
                      <a:pt x="228" y="1171"/>
                    </a:cubicBezTo>
                    <a:cubicBezTo>
                      <a:pt x="234" y="1258"/>
                      <a:pt x="234" y="1258"/>
                      <a:pt x="234" y="1258"/>
                    </a:cubicBezTo>
                    <a:cubicBezTo>
                      <a:pt x="235" y="1275"/>
                      <a:pt x="247" y="1287"/>
                      <a:pt x="273" y="1296"/>
                    </a:cubicBezTo>
                    <a:cubicBezTo>
                      <a:pt x="277" y="1294"/>
                      <a:pt x="277" y="1294"/>
                      <a:pt x="277" y="1294"/>
                    </a:cubicBezTo>
                    <a:cubicBezTo>
                      <a:pt x="278" y="1294"/>
                      <a:pt x="278" y="1294"/>
                      <a:pt x="278" y="1294"/>
                    </a:cubicBezTo>
                    <a:cubicBezTo>
                      <a:pt x="279" y="1294"/>
                      <a:pt x="279" y="1294"/>
                      <a:pt x="279" y="1294"/>
                    </a:cubicBezTo>
                    <a:cubicBezTo>
                      <a:pt x="338" y="1302"/>
                      <a:pt x="338" y="1302"/>
                      <a:pt x="338" y="1302"/>
                    </a:cubicBezTo>
                    <a:cubicBezTo>
                      <a:pt x="342" y="1302"/>
                      <a:pt x="342" y="1302"/>
                      <a:pt x="342" y="1302"/>
                    </a:cubicBezTo>
                    <a:cubicBezTo>
                      <a:pt x="342" y="1301"/>
                      <a:pt x="342" y="1301"/>
                      <a:pt x="342" y="1301"/>
                    </a:cubicBezTo>
                    <a:cubicBezTo>
                      <a:pt x="343" y="1299"/>
                      <a:pt x="343" y="1299"/>
                      <a:pt x="343" y="1299"/>
                    </a:cubicBezTo>
                    <a:cubicBezTo>
                      <a:pt x="350" y="1287"/>
                      <a:pt x="354" y="1279"/>
                      <a:pt x="354" y="1277"/>
                    </a:cubicBezTo>
                    <a:cubicBezTo>
                      <a:pt x="354" y="1275"/>
                      <a:pt x="354" y="1275"/>
                      <a:pt x="354" y="1275"/>
                    </a:cubicBezTo>
                    <a:cubicBezTo>
                      <a:pt x="353" y="1265"/>
                      <a:pt x="357" y="1257"/>
                      <a:pt x="366" y="1251"/>
                    </a:cubicBezTo>
                    <a:cubicBezTo>
                      <a:pt x="374" y="1244"/>
                      <a:pt x="379" y="1238"/>
                      <a:pt x="382" y="1230"/>
                    </a:cubicBezTo>
                    <a:cubicBezTo>
                      <a:pt x="383" y="1229"/>
                      <a:pt x="383" y="1229"/>
                      <a:pt x="383" y="1229"/>
                    </a:cubicBezTo>
                    <a:cubicBezTo>
                      <a:pt x="387" y="1221"/>
                      <a:pt x="397" y="1219"/>
                      <a:pt x="415" y="1224"/>
                    </a:cubicBezTo>
                    <a:cubicBezTo>
                      <a:pt x="416" y="1224"/>
                      <a:pt x="416" y="1224"/>
                      <a:pt x="416" y="1224"/>
                    </a:cubicBezTo>
                    <a:cubicBezTo>
                      <a:pt x="416" y="1224"/>
                      <a:pt x="416" y="1224"/>
                      <a:pt x="416" y="1224"/>
                    </a:cubicBezTo>
                    <a:cubicBezTo>
                      <a:pt x="436" y="1236"/>
                      <a:pt x="436" y="1236"/>
                      <a:pt x="436" y="1236"/>
                    </a:cubicBezTo>
                    <a:cubicBezTo>
                      <a:pt x="503" y="1248"/>
                      <a:pt x="503" y="1248"/>
                      <a:pt x="503" y="1248"/>
                    </a:cubicBezTo>
                    <a:cubicBezTo>
                      <a:pt x="544" y="1245"/>
                      <a:pt x="544" y="1245"/>
                      <a:pt x="544" y="1245"/>
                    </a:cubicBezTo>
                    <a:cubicBezTo>
                      <a:pt x="573" y="1233"/>
                      <a:pt x="573" y="1233"/>
                      <a:pt x="573" y="1233"/>
                    </a:cubicBezTo>
                    <a:cubicBezTo>
                      <a:pt x="579" y="1225"/>
                      <a:pt x="583" y="1222"/>
                      <a:pt x="586" y="1220"/>
                    </a:cubicBezTo>
                    <a:cubicBezTo>
                      <a:pt x="591" y="1219"/>
                      <a:pt x="599" y="1221"/>
                      <a:pt x="607" y="1228"/>
                    </a:cubicBezTo>
                    <a:cubicBezTo>
                      <a:pt x="611" y="1230"/>
                      <a:pt x="611" y="1230"/>
                      <a:pt x="611" y="1230"/>
                    </a:cubicBezTo>
                    <a:cubicBezTo>
                      <a:pt x="616" y="1234"/>
                      <a:pt x="619" y="1240"/>
                      <a:pt x="623" y="1252"/>
                    </a:cubicBezTo>
                    <a:cubicBezTo>
                      <a:pt x="644" y="1267"/>
                      <a:pt x="644" y="1267"/>
                      <a:pt x="644" y="1267"/>
                    </a:cubicBezTo>
                    <a:cubicBezTo>
                      <a:pt x="660" y="1267"/>
                      <a:pt x="660" y="1267"/>
                      <a:pt x="660" y="1267"/>
                    </a:cubicBezTo>
                    <a:cubicBezTo>
                      <a:pt x="661" y="1267"/>
                      <a:pt x="661" y="1267"/>
                      <a:pt x="661" y="1267"/>
                    </a:cubicBezTo>
                    <a:cubicBezTo>
                      <a:pt x="663" y="1267"/>
                      <a:pt x="663" y="1267"/>
                      <a:pt x="663" y="1267"/>
                    </a:cubicBezTo>
                    <a:cubicBezTo>
                      <a:pt x="664" y="1267"/>
                      <a:pt x="664" y="1267"/>
                      <a:pt x="664" y="1267"/>
                    </a:cubicBezTo>
                    <a:cubicBezTo>
                      <a:pt x="686" y="1277"/>
                      <a:pt x="686" y="1277"/>
                      <a:pt x="686" y="1277"/>
                    </a:cubicBezTo>
                    <a:cubicBezTo>
                      <a:pt x="728" y="1274"/>
                      <a:pt x="728" y="1274"/>
                      <a:pt x="728" y="1274"/>
                    </a:cubicBezTo>
                    <a:cubicBezTo>
                      <a:pt x="751" y="1266"/>
                      <a:pt x="751" y="1266"/>
                      <a:pt x="751" y="1266"/>
                    </a:cubicBezTo>
                    <a:cubicBezTo>
                      <a:pt x="811" y="1272"/>
                      <a:pt x="811" y="1272"/>
                      <a:pt x="811" y="1272"/>
                    </a:cubicBezTo>
                    <a:cubicBezTo>
                      <a:pt x="837" y="1264"/>
                      <a:pt x="837" y="1264"/>
                      <a:pt x="837" y="1264"/>
                    </a:cubicBezTo>
                    <a:cubicBezTo>
                      <a:pt x="868" y="1252"/>
                      <a:pt x="868" y="1252"/>
                      <a:pt x="868" y="1252"/>
                    </a:cubicBezTo>
                    <a:cubicBezTo>
                      <a:pt x="874" y="1247"/>
                      <a:pt x="882" y="1244"/>
                      <a:pt x="892" y="1241"/>
                    </a:cubicBezTo>
                    <a:cubicBezTo>
                      <a:pt x="950" y="1241"/>
                      <a:pt x="950" y="1241"/>
                      <a:pt x="950" y="1241"/>
                    </a:cubicBezTo>
                    <a:cubicBezTo>
                      <a:pt x="971" y="1234"/>
                      <a:pt x="971" y="1234"/>
                      <a:pt x="971" y="1234"/>
                    </a:cubicBezTo>
                    <a:cubicBezTo>
                      <a:pt x="980" y="1228"/>
                      <a:pt x="987" y="1225"/>
                      <a:pt x="993" y="1225"/>
                    </a:cubicBezTo>
                    <a:cubicBezTo>
                      <a:pt x="1027" y="1225"/>
                      <a:pt x="1027" y="1225"/>
                      <a:pt x="1027" y="1225"/>
                    </a:cubicBezTo>
                    <a:cubicBezTo>
                      <a:pt x="1043" y="1237"/>
                      <a:pt x="1043" y="1237"/>
                      <a:pt x="1043" y="1237"/>
                    </a:cubicBezTo>
                    <a:cubicBezTo>
                      <a:pt x="1088" y="1246"/>
                      <a:pt x="1088" y="1246"/>
                      <a:pt x="1088" y="1246"/>
                    </a:cubicBezTo>
                    <a:cubicBezTo>
                      <a:pt x="1095" y="1246"/>
                      <a:pt x="1101" y="1252"/>
                      <a:pt x="1112" y="1261"/>
                    </a:cubicBezTo>
                    <a:cubicBezTo>
                      <a:pt x="1131" y="1274"/>
                      <a:pt x="1131" y="1274"/>
                      <a:pt x="1131" y="1274"/>
                    </a:cubicBezTo>
                    <a:cubicBezTo>
                      <a:pt x="1133" y="1276"/>
                      <a:pt x="1133" y="1276"/>
                      <a:pt x="1133" y="1276"/>
                    </a:cubicBezTo>
                    <a:cubicBezTo>
                      <a:pt x="1176" y="1277"/>
                      <a:pt x="1176" y="1277"/>
                      <a:pt x="1176" y="1277"/>
                    </a:cubicBezTo>
                    <a:cubicBezTo>
                      <a:pt x="1176" y="1277"/>
                      <a:pt x="1176" y="1277"/>
                      <a:pt x="1176" y="1277"/>
                    </a:cubicBezTo>
                    <a:cubicBezTo>
                      <a:pt x="1177" y="1277"/>
                      <a:pt x="1177" y="1277"/>
                      <a:pt x="1177" y="1277"/>
                    </a:cubicBezTo>
                    <a:cubicBezTo>
                      <a:pt x="1197" y="1287"/>
                      <a:pt x="1197" y="1287"/>
                      <a:pt x="1197" y="1287"/>
                    </a:cubicBezTo>
                    <a:cubicBezTo>
                      <a:pt x="1224" y="1293"/>
                      <a:pt x="1224" y="1293"/>
                      <a:pt x="1224" y="1293"/>
                    </a:cubicBezTo>
                    <a:cubicBezTo>
                      <a:pt x="1225" y="1293"/>
                      <a:pt x="1225" y="1293"/>
                      <a:pt x="1225" y="1293"/>
                    </a:cubicBezTo>
                    <a:cubicBezTo>
                      <a:pt x="1247" y="1296"/>
                      <a:pt x="1247" y="1296"/>
                      <a:pt x="1247" y="1296"/>
                    </a:cubicBezTo>
                    <a:cubicBezTo>
                      <a:pt x="1253" y="1283"/>
                      <a:pt x="1253" y="1283"/>
                      <a:pt x="1253" y="1283"/>
                    </a:cubicBezTo>
                    <a:cubicBezTo>
                      <a:pt x="1244" y="1262"/>
                      <a:pt x="1244" y="1262"/>
                      <a:pt x="1244" y="1262"/>
                    </a:cubicBezTo>
                    <a:cubicBezTo>
                      <a:pt x="1239" y="1241"/>
                      <a:pt x="1239" y="1241"/>
                      <a:pt x="1239" y="1241"/>
                    </a:cubicBezTo>
                    <a:cubicBezTo>
                      <a:pt x="1239" y="1240"/>
                      <a:pt x="1239" y="1240"/>
                      <a:pt x="1239" y="1240"/>
                    </a:cubicBezTo>
                    <a:cubicBezTo>
                      <a:pt x="1238" y="1240"/>
                      <a:pt x="1238" y="1240"/>
                      <a:pt x="1238" y="1240"/>
                    </a:cubicBezTo>
                    <a:cubicBezTo>
                      <a:pt x="1242" y="1237"/>
                      <a:pt x="1242" y="1237"/>
                      <a:pt x="1242" y="1237"/>
                    </a:cubicBezTo>
                    <a:cubicBezTo>
                      <a:pt x="1256" y="1217"/>
                      <a:pt x="1256" y="1217"/>
                      <a:pt x="1256" y="1217"/>
                    </a:cubicBezTo>
                    <a:cubicBezTo>
                      <a:pt x="1256" y="1216"/>
                      <a:pt x="1256" y="1216"/>
                      <a:pt x="1256" y="1216"/>
                    </a:cubicBezTo>
                    <a:cubicBezTo>
                      <a:pt x="1256" y="1216"/>
                      <a:pt x="1256" y="1216"/>
                      <a:pt x="1256" y="1216"/>
                    </a:cubicBezTo>
                    <a:cubicBezTo>
                      <a:pt x="1257" y="1216"/>
                      <a:pt x="1257" y="1216"/>
                      <a:pt x="1257" y="1216"/>
                    </a:cubicBezTo>
                    <a:cubicBezTo>
                      <a:pt x="1257" y="1215"/>
                      <a:pt x="1257" y="1215"/>
                      <a:pt x="1257" y="1215"/>
                    </a:cubicBezTo>
                    <a:cubicBezTo>
                      <a:pt x="1272" y="1204"/>
                      <a:pt x="1272" y="1204"/>
                      <a:pt x="1272" y="1204"/>
                    </a:cubicBezTo>
                    <a:cubicBezTo>
                      <a:pt x="1272" y="1204"/>
                      <a:pt x="1272" y="1204"/>
                      <a:pt x="1272" y="1204"/>
                    </a:cubicBezTo>
                    <a:cubicBezTo>
                      <a:pt x="1269" y="1198"/>
                      <a:pt x="1269" y="1198"/>
                      <a:pt x="1269" y="1198"/>
                    </a:cubicBezTo>
                    <a:cubicBezTo>
                      <a:pt x="1263" y="1177"/>
                      <a:pt x="1263" y="1177"/>
                      <a:pt x="1263" y="1177"/>
                    </a:cubicBezTo>
                    <a:cubicBezTo>
                      <a:pt x="1263" y="1174"/>
                      <a:pt x="1259" y="1171"/>
                      <a:pt x="1253" y="1167"/>
                    </a:cubicBezTo>
                    <a:cubicBezTo>
                      <a:pt x="1253" y="1167"/>
                      <a:pt x="1253" y="1167"/>
                      <a:pt x="1253" y="1167"/>
                    </a:cubicBezTo>
                    <a:cubicBezTo>
                      <a:pt x="1237" y="1150"/>
                      <a:pt x="1237" y="1150"/>
                      <a:pt x="1237" y="1150"/>
                    </a:cubicBezTo>
                    <a:cubicBezTo>
                      <a:pt x="1217" y="1133"/>
                      <a:pt x="1217" y="1133"/>
                      <a:pt x="1217" y="1133"/>
                    </a:cubicBezTo>
                    <a:cubicBezTo>
                      <a:pt x="1216" y="1131"/>
                      <a:pt x="1216" y="1131"/>
                      <a:pt x="1216" y="1131"/>
                    </a:cubicBezTo>
                    <a:cubicBezTo>
                      <a:pt x="1214" y="1130"/>
                      <a:pt x="1214" y="1130"/>
                      <a:pt x="1214" y="1130"/>
                    </a:cubicBezTo>
                    <a:cubicBezTo>
                      <a:pt x="1215" y="1129"/>
                      <a:pt x="1215" y="1129"/>
                      <a:pt x="1215" y="1129"/>
                    </a:cubicBezTo>
                    <a:cubicBezTo>
                      <a:pt x="1215" y="1127"/>
                      <a:pt x="1215" y="1127"/>
                      <a:pt x="1215" y="1127"/>
                    </a:cubicBezTo>
                    <a:cubicBezTo>
                      <a:pt x="1218" y="1107"/>
                      <a:pt x="1218" y="1107"/>
                      <a:pt x="1218" y="1107"/>
                    </a:cubicBezTo>
                    <a:cubicBezTo>
                      <a:pt x="1218" y="1092"/>
                      <a:pt x="1218" y="1092"/>
                      <a:pt x="1218" y="1092"/>
                    </a:cubicBezTo>
                    <a:cubicBezTo>
                      <a:pt x="1209" y="1067"/>
                      <a:pt x="1209" y="1067"/>
                      <a:pt x="1209" y="1067"/>
                    </a:cubicBezTo>
                    <a:cubicBezTo>
                      <a:pt x="1233" y="1062"/>
                      <a:pt x="1233" y="1062"/>
                      <a:pt x="1233" y="1062"/>
                    </a:cubicBezTo>
                    <a:cubicBezTo>
                      <a:pt x="1245" y="1050"/>
                      <a:pt x="1245" y="1050"/>
                      <a:pt x="1245" y="1050"/>
                    </a:cubicBezTo>
                    <a:cubicBezTo>
                      <a:pt x="1274" y="1050"/>
                      <a:pt x="1274" y="1050"/>
                      <a:pt x="1274" y="1050"/>
                    </a:cubicBezTo>
                    <a:cubicBezTo>
                      <a:pt x="1304" y="1046"/>
                      <a:pt x="1304" y="1046"/>
                      <a:pt x="1304" y="1046"/>
                    </a:cubicBezTo>
                    <a:cubicBezTo>
                      <a:pt x="1305" y="1046"/>
                      <a:pt x="1305" y="1046"/>
                      <a:pt x="1305" y="1046"/>
                    </a:cubicBezTo>
                    <a:cubicBezTo>
                      <a:pt x="1325" y="1048"/>
                      <a:pt x="1325" y="1048"/>
                      <a:pt x="1325" y="1048"/>
                    </a:cubicBezTo>
                    <a:cubicBezTo>
                      <a:pt x="1348" y="1039"/>
                      <a:pt x="1348" y="1039"/>
                      <a:pt x="1348" y="1039"/>
                    </a:cubicBezTo>
                    <a:cubicBezTo>
                      <a:pt x="1374" y="1036"/>
                      <a:pt x="1374" y="1036"/>
                      <a:pt x="1374" y="1036"/>
                    </a:cubicBezTo>
                    <a:cubicBezTo>
                      <a:pt x="1391" y="1029"/>
                      <a:pt x="1391" y="1029"/>
                      <a:pt x="1391" y="1029"/>
                    </a:cubicBezTo>
                    <a:cubicBezTo>
                      <a:pt x="1392" y="1029"/>
                      <a:pt x="1392" y="1029"/>
                      <a:pt x="1392" y="1029"/>
                    </a:cubicBezTo>
                    <a:cubicBezTo>
                      <a:pt x="1438" y="1020"/>
                      <a:pt x="1438" y="1020"/>
                      <a:pt x="1438" y="1020"/>
                    </a:cubicBezTo>
                    <a:cubicBezTo>
                      <a:pt x="1445" y="1013"/>
                      <a:pt x="1445" y="1013"/>
                      <a:pt x="1445" y="1013"/>
                    </a:cubicBezTo>
                    <a:cubicBezTo>
                      <a:pt x="1443" y="1005"/>
                      <a:pt x="1443" y="1005"/>
                      <a:pt x="1443" y="1005"/>
                    </a:cubicBezTo>
                    <a:cubicBezTo>
                      <a:pt x="1435" y="990"/>
                      <a:pt x="1435" y="990"/>
                      <a:pt x="1435" y="990"/>
                    </a:cubicBezTo>
                    <a:cubicBezTo>
                      <a:pt x="1435" y="989"/>
                      <a:pt x="1435" y="989"/>
                      <a:pt x="1435" y="989"/>
                    </a:cubicBezTo>
                    <a:cubicBezTo>
                      <a:pt x="1434" y="988"/>
                      <a:pt x="1434" y="988"/>
                      <a:pt x="1434" y="988"/>
                    </a:cubicBezTo>
                    <a:cubicBezTo>
                      <a:pt x="1434" y="987"/>
                      <a:pt x="1434" y="987"/>
                      <a:pt x="1434" y="987"/>
                    </a:cubicBezTo>
                    <a:cubicBezTo>
                      <a:pt x="1436" y="971"/>
                      <a:pt x="1436" y="971"/>
                      <a:pt x="1436" y="971"/>
                    </a:cubicBezTo>
                    <a:cubicBezTo>
                      <a:pt x="1437" y="970"/>
                      <a:pt x="1437" y="970"/>
                      <a:pt x="1437" y="970"/>
                    </a:cubicBezTo>
                    <a:cubicBezTo>
                      <a:pt x="1437" y="948"/>
                      <a:pt x="1437" y="948"/>
                      <a:pt x="1437" y="948"/>
                    </a:cubicBezTo>
                    <a:cubicBezTo>
                      <a:pt x="1433" y="929"/>
                      <a:pt x="1433" y="929"/>
                      <a:pt x="1433" y="929"/>
                    </a:cubicBezTo>
                    <a:cubicBezTo>
                      <a:pt x="1433" y="929"/>
                      <a:pt x="1433" y="929"/>
                      <a:pt x="1433" y="929"/>
                    </a:cubicBezTo>
                    <a:cubicBezTo>
                      <a:pt x="1433" y="928"/>
                      <a:pt x="1433" y="928"/>
                      <a:pt x="1433" y="928"/>
                    </a:cubicBezTo>
                    <a:cubicBezTo>
                      <a:pt x="1443" y="906"/>
                      <a:pt x="1443" y="906"/>
                      <a:pt x="1443" y="906"/>
                    </a:cubicBezTo>
                    <a:cubicBezTo>
                      <a:pt x="1447" y="897"/>
                      <a:pt x="1453" y="892"/>
                      <a:pt x="1459" y="892"/>
                    </a:cubicBezTo>
                    <a:cubicBezTo>
                      <a:pt x="1486" y="894"/>
                      <a:pt x="1486" y="894"/>
                      <a:pt x="1486" y="894"/>
                    </a:cubicBezTo>
                    <a:cubicBezTo>
                      <a:pt x="1491" y="894"/>
                      <a:pt x="1496" y="892"/>
                      <a:pt x="1501" y="887"/>
                    </a:cubicBezTo>
                    <a:cubicBezTo>
                      <a:pt x="1542" y="832"/>
                      <a:pt x="1542" y="832"/>
                      <a:pt x="1542" y="832"/>
                    </a:cubicBezTo>
                    <a:cubicBezTo>
                      <a:pt x="1542" y="831"/>
                      <a:pt x="1542" y="831"/>
                      <a:pt x="1542" y="831"/>
                    </a:cubicBezTo>
                    <a:cubicBezTo>
                      <a:pt x="1543" y="829"/>
                      <a:pt x="1543" y="829"/>
                      <a:pt x="1543" y="829"/>
                    </a:cubicBezTo>
                    <a:cubicBezTo>
                      <a:pt x="1566" y="811"/>
                      <a:pt x="1566" y="811"/>
                      <a:pt x="1566" y="811"/>
                    </a:cubicBezTo>
                    <a:cubicBezTo>
                      <a:pt x="1568" y="809"/>
                      <a:pt x="1568" y="809"/>
                      <a:pt x="1568" y="809"/>
                    </a:cubicBezTo>
                    <a:cubicBezTo>
                      <a:pt x="1576" y="807"/>
                      <a:pt x="1581" y="804"/>
                      <a:pt x="1585" y="802"/>
                    </a:cubicBezTo>
                    <a:cubicBezTo>
                      <a:pt x="1590" y="797"/>
                      <a:pt x="1590" y="797"/>
                      <a:pt x="1590" y="797"/>
                    </a:cubicBezTo>
                    <a:cubicBezTo>
                      <a:pt x="1597" y="787"/>
                      <a:pt x="1604" y="783"/>
                      <a:pt x="1608" y="783"/>
                    </a:cubicBezTo>
                    <a:cubicBezTo>
                      <a:pt x="1644" y="790"/>
                      <a:pt x="1644" y="790"/>
                      <a:pt x="1644" y="790"/>
                    </a:cubicBezTo>
                    <a:cubicBezTo>
                      <a:pt x="1674" y="776"/>
                      <a:pt x="1674" y="776"/>
                      <a:pt x="1674" y="776"/>
                    </a:cubicBezTo>
                    <a:cubicBezTo>
                      <a:pt x="1674" y="776"/>
                      <a:pt x="1674" y="776"/>
                      <a:pt x="1674" y="776"/>
                    </a:cubicBezTo>
                    <a:cubicBezTo>
                      <a:pt x="1675" y="776"/>
                      <a:pt x="1675" y="776"/>
                      <a:pt x="1675" y="776"/>
                    </a:cubicBezTo>
                    <a:cubicBezTo>
                      <a:pt x="1675" y="776"/>
                      <a:pt x="1675" y="776"/>
                      <a:pt x="1675" y="776"/>
                    </a:cubicBezTo>
                    <a:cubicBezTo>
                      <a:pt x="1676" y="776"/>
                      <a:pt x="1676" y="776"/>
                      <a:pt x="1676" y="776"/>
                    </a:cubicBezTo>
                    <a:cubicBezTo>
                      <a:pt x="1694" y="774"/>
                      <a:pt x="1694" y="774"/>
                      <a:pt x="1694" y="774"/>
                    </a:cubicBezTo>
                    <a:cubicBezTo>
                      <a:pt x="1709" y="767"/>
                      <a:pt x="1709" y="767"/>
                      <a:pt x="1709" y="767"/>
                    </a:cubicBezTo>
                    <a:cubicBezTo>
                      <a:pt x="1709" y="743"/>
                      <a:pt x="1709" y="743"/>
                      <a:pt x="1709" y="743"/>
                    </a:cubicBezTo>
                    <a:cubicBezTo>
                      <a:pt x="1713" y="712"/>
                      <a:pt x="1713" y="712"/>
                      <a:pt x="1713" y="712"/>
                    </a:cubicBezTo>
                    <a:cubicBezTo>
                      <a:pt x="1713" y="711"/>
                      <a:pt x="1713" y="711"/>
                      <a:pt x="1713" y="711"/>
                    </a:cubicBezTo>
                    <a:cubicBezTo>
                      <a:pt x="1713" y="711"/>
                      <a:pt x="1713" y="711"/>
                      <a:pt x="1713" y="711"/>
                    </a:cubicBezTo>
                    <a:cubicBezTo>
                      <a:pt x="1713" y="710"/>
                      <a:pt x="1713" y="710"/>
                      <a:pt x="1713" y="710"/>
                    </a:cubicBezTo>
                    <a:cubicBezTo>
                      <a:pt x="1719" y="702"/>
                      <a:pt x="1719" y="702"/>
                      <a:pt x="1719" y="702"/>
                    </a:cubicBezTo>
                    <a:lnTo>
                      <a:pt x="1719" y="701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6" name="Freeform 9"/>
              <p:cNvSpPr/>
              <p:nvPr/>
            </p:nvSpPr>
            <p:spPr bwMode="auto">
              <a:xfrm>
                <a:off x="4456214" y="3187155"/>
                <a:ext cx="1352679" cy="945848"/>
              </a:xfrm>
              <a:custGeom>
                <a:avLst/>
                <a:gdLst>
                  <a:gd name="T0" fmla="*/ 2147483646 w 1071"/>
                  <a:gd name="T1" fmla="*/ 2147483646 h 769"/>
                  <a:gd name="T2" fmla="*/ 2147483646 w 1071"/>
                  <a:gd name="T3" fmla="*/ 2147483646 h 769"/>
                  <a:gd name="T4" fmla="*/ 2147483646 w 1071"/>
                  <a:gd name="T5" fmla="*/ 2147483646 h 769"/>
                  <a:gd name="T6" fmla="*/ 2147483646 w 1071"/>
                  <a:gd name="T7" fmla="*/ 2147483646 h 769"/>
                  <a:gd name="T8" fmla="*/ 2147483646 w 1071"/>
                  <a:gd name="T9" fmla="*/ 2147483646 h 769"/>
                  <a:gd name="T10" fmla="*/ 2147483646 w 1071"/>
                  <a:gd name="T11" fmla="*/ 2147483646 h 769"/>
                  <a:gd name="T12" fmla="*/ 2147483646 w 1071"/>
                  <a:gd name="T13" fmla="*/ 2147483646 h 769"/>
                  <a:gd name="T14" fmla="*/ 2147483646 w 1071"/>
                  <a:gd name="T15" fmla="*/ 2147483646 h 769"/>
                  <a:gd name="T16" fmla="*/ 2147483646 w 1071"/>
                  <a:gd name="T17" fmla="*/ 2147483646 h 769"/>
                  <a:gd name="T18" fmla="*/ 2147483646 w 1071"/>
                  <a:gd name="T19" fmla="*/ 2147483646 h 769"/>
                  <a:gd name="T20" fmla="*/ 2147483646 w 1071"/>
                  <a:gd name="T21" fmla="*/ 2147483646 h 769"/>
                  <a:gd name="T22" fmla="*/ 2147483646 w 1071"/>
                  <a:gd name="T23" fmla="*/ 2147483646 h 769"/>
                  <a:gd name="T24" fmla="*/ 2147483646 w 1071"/>
                  <a:gd name="T25" fmla="*/ 2147483646 h 769"/>
                  <a:gd name="T26" fmla="*/ 2147483646 w 1071"/>
                  <a:gd name="T27" fmla="*/ 2147483646 h 769"/>
                  <a:gd name="T28" fmla="*/ 2147483646 w 1071"/>
                  <a:gd name="T29" fmla="*/ 2147483646 h 769"/>
                  <a:gd name="T30" fmla="*/ 2147483646 w 1071"/>
                  <a:gd name="T31" fmla="*/ 2147483646 h 769"/>
                  <a:gd name="T32" fmla="*/ 2147483646 w 1071"/>
                  <a:gd name="T33" fmla="*/ 2147483646 h 769"/>
                  <a:gd name="T34" fmla="*/ 2147483646 w 1071"/>
                  <a:gd name="T35" fmla="*/ 2147483646 h 769"/>
                  <a:gd name="T36" fmla="*/ 2147483646 w 1071"/>
                  <a:gd name="T37" fmla="*/ 2147483646 h 769"/>
                  <a:gd name="T38" fmla="*/ 2147483646 w 1071"/>
                  <a:gd name="T39" fmla="*/ 2147483646 h 769"/>
                  <a:gd name="T40" fmla="*/ 2147483646 w 1071"/>
                  <a:gd name="T41" fmla="*/ 2147483646 h 769"/>
                  <a:gd name="T42" fmla="*/ 2147483646 w 1071"/>
                  <a:gd name="T43" fmla="*/ 2147483646 h 769"/>
                  <a:gd name="T44" fmla="*/ 2147483646 w 1071"/>
                  <a:gd name="T45" fmla="*/ 2147483646 h 769"/>
                  <a:gd name="T46" fmla="*/ 2147483646 w 1071"/>
                  <a:gd name="T47" fmla="*/ 2147483646 h 769"/>
                  <a:gd name="T48" fmla="*/ 2147483646 w 1071"/>
                  <a:gd name="T49" fmla="*/ 2147483646 h 769"/>
                  <a:gd name="T50" fmla="*/ 2147483646 w 1071"/>
                  <a:gd name="T51" fmla="*/ 2147483646 h 769"/>
                  <a:gd name="T52" fmla="*/ 2147483646 w 1071"/>
                  <a:gd name="T53" fmla="*/ 2147483646 h 769"/>
                  <a:gd name="T54" fmla="*/ 2147483646 w 1071"/>
                  <a:gd name="T55" fmla="*/ 2147483646 h 769"/>
                  <a:gd name="T56" fmla="*/ 2147483646 w 1071"/>
                  <a:gd name="T57" fmla="*/ 2147483646 h 769"/>
                  <a:gd name="T58" fmla="*/ 2147483646 w 1071"/>
                  <a:gd name="T59" fmla="*/ 2147483646 h 769"/>
                  <a:gd name="T60" fmla="*/ 2147483646 w 1071"/>
                  <a:gd name="T61" fmla="*/ 2147483646 h 769"/>
                  <a:gd name="T62" fmla="*/ 2147483646 w 1071"/>
                  <a:gd name="T63" fmla="*/ 2147483646 h 769"/>
                  <a:gd name="T64" fmla="*/ 2147483646 w 1071"/>
                  <a:gd name="T65" fmla="*/ 2147483646 h 769"/>
                  <a:gd name="T66" fmla="*/ 2147483646 w 1071"/>
                  <a:gd name="T67" fmla="*/ 2147483646 h 769"/>
                  <a:gd name="T68" fmla="*/ 2147483646 w 1071"/>
                  <a:gd name="T69" fmla="*/ 2147483646 h 769"/>
                  <a:gd name="T70" fmla="*/ 2147483646 w 1071"/>
                  <a:gd name="T71" fmla="*/ 2147483646 h 769"/>
                  <a:gd name="T72" fmla="*/ 2147483646 w 1071"/>
                  <a:gd name="T73" fmla="*/ 2147483646 h 769"/>
                  <a:gd name="T74" fmla="*/ 2147483646 w 1071"/>
                  <a:gd name="T75" fmla="*/ 2147483646 h 769"/>
                  <a:gd name="T76" fmla="*/ 2147483646 w 1071"/>
                  <a:gd name="T77" fmla="*/ 2147483646 h 769"/>
                  <a:gd name="T78" fmla="*/ 2147483646 w 1071"/>
                  <a:gd name="T79" fmla="*/ 2147483646 h 769"/>
                  <a:gd name="T80" fmla="*/ 2147483646 w 1071"/>
                  <a:gd name="T81" fmla="*/ 2147483646 h 769"/>
                  <a:gd name="T82" fmla="*/ 2147483646 w 1071"/>
                  <a:gd name="T83" fmla="*/ 2147483646 h 769"/>
                  <a:gd name="T84" fmla="*/ 2147483646 w 1071"/>
                  <a:gd name="T85" fmla="*/ 2147483646 h 769"/>
                  <a:gd name="T86" fmla="*/ 2147483646 w 1071"/>
                  <a:gd name="T87" fmla="*/ 2147483646 h 769"/>
                  <a:gd name="T88" fmla="*/ 2147483646 w 1071"/>
                  <a:gd name="T89" fmla="*/ 2147483646 h 769"/>
                  <a:gd name="T90" fmla="*/ 2147483646 w 1071"/>
                  <a:gd name="T91" fmla="*/ 2147483646 h 769"/>
                  <a:gd name="T92" fmla="*/ 2147483646 w 1071"/>
                  <a:gd name="T93" fmla="*/ 2147483646 h 769"/>
                  <a:gd name="T94" fmla="*/ 2147483646 w 1071"/>
                  <a:gd name="T95" fmla="*/ 2147483646 h 769"/>
                  <a:gd name="T96" fmla="*/ 2147483646 w 1071"/>
                  <a:gd name="T97" fmla="*/ 2147483646 h 769"/>
                  <a:gd name="T98" fmla="*/ 2147483646 w 1071"/>
                  <a:gd name="T99" fmla="*/ 2147483646 h 769"/>
                  <a:gd name="T100" fmla="*/ 2147483646 w 1071"/>
                  <a:gd name="T101" fmla="*/ 2147483646 h 769"/>
                  <a:gd name="T102" fmla="*/ 2147483646 w 1071"/>
                  <a:gd name="T103" fmla="*/ 2147483646 h 769"/>
                  <a:gd name="T104" fmla="*/ 2147483646 w 1071"/>
                  <a:gd name="T105" fmla="*/ 2147483646 h 769"/>
                  <a:gd name="T106" fmla="*/ 2147483646 w 1071"/>
                  <a:gd name="T107" fmla="*/ 2147483646 h 769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w 1071"/>
                  <a:gd name="T163" fmla="*/ 0 h 769"/>
                  <a:gd name="T164" fmla="*/ 1071 w 1071"/>
                  <a:gd name="T165" fmla="*/ 769 h 769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T162" t="T163" r="T164" b="T165"/>
                <a:pathLst>
                  <a:path w="1071" h="769">
                    <a:moveTo>
                      <a:pt x="639" y="40"/>
                    </a:moveTo>
                    <a:cubicBezTo>
                      <a:pt x="630" y="47"/>
                      <a:pt x="630" y="47"/>
                      <a:pt x="630" y="47"/>
                    </a:cubicBezTo>
                    <a:cubicBezTo>
                      <a:pt x="630" y="51"/>
                      <a:pt x="632" y="61"/>
                      <a:pt x="635" y="74"/>
                    </a:cubicBezTo>
                    <a:cubicBezTo>
                      <a:pt x="635" y="76"/>
                      <a:pt x="635" y="76"/>
                      <a:pt x="635" y="76"/>
                    </a:cubicBezTo>
                    <a:cubicBezTo>
                      <a:pt x="636" y="77"/>
                      <a:pt x="636" y="77"/>
                      <a:pt x="636" y="77"/>
                    </a:cubicBezTo>
                    <a:cubicBezTo>
                      <a:pt x="635" y="77"/>
                      <a:pt x="635" y="77"/>
                      <a:pt x="635" y="77"/>
                    </a:cubicBezTo>
                    <a:cubicBezTo>
                      <a:pt x="624" y="103"/>
                      <a:pt x="624" y="103"/>
                      <a:pt x="624" y="103"/>
                    </a:cubicBezTo>
                    <a:cubicBezTo>
                      <a:pt x="608" y="109"/>
                      <a:pt x="608" y="109"/>
                      <a:pt x="608" y="109"/>
                    </a:cubicBezTo>
                    <a:cubicBezTo>
                      <a:pt x="605" y="110"/>
                      <a:pt x="605" y="110"/>
                      <a:pt x="605" y="110"/>
                    </a:cubicBezTo>
                    <a:cubicBezTo>
                      <a:pt x="604" y="110"/>
                      <a:pt x="604" y="110"/>
                      <a:pt x="604" y="110"/>
                    </a:cubicBezTo>
                    <a:cubicBezTo>
                      <a:pt x="576" y="98"/>
                      <a:pt x="576" y="98"/>
                      <a:pt x="576" y="98"/>
                    </a:cubicBezTo>
                    <a:cubicBezTo>
                      <a:pt x="575" y="98"/>
                      <a:pt x="575" y="98"/>
                      <a:pt x="575" y="98"/>
                    </a:cubicBezTo>
                    <a:cubicBezTo>
                      <a:pt x="575" y="97"/>
                      <a:pt x="575" y="97"/>
                      <a:pt x="575" y="97"/>
                    </a:cubicBezTo>
                    <a:cubicBezTo>
                      <a:pt x="523" y="49"/>
                      <a:pt x="523" y="49"/>
                      <a:pt x="523" y="49"/>
                    </a:cubicBezTo>
                    <a:cubicBezTo>
                      <a:pt x="503" y="38"/>
                      <a:pt x="503" y="38"/>
                      <a:pt x="503" y="38"/>
                    </a:cubicBezTo>
                    <a:cubicBezTo>
                      <a:pt x="472" y="26"/>
                      <a:pt x="472" y="26"/>
                      <a:pt x="472" y="26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72" y="25"/>
                      <a:pt x="472" y="25"/>
                      <a:pt x="472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71" y="25"/>
                      <a:pt x="471" y="25"/>
                      <a:pt x="471" y="25"/>
                    </a:cubicBezTo>
                    <a:cubicBezTo>
                      <a:pt x="456" y="14"/>
                      <a:pt x="456" y="14"/>
                      <a:pt x="456" y="14"/>
                    </a:cubicBezTo>
                    <a:cubicBezTo>
                      <a:pt x="429" y="6"/>
                      <a:pt x="429" y="6"/>
                      <a:pt x="429" y="6"/>
                    </a:cubicBezTo>
                    <a:cubicBezTo>
                      <a:pt x="415" y="7"/>
                      <a:pt x="415" y="7"/>
                      <a:pt x="415" y="7"/>
                    </a:cubicBezTo>
                    <a:cubicBezTo>
                      <a:pt x="414" y="7"/>
                      <a:pt x="414" y="7"/>
                      <a:pt x="414" y="7"/>
                    </a:cubicBezTo>
                    <a:cubicBezTo>
                      <a:pt x="380" y="5"/>
                      <a:pt x="380" y="5"/>
                      <a:pt x="380" y="5"/>
                    </a:cubicBezTo>
                    <a:cubicBezTo>
                      <a:pt x="379" y="5"/>
                      <a:pt x="379" y="5"/>
                      <a:pt x="379" y="5"/>
                    </a:cubicBezTo>
                    <a:cubicBezTo>
                      <a:pt x="354" y="0"/>
                      <a:pt x="354" y="0"/>
                      <a:pt x="354" y="0"/>
                    </a:cubicBezTo>
                    <a:cubicBezTo>
                      <a:pt x="340" y="0"/>
                      <a:pt x="340" y="0"/>
                      <a:pt x="340" y="0"/>
                    </a:cubicBezTo>
                    <a:cubicBezTo>
                      <a:pt x="328" y="8"/>
                      <a:pt x="328" y="8"/>
                      <a:pt x="328" y="8"/>
                    </a:cubicBezTo>
                    <a:cubicBezTo>
                      <a:pt x="322" y="11"/>
                      <a:pt x="313" y="12"/>
                      <a:pt x="303" y="14"/>
                    </a:cubicBezTo>
                    <a:cubicBezTo>
                      <a:pt x="281" y="19"/>
                      <a:pt x="281" y="19"/>
                      <a:pt x="281" y="19"/>
                    </a:cubicBezTo>
                    <a:cubicBezTo>
                      <a:pt x="262" y="25"/>
                      <a:pt x="262" y="25"/>
                      <a:pt x="262" y="25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61" y="27"/>
                      <a:pt x="261" y="27"/>
                      <a:pt x="261" y="27"/>
                    </a:cubicBezTo>
                    <a:cubicBezTo>
                      <a:pt x="261" y="26"/>
                      <a:pt x="261" y="26"/>
                      <a:pt x="261" y="26"/>
                    </a:cubicBezTo>
                    <a:cubicBezTo>
                      <a:pt x="237" y="28"/>
                      <a:pt x="237" y="28"/>
                      <a:pt x="237" y="2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13" y="38"/>
                      <a:pt x="213" y="38"/>
                      <a:pt x="213" y="38"/>
                    </a:cubicBezTo>
                    <a:cubicBezTo>
                      <a:pt x="210" y="38"/>
                      <a:pt x="210" y="38"/>
                      <a:pt x="210" y="38"/>
                    </a:cubicBezTo>
                    <a:cubicBezTo>
                      <a:pt x="190" y="35"/>
                      <a:pt x="190" y="35"/>
                      <a:pt x="190" y="35"/>
                    </a:cubicBezTo>
                    <a:cubicBezTo>
                      <a:pt x="159" y="40"/>
                      <a:pt x="159" y="40"/>
                      <a:pt x="159" y="40"/>
                    </a:cubicBezTo>
                    <a:cubicBezTo>
                      <a:pt x="134" y="40"/>
                      <a:pt x="134" y="40"/>
                      <a:pt x="134" y="40"/>
                    </a:cubicBezTo>
                    <a:cubicBezTo>
                      <a:pt x="123" y="50"/>
                      <a:pt x="123" y="50"/>
                      <a:pt x="123" y="50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10" y="53"/>
                      <a:pt x="110" y="53"/>
                      <a:pt x="110" y="53"/>
                    </a:cubicBezTo>
                    <a:cubicBezTo>
                      <a:pt x="115" y="66"/>
                      <a:pt x="115" y="66"/>
                      <a:pt x="115" y="66"/>
                    </a:cubicBezTo>
                    <a:cubicBezTo>
                      <a:pt x="115" y="86"/>
                      <a:pt x="115" y="86"/>
                      <a:pt x="115" y="86"/>
                    </a:cubicBezTo>
                    <a:cubicBezTo>
                      <a:pt x="112" y="104"/>
                      <a:pt x="112" y="104"/>
                      <a:pt x="112" y="104"/>
                    </a:cubicBezTo>
                    <a:cubicBezTo>
                      <a:pt x="130" y="119"/>
                      <a:pt x="130" y="119"/>
                      <a:pt x="130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31" y="119"/>
                      <a:pt x="131" y="119"/>
                      <a:pt x="131" y="119"/>
                    </a:cubicBezTo>
                    <a:cubicBezTo>
                      <a:pt x="146" y="136"/>
                      <a:pt x="146" y="136"/>
                      <a:pt x="146" y="136"/>
                    </a:cubicBezTo>
                    <a:cubicBezTo>
                      <a:pt x="155" y="143"/>
                      <a:pt x="159" y="148"/>
                      <a:pt x="159" y="155"/>
                    </a:cubicBezTo>
                    <a:cubicBezTo>
                      <a:pt x="164" y="171"/>
                      <a:pt x="164" y="171"/>
                      <a:pt x="164" y="171"/>
                    </a:cubicBezTo>
                    <a:cubicBezTo>
                      <a:pt x="172" y="186"/>
                      <a:pt x="172" y="186"/>
                      <a:pt x="172" y="186"/>
                    </a:cubicBezTo>
                    <a:cubicBezTo>
                      <a:pt x="171" y="186"/>
                      <a:pt x="171" y="187"/>
                      <a:pt x="170" y="187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36" y="220"/>
                      <a:pt x="136" y="220"/>
                      <a:pt x="136" y="220"/>
                    </a:cubicBezTo>
                    <a:cubicBezTo>
                      <a:pt x="139" y="236"/>
                      <a:pt x="139" y="236"/>
                      <a:pt x="139" y="236"/>
                    </a:cubicBezTo>
                    <a:cubicBezTo>
                      <a:pt x="149" y="258"/>
                      <a:pt x="149" y="258"/>
                      <a:pt x="149" y="258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150" y="260"/>
                      <a:pt x="150" y="260"/>
                      <a:pt x="150" y="260"/>
                    </a:cubicBezTo>
                    <a:cubicBezTo>
                      <a:pt x="150" y="261"/>
                      <a:pt x="150" y="261"/>
                      <a:pt x="150" y="261"/>
                    </a:cubicBezTo>
                    <a:cubicBezTo>
                      <a:pt x="148" y="270"/>
                      <a:pt x="148" y="270"/>
                      <a:pt x="148" y="270"/>
                    </a:cubicBezTo>
                    <a:cubicBezTo>
                      <a:pt x="146" y="275"/>
                      <a:pt x="143" y="279"/>
                      <a:pt x="140" y="281"/>
                    </a:cubicBezTo>
                    <a:cubicBezTo>
                      <a:pt x="134" y="287"/>
                      <a:pt x="123" y="287"/>
                      <a:pt x="106" y="281"/>
                    </a:cubicBezTo>
                    <a:cubicBezTo>
                      <a:pt x="80" y="276"/>
                      <a:pt x="80" y="276"/>
                      <a:pt x="80" y="276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9" y="276"/>
                      <a:pt x="79" y="276"/>
                      <a:pt x="79" y="276"/>
                    </a:cubicBezTo>
                    <a:cubicBezTo>
                      <a:pt x="78" y="276"/>
                      <a:pt x="78" y="276"/>
                      <a:pt x="78" y="276"/>
                    </a:cubicBezTo>
                    <a:cubicBezTo>
                      <a:pt x="59" y="267"/>
                      <a:pt x="59" y="267"/>
                      <a:pt x="59" y="267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29" y="267"/>
                      <a:pt x="29" y="267"/>
                      <a:pt x="29" y="267"/>
                    </a:cubicBezTo>
                    <a:cubicBezTo>
                      <a:pt x="26" y="319"/>
                      <a:pt x="26" y="319"/>
                      <a:pt x="26" y="319"/>
                    </a:cubicBezTo>
                    <a:cubicBezTo>
                      <a:pt x="25" y="327"/>
                      <a:pt x="20" y="330"/>
                      <a:pt x="13" y="331"/>
                    </a:cubicBezTo>
                    <a:cubicBezTo>
                      <a:pt x="9" y="332"/>
                      <a:pt x="7" y="336"/>
                      <a:pt x="8" y="345"/>
                    </a:cubicBezTo>
                    <a:cubicBezTo>
                      <a:pt x="8" y="346"/>
                      <a:pt x="8" y="346"/>
                      <a:pt x="8" y="346"/>
                    </a:cubicBezTo>
                    <a:cubicBezTo>
                      <a:pt x="7" y="346"/>
                      <a:pt x="7" y="346"/>
                      <a:pt x="7" y="346"/>
                    </a:cubicBezTo>
                    <a:cubicBezTo>
                      <a:pt x="5" y="359"/>
                      <a:pt x="5" y="359"/>
                      <a:pt x="5" y="359"/>
                    </a:cubicBezTo>
                    <a:cubicBezTo>
                      <a:pt x="13" y="366"/>
                      <a:pt x="18" y="371"/>
                      <a:pt x="20" y="375"/>
                    </a:cubicBezTo>
                    <a:cubicBezTo>
                      <a:pt x="25" y="401"/>
                      <a:pt x="25" y="401"/>
                      <a:pt x="25" y="401"/>
                    </a:cubicBezTo>
                    <a:cubicBezTo>
                      <a:pt x="25" y="410"/>
                      <a:pt x="25" y="410"/>
                      <a:pt x="25" y="410"/>
                    </a:cubicBezTo>
                    <a:cubicBezTo>
                      <a:pt x="24" y="415"/>
                      <a:pt x="23" y="420"/>
                      <a:pt x="21" y="424"/>
                    </a:cubicBezTo>
                    <a:cubicBezTo>
                      <a:pt x="14" y="445"/>
                      <a:pt x="14" y="445"/>
                      <a:pt x="14" y="445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0" y="477"/>
                      <a:pt x="0" y="477"/>
                      <a:pt x="0" y="477"/>
                    </a:cubicBezTo>
                    <a:cubicBezTo>
                      <a:pt x="2" y="489"/>
                      <a:pt x="2" y="489"/>
                      <a:pt x="2" y="489"/>
                    </a:cubicBezTo>
                    <a:cubicBezTo>
                      <a:pt x="16" y="507"/>
                      <a:pt x="16" y="507"/>
                      <a:pt x="16" y="507"/>
                    </a:cubicBezTo>
                    <a:cubicBezTo>
                      <a:pt x="20" y="512"/>
                      <a:pt x="22" y="516"/>
                      <a:pt x="23" y="519"/>
                    </a:cubicBezTo>
                    <a:cubicBezTo>
                      <a:pt x="36" y="537"/>
                      <a:pt x="36" y="537"/>
                      <a:pt x="36" y="537"/>
                    </a:cubicBezTo>
                    <a:cubicBezTo>
                      <a:pt x="55" y="558"/>
                      <a:pt x="55" y="558"/>
                      <a:pt x="55" y="558"/>
                    </a:cubicBezTo>
                    <a:cubicBezTo>
                      <a:pt x="62" y="565"/>
                      <a:pt x="67" y="568"/>
                      <a:pt x="70" y="568"/>
                    </a:cubicBezTo>
                    <a:cubicBezTo>
                      <a:pt x="90" y="556"/>
                      <a:pt x="90" y="556"/>
                      <a:pt x="90" y="556"/>
                    </a:cubicBezTo>
                    <a:cubicBezTo>
                      <a:pt x="94" y="553"/>
                      <a:pt x="97" y="550"/>
                      <a:pt x="102" y="550"/>
                    </a:cubicBezTo>
                    <a:cubicBezTo>
                      <a:pt x="106" y="550"/>
                      <a:pt x="113" y="554"/>
                      <a:pt x="122" y="560"/>
                    </a:cubicBezTo>
                    <a:cubicBezTo>
                      <a:pt x="122" y="560"/>
                      <a:pt x="122" y="560"/>
                      <a:pt x="122" y="560"/>
                    </a:cubicBezTo>
                    <a:cubicBezTo>
                      <a:pt x="123" y="560"/>
                      <a:pt x="123" y="560"/>
                      <a:pt x="123" y="560"/>
                    </a:cubicBezTo>
                    <a:cubicBezTo>
                      <a:pt x="123" y="561"/>
                      <a:pt x="123" y="561"/>
                      <a:pt x="123" y="561"/>
                    </a:cubicBezTo>
                    <a:cubicBezTo>
                      <a:pt x="134" y="574"/>
                      <a:pt x="134" y="574"/>
                      <a:pt x="134" y="574"/>
                    </a:cubicBezTo>
                    <a:cubicBezTo>
                      <a:pt x="139" y="586"/>
                      <a:pt x="139" y="586"/>
                      <a:pt x="139" y="586"/>
                    </a:cubicBezTo>
                    <a:cubicBezTo>
                      <a:pt x="143" y="592"/>
                      <a:pt x="143" y="592"/>
                      <a:pt x="143" y="592"/>
                    </a:cubicBezTo>
                    <a:cubicBezTo>
                      <a:pt x="147" y="594"/>
                      <a:pt x="147" y="594"/>
                      <a:pt x="147" y="594"/>
                    </a:cubicBezTo>
                    <a:cubicBezTo>
                      <a:pt x="160" y="603"/>
                      <a:pt x="160" y="603"/>
                      <a:pt x="160" y="603"/>
                    </a:cubicBezTo>
                    <a:cubicBezTo>
                      <a:pt x="168" y="604"/>
                      <a:pt x="168" y="604"/>
                      <a:pt x="168" y="604"/>
                    </a:cubicBezTo>
                    <a:cubicBezTo>
                      <a:pt x="172" y="605"/>
                      <a:pt x="176" y="609"/>
                      <a:pt x="179" y="613"/>
                    </a:cubicBezTo>
                    <a:cubicBezTo>
                      <a:pt x="181" y="616"/>
                      <a:pt x="193" y="620"/>
                      <a:pt x="213" y="625"/>
                    </a:cubicBezTo>
                    <a:cubicBezTo>
                      <a:pt x="214" y="625"/>
                      <a:pt x="214" y="625"/>
                      <a:pt x="214" y="625"/>
                    </a:cubicBezTo>
                    <a:cubicBezTo>
                      <a:pt x="246" y="637"/>
                      <a:pt x="246" y="637"/>
                      <a:pt x="246" y="637"/>
                    </a:cubicBezTo>
                    <a:cubicBezTo>
                      <a:pt x="247" y="637"/>
                      <a:pt x="247" y="637"/>
                      <a:pt x="247" y="637"/>
                    </a:cubicBezTo>
                    <a:cubicBezTo>
                      <a:pt x="248" y="637"/>
                      <a:pt x="248" y="637"/>
                      <a:pt x="248" y="637"/>
                    </a:cubicBezTo>
                    <a:cubicBezTo>
                      <a:pt x="270" y="648"/>
                      <a:pt x="270" y="648"/>
                      <a:pt x="270" y="648"/>
                    </a:cubicBezTo>
                    <a:cubicBezTo>
                      <a:pt x="308" y="657"/>
                      <a:pt x="308" y="657"/>
                      <a:pt x="308" y="657"/>
                    </a:cubicBezTo>
                    <a:cubicBezTo>
                      <a:pt x="309" y="658"/>
                      <a:pt x="309" y="658"/>
                      <a:pt x="309" y="658"/>
                    </a:cubicBezTo>
                    <a:cubicBezTo>
                      <a:pt x="359" y="660"/>
                      <a:pt x="359" y="660"/>
                      <a:pt x="359" y="660"/>
                    </a:cubicBezTo>
                    <a:cubicBezTo>
                      <a:pt x="381" y="652"/>
                      <a:pt x="381" y="652"/>
                      <a:pt x="381" y="652"/>
                    </a:cubicBezTo>
                    <a:cubicBezTo>
                      <a:pt x="401" y="652"/>
                      <a:pt x="401" y="652"/>
                      <a:pt x="401" y="652"/>
                    </a:cubicBezTo>
                    <a:cubicBezTo>
                      <a:pt x="401" y="653"/>
                      <a:pt x="401" y="653"/>
                      <a:pt x="401" y="653"/>
                    </a:cubicBezTo>
                    <a:cubicBezTo>
                      <a:pt x="402" y="654"/>
                      <a:pt x="402" y="654"/>
                      <a:pt x="402" y="654"/>
                    </a:cubicBezTo>
                    <a:cubicBezTo>
                      <a:pt x="419" y="675"/>
                      <a:pt x="419" y="675"/>
                      <a:pt x="419" y="675"/>
                    </a:cubicBezTo>
                    <a:cubicBezTo>
                      <a:pt x="419" y="675"/>
                      <a:pt x="419" y="675"/>
                      <a:pt x="419" y="675"/>
                    </a:cubicBezTo>
                    <a:cubicBezTo>
                      <a:pt x="419" y="676"/>
                      <a:pt x="419" y="676"/>
                      <a:pt x="419" y="676"/>
                    </a:cubicBezTo>
                    <a:cubicBezTo>
                      <a:pt x="429" y="693"/>
                      <a:pt x="429" y="693"/>
                      <a:pt x="429" y="693"/>
                    </a:cubicBezTo>
                    <a:cubicBezTo>
                      <a:pt x="438" y="702"/>
                      <a:pt x="438" y="702"/>
                      <a:pt x="438" y="702"/>
                    </a:cubicBezTo>
                    <a:cubicBezTo>
                      <a:pt x="449" y="708"/>
                      <a:pt x="449" y="708"/>
                      <a:pt x="449" y="708"/>
                    </a:cubicBezTo>
                    <a:cubicBezTo>
                      <a:pt x="451" y="709"/>
                      <a:pt x="451" y="709"/>
                      <a:pt x="451" y="709"/>
                    </a:cubicBezTo>
                    <a:cubicBezTo>
                      <a:pt x="451" y="709"/>
                      <a:pt x="451" y="709"/>
                      <a:pt x="451" y="709"/>
                    </a:cubicBezTo>
                    <a:cubicBezTo>
                      <a:pt x="452" y="710"/>
                      <a:pt x="452" y="710"/>
                      <a:pt x="452" y="710"/>
                    </a:cubicBezTo>
                    <a:cubicBezTo>
                      <a:pt x="461" y="731"/>
                      <a:pt x="461" y="731"/>
                      <a:pt x="461" y="731"/>
                    </a:cubicBezTo>
                    <a:cubicBezTo>
                      <a:pt x="461" y="732"/>
                      <a:pt x="461" y="732"/>
                      <a:pt x="461" y="732"/>
                    </a:cubicBezTo>
                    <a:cubicBezTo>
                      <a:pt x="462" y="732"/>
                      <a:pt x="462" y="732"/>
                      <a:pt x="462" y="732"/>
                    </a:cubicBezTo>
                    <a:cubicBezTo>
                      <a:pt x="462" y="733"/>
                      <a:pt x="462" y="733"/>
                      <a:pt x="462" y="733"/>
                    </a:cubicBezTo>
                    <a:cubicBezTo>
                      <a:pt x="467" y="756"/>
                      <a:pt x="467" y="756"/>
                      <a:pt x="467" y="756"/>
                    </a:cubicBezTo>
                    <a:cubicBezTo>
                      <a:pt x="482" y="762"/>
                      <a:pt x="482" y="762"/>
                      <a:pt x="482" y="762"/>
                    </a:cubicBezTo>
                    <a:cubicBezTo>
                      <a:pt x="483" y="762"/>
                      <a:pt x="483" y="762"/>
                      <a:pt x="483" y="762"/>
                    </a:cubicBezTo>
                    <a:cubicBezTo>
                      <a:pt x="484" y="762"/>
                      <a:pt x="484" y="762"/>
                      <a:pt x="484" y="762"/>
                    </a:cubicBezTo>
                    <a:cubicBezTo>
                      <a:pt x="484" y="762"/>
                      <a:pt x="484" y="762"/>
                      <a:pt x="484" y="762"/>
                    </a:cubicBezTo>
                    <a:cubicBezTo>
                      <a:pt x="496" y="769"/>
                      <a:pt x="496" y="769"/>
                      <a:pt x="496" y="769"/>
                    </a:cubicBezTo>
                    <a:cubicBezTo>
                      <a:pt x="512" y="766"/>
                      <a:pt x="512" y="766"/>
                      <a:pt x="512" y="766"/>
                    </a:cubicBezTo>
                    <a:cubicBezTo>
                      <a:pt x="516" y="750"/>
                      <a:pt x="516" y="750"/>
                      <a:pt x="516" y="750"/>
                    </a:cubicBezTo>
                    <a:cubicBezTo>
                      <a:pt x="516" y="749"/>
                      <a:pt x="516" y="749"/>
                      <a:pt x="516" y="749"/>
                    </a:cubicBezTo>
                    <a:cubicBezTo>
                      <a:pt x="517" y="748"/>
                      <a:pt x="517" y="748"/>
                      <a:pt x="517" y="748"/>
                    </a:cubicBezTo>
                    <a:cubicBezTo>
                      <a:pt x="535" y="730"/>
                      <a:pt x="535" y="730"/>
                      <a:pt x="535" y="730"/>
                    </a:cubicBezTo>
                    <a:cubicBezTo>
                      <a:pt x="555" y="735"/>
                      <a:pt x="555" y="735"/>
                      <a:pt x="555" y="735"/>
                    </a:cubicBezTo>
                    <a:cubicBezTo>
                      <a:pt x="555" y="737"/>
                      <a:pt x="555" y="737"/>
                      <a:pt x="555" y="737"/>
                    </a:cubicBezTo>
                    <a:cubicBezTo>
                      <a:pt x="565" y="758"/>
                      <a:pt x="565" y="758"/>
                      <a:pt x="565" y="758"/>
                    </a:cubicBezTo>
                    <a:cubicBezTo>
                      <a:pt x="585" y="751"/>
                      <a:pt x="585" y="751"/>
                      <a:pt x="585" y="751"/>
                    </a:cubicBezTo>
                    <a:cubicBezTo>
                      <a:pt x="587" y="731"/>
                      <a:pt x="587" y="731"/>
                      <a:pt x="587" y="731"/>
                    </a:cubicBezTo>
                    <a:cubicBezTo>
                      <a:pt x="587" y="730"/>
                      <a:pt x="587" y="730"/>
                      <a:pt x="587" y="730"/>
                    </a:cubicBezTo>
                    <a:cubicBezTo>
                      <a:pt x="587" y="729"/>
                      <a:pt x="587" y="729"/>
                      <a:pt x="587" y="729"/>
                    </a:cubicBezTo>
                    <a:cubicBezTo>
                      <a:pt x="588" y="728"/>
                      <a:pt x="588" y="728"/>
                      <a:pt x="588" y="728"/>
                    </a:cubicBezTo>
                    <a:cubicBezTo>
                      <a:pt x="601" y="720"/>
                      <a:pt x="601" y="720"/>
                      <a:pt x="601" y="720"/>
                    </a:cubicBezTo>
                    <a:cubicBezTo>
                      <a:pt x="598" y="691"/>
                      <a:pt x="598" y="691"/>
                      <a:pt x="598" y="691"/>
                    </a:cubicBezTo>
                    <a:cubicBezTo>
                      <a:pt x="598" y="689"/>
                      <a:pt x="598" y="689"/>
                      <a:pt x="598" y="689"/>
                    </a:cubicBezTo>
                    <a:cubicBezTo>
                      <a:pt x="598" y="688"/>
                      <a:pt x="598" y="688"/>
                      <a:pt x="598" y="688"/>
                    </a:cubicBezTo>
                    <a:cubicBezTo>
                      <a:pt x="598" y="688"/>
                      <a:pt x="598" y="688"/>
                      <a:pt x="598" y="688"/>
                    </a:cubicBezTo>
                    <a:cubicBezTo>
                      <a:pt x="614" y="655"/>
                      <a:pt x="614" y="655"/>
                      <a:pt x="614" y="655"/>
                    </a:cubicBezTo>
                    <a:cubicBezTo>
                      <a:pt x="630" y="649"/>
                      <a:pt x="630" y="649"/>
                      <a:pt x="630" y="649"/>
                    </a:cubicBezTo>
                    <a:cubicBezTo>
                      <a:pt x="624" y="619"/>
                      <a:pt x="624" y="619"/>
                      <a:pt x="624" y="619"/>
                    </a:cubicBezTo>
                    <a:cubicBezTo>
                      <a:pt x="639" y="619"/>
                      <a:pt x="639" y="619"/>
                      <a:pt x="639" y="619"/>
                    </a:cubicBezTo>
                    <a:cubicBezTo>
                      <a:pt x="638" y="605"/>
                      <a:pt x="638" y="605"/>
                      <a:pt x="638" y="605"/>
                    </a:cubicBezTo>
                    <a:cubicBezTo>
                      <a:pt x="630" y="577"/>
                      <a:pt x="630" y="577"/>
                      <a:pt x="630" y="577"/>
                    </a:cubicBezTo>
                    <a:cubicBezTo>
                      <a:pt x="630" y="577"/>
                      <a:pt x="630" y="577"/>
                      <a:pt x="630" y="577"/>
                    </a:cubicBezTo>
                    <a:cubicBezTo>
                      <a:pt x="630" y="575"/>
                      <a:pt x="630" y="575"/>
                      <a:pt x="630" y="575"/>
                    </a:cubicBezTo>
                    <a:cubicBezTo>
                      <a:pt x="632" y="555"/>
                      <a:pt x="632" y="555"/>
                      <a:pt x="632" y="555"/>
                    </a:cubicBezTo>
                    <a:cubicBezTo>
                      <a:pt x="632" y="552"/>
                      <a:pt x="632" y="552"/>
                      <a:pt x="632" y="552"/>
                    </a:cubicBezTo>
                    <a:cubicBezTo>
                      <a:pt x="634" y="550"/>
                      <a:pt x="634" y="550"/>
                      <a:pt x="634" y="550"/>
                    </a:cubicBezTo>
                    <a:cubicBezTo>
                      <a:pt x="645" y="537"/>
                      <a:pt x="645" y="537"/>
                      <a:pt x="645" y="537"/>
                    </a:cubicBezTo>
                    <a:cubicBezTo>
                      <a:pt x="647" y="535"/>
                      <a:pt x="647" y="535"/>
                      <a:pt x="647" y="535"/>
                    </a:cubicBezTo>
                    <a:cubicBezTo>
                      <a:pt x="650" y="535"/>
                      <a:pt x="650" y="535"/>
                      <a:pt x="650" y="535"/>
                    </a:cubicBezTo>
                    <a:cubicBezTo>
                      <a:pt x="678" y="540"/>
                      <a:pt x="678" y="540"/>
                      <a:pt x="678" y="540"/>
                    </a:cubicBezTo>
                    <a:cubicBezTo>
                      <a:pt x="680" y="540"/>
                      <a:pt x="680" y="540"/>
                      <a:pt x="680" y="540"/>
                    </a:cubicBezTo>
                    <a:cubicBezTo>
                      <a:pt x="703" y="546"/>
                      <a:pt x="703" y="546"/>
                      <a:pt x="703" y="546"/>
                    </a:cubicBezTo>
                    <a:cubicBezTo>
                      <a:pt x="723" y="540"/>
                      <a:pt x="723" y="540"/>
                      <a:pt x="723" y="540"/>
                    </a:cubicBezTo>
                    <a:cubicBezTo>
                      <a:pt x="734" y="563"/>
                      <a:pt x="734" y="563"/>
                      <a:pt x="734" y="563"/>
                    </a:cubicBezTo>
                    <a:cubicBezTo>
                      <a:pt x="735" y="564"/>
                      <a:pt x="735" y="564"/>
                      <a:pt x="735" y="564"/>
                    </a:cubicBezTo>
                    <a:cubicBezTo>
                      <a:pt x="735" y="581"/>
                      <a:pt x="735" y="581"/>
                      <a:pt x="735" y="581"/>
                    </a:cubicBezTo>
                    <a:cubicBezTo>
                      <a:pt x="739" y="597"/>
                      <a:pt x="739" y="597"/>
                      <a:pt x="739" y="597"/>
                    </a:cubicBezTo>
                    <a:cubicBezTo>
                      <a:pt x="741" y="603"/>
                      <a:pt x="745" y="607"/>
                      <a:pt x="749" y="609"/>
                    </a:cubicBezTo>
                    <a:cubicBezTo>
                      <a:pt x="751" y="609"/>
                      <a:pt x="751" y="609"/>
                      <a:pt x="751" y="609"/>
                    </a:cubicBezTo>
                    <a:cubicBezTo>
                      <a:pt x="761" y="611"/>
                      <a:pt x="766" y="615"/>
                      <a:pt x="767" y="621"/>
                    </a:cubicBezTo>
                    <a:cubicBezTo>
                      <a:pt x="768" y="626"/>
                      <a:pt x="772" y="634"/>
                      <a:pt x="780" y="642"/>
                    </a:cubicBezTo>
                    <a:cubicBezTo>
                      <a:pt x="789" y="656"/>
                      <a:pt x="789" y="656"/>
                      <a:pt x="789" y="656"/>
                    </a:cubicBezTo>
                    <a:cubicBezTo>
                      <a:pt x="789" y="656"/>
                      <a:pt x="789" y="656"/>
                      <a:pt x="789" y="656"/>
                    </a:cubicBezTo>
                    <a:cubicBezTo>
                      <a:pt x="789" y="657"/>
                      <a:pt x="789" y="657"/>
                      <a:pt x="789" y="657"/>
                    </a:cubicBezTo>
                    <a:cubicBezTo>
                      <a:pt x="796" y="669"/>
                      <a:pt x="796" y="669"/>
                      <a:pt x="796" y="669"/>
                    </a:cubicBezTo>
                    <a:cubicBezTo>
                      <a:pt x="805" y="668"/>
                      <a:pt x="805" y="668"/>
                      <a:pt x="805" y="668"/>
                    </a:cubicBezTo>
                    <a:cubicBezTo>
                      <a:pt x="823" y="652"/>
                      <a:pt x="823" y="652"/>
                      <a:pt x="823" y="652"/>
                    </a:cubicBezTo>
                    <a:cubicBezTo>
                      <a:pt x="835" y="676"/>
                      <a:pt x="835" y="676"/>
                      <a:pt x="835" y="676"/>
                    </a:cubicBezTo>
                    <a:cubicBezTo>
                      <a:pt x="858" y="683"/>
                      <a:pt x="858" y="683"/>
                      <a:pt x="858" y="683"/>
                    </a:cubicBezTo>
                    <a:cubicBezTo>
                      <a:pt x="859" y="683"/>
                      <a:pt x="859" y="683"/>
                      <a:pt x="859" y="683"/>
                    </a:cubicBezTo>
                    <a:cubicBezTo>
                      <a:pt x="860" y="684"/>
                      <a:pt x="860" y="684"/>
                      <a:pt x="860" y="684"/>
                    </a:cubicBezTo>
                    <a:cubicBezTo>
                      <a:pt x="872" y="706"/>
                      <a:pt x="872" y="706"/>
                      <a:pt x="872" y="706"/>
                    </a:cubicBezTo>
                    <a:cubicBezTo>
                      <a:pt x="877" y="709"/>
                      <a:pt x="877" y="709"/>
                      <a:pt x="877" y="709"/>
                    </a:cubicBezTo>
                    <a:cubicBezTo>
                      <a:pt x="878" y="689"/>
                      <a:pt x="878" y="689"/>
                      <a:pt x="878" y="689"/>
                    </a:cubicBezTo>
                    <a:cubicBezTo>
                      <a:pt x="878" y="688"/>
                      <a:pt x="878" y="688"/>
                      <a:pt x="878" y="688"/>
                    </a:cubicBezTo>
                    <a:cubicBezTo>
                      <a:pt x="878" y="684"/>
                      <a:pt x="878" y="684"/>
                      <a:pt x="878" y="684"/>
                    </a:cubicBezTo>
                    <a:cubicBezTo>
                      <a:pt x="924" y="683"/>
                      <a:pt x="924" y="683"/>
                      <a:pt x="924" y="683"/>
                    </a:cubicBezTo>
                    <a:cubicBezTo>
                      <a:pt x="925" y="679"/>
                      <a:pt x="925" y="679"/>
                      <a:pt x="925" y="679"/>
                    </a:cubicBezTo>
                    <a:cubicBezTo>
                      <a:pt x="927" y="677"/>
                      <a:pt x="927" y="673"/>
                      <a:pt x="924" y="670"/>
                    </a:cubicBezTo>
                    <a:cubicBezTo>
                      <a:pt x="921" y="663"/>
                      <a:pt x="920" y="658"/>
                      <a:pt x="919" y="651"/>
                    </a:cubicBezTo>
                    <a:cubicBezTo>
                      <a:pt x="918" y="642"/>
                      <a:pt x="919" y="636"/>
                      <a:pt x="921" y="634"/>
                    </a:cubicBezTo>
                    <a:cubicBezTo>
                      <a:pt x="924" y="630"/>
                      <a:pt x="927" y="630"/>
                      <a:pt x="932" y="631"/>
                    </a:cubicBezTo>
                    <a:cubicBezTo>
                      <a:pt x="951" y="637"/>
                      <a:pt x="951" y="637"/>
                      <a:pt x="951" y="637"/>
                    </a:cubicBezTo>
                    <a:cubicBezTo>
                      <a:pt x="953" y="623"/>
                      <a:pt x="953" y="623"/>
                      <a:pt x="953" y="623"/>
                    </a:cubicBezTo>
                    <a:cubicBezTo>
                      <a:pt x="918" y="607"/>
                      <a:pt x="918" y="607"/>
                      <a:pt x="918" y="607"/>
                    </a:cubicBezTo>
                    <a:cubicBezTo>
                      <a:pt x="916" y="607"/>
                      <a:pt x="916" y="607"/>
                      <a:pt x="916" y="607"/>
                    </a:cubicBezTo>
                    <a:cubicBezTo>
                      <a:pt x="915" y="605"/>
                      <a:pt x="915" y="605"/>
                      <a:pt x="915" y="605"/>
                    </a:cubicBezTo>
                    <a:cubicBezTo>
                      <a:pt x="915" y="604"/>
                      <a:pt x="915" y="604"/>
                      <a:pt x="915" y="604"/>
                    </a:cubicBezTo>
                    <a:cubicBezTo>
                      <a:pt x="915" y="603"/>
                      <a:pt x="915" y="603"/>
                      <a:pt x="915" y="603"/>
                    </a:cubicBezTo>
                    <a:cubicBezTo>
                      <a:pt x="910" y="561"/>
                      <a:pt x="910" y="561"/>
                      <a:pt x="910" y="561"/>
                    </a:cubicBezTo>
                    <a:cubicBezTo>
                      <a:pt x="911" y="535"/>
                      <a:pt x="911" y="535"/>
                      <a:pt x="911" y="535"/>
                    </a:cubicBezTo>
                    <a:cubicBezTo>
                      <a:pt x="911" y="531"/>
                      <a:pt x="911" y="531"/>
                      <a:pt x="911" y="531"/>
                    </a:cubicBezTo>
                    <a:cubicBezTo>
                      <a:pt x="911" y="529"/>
                      <a:pt x="911" y="529"/>
                      <a:pt x="911" y="529"/>
                    </a:cubicBezTo>
                    <a:cubicBezTo>
                      <a:pt x="969" y="537"/>
                      <a:pt x="969" y="537"/>
                      <a:pt x="969" y="537"/>
                    </a:cubicBezTo>
                    <a:cubicBezTo>
                      <a:pt x="983" y="523"/>
                      <a:pt x="983" y="523"/>
                      <a:pt x="983" y="523"/>
                    </a:cubicBezTo>
                    <a:cubicBezTo>
                      <a:pt x="987" y="518"/>
                      <a:pt x="986" y="514"/>
                      <a:pt x="983" y="512"/>
                    </a:cubicBezTo>
                    <a:cubicBezTo>
                      <a:pt x="969" y="507"/>
                      <a:pt x="961" y="501"/>
                      <a:pt x="961" y="495"/>
                    </a:cubicBezTo>
                    <a:cubicBezTo>
                      <a:pt x="961" y="491"/>
                      <a:pt x="962" y="487"/>
                      <a:pt x="968" y="485"/>
                    </a:cubicBezTo>
                    <a:cubicBezTo>
                      <a:pt x="992" y="461"/>
                      <a:pt x="992" y="461"/>
                      <a:pt x="992" y="461"/>
                    </a:cubicBezTo>
                    <a:cubicBezTo>
                      <a:pt x="1018" y="460"/>
                      <a:pt x="1018" y="460"/>
                      <a:pt x="1018" y="460"/>
                    </a:cubicBezTo>
                    <a:cubicBezTo>
                      <a:pt x="1032" y="436"/>
                      <a:pt x="1032" y="436"/>
                      <a:pt x="1032" y="436"/>
                    </a:cubicBezTo>
                    <a:cubicBezTo>
                      <a:pt x="1032" y="414"/>
                      <a:pt x="1032" y="414"/>
                      <a:pt x="1032" y="414"/>
                    </a:cubicBezTo>
                    <a:cubicBezTo>
                      <a:pt x="1052" y="410"/>
                      <a:pt x="1052" y="410"/>
                      <a:pt x="1052" y="410"/>
                    </a:cubicBezTo>
                    <a:cubicBezTo>
                      <a:pt x="1057" y="394"/>
                      <a:pt x="1061" y="386"/>
                      <a:pt x="1063" y="383"/>
                    </a:cubicBezTo>
                    <a:cubicBezTo>
                      <a:pt x="1071" y="365"/>
                      <a:pt x="1071" y="365"/>
                      <a:pt x="1071" y="365"/>
                    </a:cubicBezTo>
                    <a:cubicBezTo>
                      <a:pt x="1056" y="338"/>
                      <a:pt x="1056" y="338"/>
                      <a:pt x="1056" y="338"/>
                    </a:cubicBezTo>
                    <a:cubicBezTo>
                      <a:pt x="1056" y="337"/>
                      <a:pt x="1056" y="337"/>
                      <a:pt x="1056" y="337"/>
                    </a:cubicBezTo>
                    <a:cubicBezTo>
                      <a:pt x="1056" y="337"/>
                      <a:pt x="1056" y="337"/>
                      <a:pt x="1056" y="337"/>
                    </a:cubicBezTo>
                    <a:cubicBezTo>
                      <a:pt x="1056" y="336"/>
                      <a:pt x="1056" y="336"/>
                      <a:pt x="1056" y="336"/>
                    </a:cubicBezTo>
                    <a:cubicBezTo>
                      <a:pt x="1047" y="300"/>
                      <a:pt x="1047" y="300"/>
                      <a:pt x="1047" y="300"/>
                    </a:cubicBezTo>
                    <a:cubicBezTo>
                      <a:pt x="1047" y="299"/>
                      <a:pt x="1047" y="299"/>
                      <a:pt x="1047" y="299"/>
                    </a:cubicBezTo>
                    <a:cubicBezTo>
                      <a:pt x="1040" y="262"/>
                      <a:pt x="1040" y="262"/>
                      <a:pt x="1040" y="262"/>
                    </a:cubicBezTo>
                    <a:cubicBezTo>
                      <a:pt x="1028" y="241"/>
                      <a:pt x="1028" y="241"/>
                      <a:pt x="1028" y="241"/>
                    </a:cubicBezTo>
                    <a:cubicBezTo>
                      <a:pt x="1009" y="222"/>
                      <a:pt x="1009" y="222"/>
                      <a:pt x="1009" y="222"/>
                    </a:cubicBezTo>
                    <a:cubicBezTo>
                      <a:pt x="1009" y="221"/>
                      <a:pt x="1009" y="221"/>
                      <a:pt x="1009" y="221"/>
                    </a:cubicBezTo>
                    <a:cubicBezTo>
                      <a:pt x="1009" y="220"/>
                      <a:pt x="1009" y="220"/>
                      <a:pt x="1009" y="220"/>
                    </a:cubicBezTo>
                    <a:cubicBezTo>
                      <a:pt x="1008" y="219"/>
                      <a:pt x="1008" y="219"/>
                      <a:pt x="1008" y="219"/>
                    </a:cubicBezTo>
                    <a:cubicBezTo>
                      <a:pt x="1007" y="199"/>
                      <a:pt x="1007" y="199"/>
                      <a:pt x="1007" y="199"/>
                    </a:cubicBezTo>
                    <a:cubicBezTo>
                      <a:pt x="972" y="210"/>
                      <a:pt x="972" y="210"/>
                      <a:pt x="972" y="210"/>
                    </a:cubicBezTo>
                    <a:cubicBezTo>
                      <a:pt x="971" y="208"/>
                      <a:pt x="971" y="208"/>
                      <a:pt x="971" y="208"/>
                    </a:cubicBezTo>
                    <a:cubicBezTo>
                      <a:pt x="955" y="191"/>
                      <a:pt x="955" y="191"/>
                      <a:pt x="955" y="191"/>
                    </a:cubicBezTo>
                    <a:cubicBezTo>
                      <a:pt x="908" y="155"/>
                      <a:pt x="908" y="155"/>
                      <a:pt x="908" y="155"/>
                    </a:cubicBezTo>
                    <a:cubicBezTo>
                      <a:pt x="906" y="155"/>
                      <a:pt x="906" y="155"/>
                      <a:pt x="906" y="155"/>
                    </a:cubicBezTo>
                    <a:cubicBezTo>
                      <a:pt x="889" y="131"/>
                      <a:pt x="889" y="131"/>
                      <a:pt x="889" y="131"/>
                    </a:cubicBezTo>
                    <a:cubicBezTo>
                      <a:pt x="877" y="124"/>
                      <a:pt x="877" y="124"/>
                      <a:pt x="877" y="124"/>
                    </a:cubicBezTo>
                    <a:cubicBezTo>
                      <a:pt x="870" y="136"/>
                      <a:pt x="870" y="136"/>
                      <a:pt x="870" y="136"/>
                    </a:cubicBezTo>
                    <a:cubicBezTo>
                      <a:pt x="870" y="138"/>
                      <a:pt x="870" y="138"/>
                      <a:pt x="870" y="138"/>
                    </a:cubicBezTo>
                    <a:cubicBezTo>
                      <a:pt x="868" y="139"/>
                      <a:pt x="868" y="139"/>
                      <a:pt x="868" y="139"/>
                    </a:cubicBezTo>
                    <a:cubicBezTo>
                      <a:pt x="867" y="139"/>
                      <a:pt x="867" y="139"/>
                      <a:pt x="867" y="139"/>
                    </a:cubicBezTo>
                    <a:cubicBezTo>
                      <a:pt x="865" y="139"/>
                      <a:pt x="865" y="139"/>
                      <a:pt x="865" y="139"/>
                    </a:cubicBezTo>
                    <a:cubicBezTo>
                      <a:pt x="851" y="140"/>
                      <a:pt x="851" y="140"/>
                      <a:pt x="851" y="140"/>
                    </a:cubicBezTo>
                    <a:cubicBezTo>
                      <a:pt x="848" y="141"/>
                      <a:pt x="848" y="141"/>
                      <a:pt x="848" y="141"/>
                    </a:cubicBezTo>
                    <a:cubicBezTo>
                      <a:pt x="847" y="141"/>
                      <a:pt x="847" y="141"/>
                      <a:pt x="847" y="141"/>
                    </a:cubicBezTo>
                    <a:cubicBezTo>
                      <a:pt x="813" y="103"/>
                      <a:pt x="813" y="103"/>
                      <a:pt x="813" y="103"/>
                    </a:cubicBezTo>
                    <a:cubicBezTo>
                      <a:pt x="805" y="100"/>
                      <a:pt x="798" y="92"/>
                      <a:pt x="787" y="82"/>
                    </a:cubicBezTo>
                    <a:cubicBezTo>
                      <a:pt x="771" y="70"/>
                      <a:pt x="771" y="70"/>
                      <a:pt x="771" y="70"/>
                    </a:cubicBezTo>
                    <a:cubicBezTo>
                      <a:pt x="770" y="69"/>
                      <a:pt x="770" y="69"/>
                      <a:pt x="770" y="69"/>
                    </a:cubicBezTo>
                    <a:cubicBezTo>
                      <a:pt x="752" y="59"/>
                      <a:pt x="752" y="59"/>
                      <a:pt x="752" y="59"/>
                    </a:cubicBezTo>
                    <a:cubicBezTo>
                      <a:pt x="742" y="67"/>
                      <a:pt x="742" y="67"/>
                      <a:pt x="742" y="67"/>
                    </a:cubicBezTo>
                    <a:cubicBezTo>
                      <a:pt x="741" y="69"/>
                      <a:pt x="741" y="69"/>
                      <a:pt x="741" y="69"/>
                    </a:cubicBezTo>
                    <a:cubicBezTo>
                      <a:pt x="740" y="68"/>
                      <a:pt x="740" y="68"/>
                      <a:pt x="740" y="68"/>
                    </a:cubicBezTo>
                    <a:cubicBezTo>
                      <a:pt x="739" y="68"/>
                      <a:pt x="739" y="68"/>
                      <a:pt x="739" y="68"/>
                    </a:cubicBezTo>
                    <a:cubicBezTo>
                      <a:pt x="729" y="66"/>
                      <a:pt x="729" y="66"/>
                      <a:pt x="729" y="66"/>
                    </a:cubicBezTo>
                    <a:cubicBezTo>
                      <a:pt x="719" y="71"/>
                      <a:pt x="719" y="71"/>
                      <a:pt x="719" y="71"/>
                    </a:cubicBezTo>
                    <a:cubicBezTo>
                      <a:pt x="718" y="72"/>
                      <a:pt x="718" y="72"/>
                      <a:pt x="718" y="72"/>
                    </a:cubicBezTo>
                    <a:cubicBezTo>
                      <a:pt x="716" y="73"/>
                      <a:pt x="716" y="73"/>
                      <a:pt x="716" y="73"/>
                    </a:cubicBezTo>
                    <a:cubicBezTo>
                      <a:pt x="715" y="73"/>
                      <a:pt x="715" y="73"/>
                      <a:pt x="715" y="73"/>
                    </a:cubicBezTo>
                    <a:cubicBezTo>
                      <a:pt x="701" y="76"/>
                      <a:pt x="701" y="76"/>
                      <a:pt x="701" y="76"/>
                    </a:cubicBezTo>
                    <a:cubicBezTo>
                      <a:pt x="681" y="64"/>
                      <a:pt x="661" y="52"/>
                      <a:pt x="639" y="40"/>
                    </a:cubicBez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7" name="Freeform 10"/>
              <p:cNvSpPr/>
              <p:nvPr/>
            </p:nvSpPr>
            <p:spPr bwMode="auto">
              <a:xfrm>
                <a:off x="5232677" y="3850838"/>
                <a:ext cx="1170823" cy="1001485"/>
              </a:xfrm>
              <a:custGeom>
                <a:avLst/>
                <a:gdLst>
                  <a:gd name="T0" fmla="*/ 2147483646 w 928"/>
                  <a:gd name="T1" fmla="*/ 2147483646 h 814"/>
                  <a:gd name="T2" fmla="*/ 2147483646 w 928"/>
                  <a:gd name="T3" fmla="*/ 2147483646 h 814"/>
                  <a:gd name="T4" fmla="*/ 2147483646 w 928"/>
                  <a:gd name="T5" fmla="*/ 2147483646 h 814"/>
                  <a:gd name="T6" fmla="*/ 2147483646 w 928"/>
                  <a:gd name="T7" fmla="*/ 2147483646 h 814"/>
                  <a:gd name="T8" fmla="*/ 2147483646 w 928"/>
                  <a:gd name="T9" fmla="*/ 2147483646 h 814"/>
                  <a:gd name="T10" fmla="*/ 2147483646 w 928"/>
                  <a:gd name="T11" fmla="*/ 2147483646 h 814"/>
                  <a:gd name="T12" fmla="*/ 2147483646 w 928"/>
                  <a:gd name="T13" fmla="*/ 2147483646 h 814"/>
                  <a:gd name="T14" fmla="*/ 2147483646 w 928"/>
                  <a:gd name="T15" fmla="*/ 2147483646 h 814"/>
                  <a:gd name="T16" fmla="*/ 2147483646 w 928"/>
                  <a:gd name="T17" fmla="*/ 2147483646 h 814"/>
                  <a:gd name="T18" fmla="*/ 2147483646 w 928"/>
                  <a:gd name="T19" fmla="*/ 2147483646 h 814"/>
                  <a:gd name="T20" fmla="*/ 2147483646 w 928"/>
                  <a:gd name="T21" fmla="*/ 2147483646 h 814"/>
                  <a:gd name="T22" fmla="*/ 2147483646 w 928"/>
                  <a:gd name="T23" fmla="*/ 2147483646 h 814"/>
                  <a:gd name="T24" fmla="*/ 2147483646 w 928"/>
                  <a:gd name="T25" fmla="*/ 2147483646 h 814"/>
                  <a:gd name="T26" fmla="*/ 2147483646 w 928"/>
                  <a:gd name="T27" fmla="*/ 2147483646 h 814"/>
                  <a:gd name="T28" fmla="*/ 2147483646 w 928"/>
                  <a:gd name="T29" fmla="*/ 2147483646 h 814"/>
                  <a:gd name="T30" fmla="*/ 2147483646 w 928"/>
                  <a:gd name="T31" fmla="*/ 2147483646 h 814"/>
                  <a:gd name="T32" fmla="*/ 2147483646 w 928"/>
                  <a:gd name="T33" fmla="*/ 2147483646 h 814"/>
                  <a:gd name="T34" fmla="*/ 2147483646 w 928"/>
                  <a:gd name="T35" fmla="*/ 2147483646 h 814"/>
                  <a:gd name="T36" fmla="*/ 2147483646 w 928"/>
                  <a:gd name="T37" fmla="*/ 2147483646 h 814"/>
                  <a:gd name="T38" fmla="*/ 2147483646 w 928"/>
                  <a:gd name="T39" fmla="*/ 2147483646 h 814"/>
                  <a:gd name="T40" fmla="*/ 2147483646 w 928"/>
                  <a:gd name="T41" fmla="*/ 2147483646 h 814"/>
                  <a:gd name="T42" fmla="*/ 2147483646 w 928"/>
                  <a:gd name="T43" fmla="*/ 2147483646 h 814"/>
                  <a:gd name="T44" fmla="*/ 2147483646 w 928"/>
                  <a:gd name="T45" fmla="*/ 2147483646 h 814"/>
                  <a:gd name="T46" fmla="*/ 2147483646 w 928"/>
                  <a:gd name="T47" fmla="*/ 2147483646 h 814"/>
                  <a:gd name="T48" fmla="*/ 2147483646 w 928"/>
                  <a:gd name="T49" fmla="*/ 2147483646 h 814"/>
                  <a:gd name="T50" fmla="*/ 2147483646 w 928"/>
                  <a:gd name="T51" fmla="*/ 2147483646 h 814"/>
                  <a:gd name="T52" fmla="*/ 2147483646 w 928"/>
                  <a:gd name="T53" fmla="*/ 2147483646 h 814"/>
                  <a:gd name="T54" fmla="*/ 2147483646 w 928"/>
                  <a:gd name="T55" fmla="*/ 2147483646 h 814"/>
                  <a:gd name="T56" fmla="*/ 2147483646 w 928"/>
                  <a:gd name="T57" fmla="*/ 2147483646 h 814"/>
                  <a:gd name="T58" fmla="*/ 2147483646 w 928"/>
                  <a:gd name="T59" fmla="*/ 2147483646 h 814"/>
                  <a:gd name="T60" fmla="*/ 2147483646 w 928"/>
                  <a:gd name="T61" fmla="*/ 2147483646 h 814"/>
                  <a:gd name="T62" fmla="*/ 2147483646 w 928"/>
                  <a:gd name="T63" fmla="*/ 2147483646 h 814"/>
                  <a:gd name="T64" fmla="*/ 2147483646 w 928"/>
                  <a:gd name="T65" fmla="*/ 2147483646 h 814"/>
                  <a:gd name="T66" fmla="*/ 2147483646 w 928"/>
                  <a:gd name="T67" fmla="*/ 2147483646 h 814"/>
                  <a:gd name="T68" fmla="*/ 2147483646 w 928"/>
                  <a:gd name="T69" fmla="*/ 2147483646 h 814"/>
                  <a:gd name="T70" fmla="*/ 2147483646 w 928"/>
                  <a:gd name="T71" fmla="*/ 2147483646 h 814"/>
                  <a:gd name="T72" fmla="*/ 2147483646 w 928"/>
                  <a:gd name="T73" fmla="*/ 2147483646 h 814"/>
                  <a:gd name="T74" fmla="*/ 2147483646 w 928"/>
                  <a:gd name="T75" fmla="*/ 2147483646 h 814"/>
                  <a:gd name="T76" fmla="*/ 2147483646 w 928"/>
                  <a:gd name="T77" fmla="*/ 2147483646 h 814"/>
                  <a:gd name="T78" fmla="*/ 2147483646 w 928"/>
                  <a:gd name="T79" fmla="*/ 2147483646 h 814"/>
                  <a:gd name="T80" fmla="*/ 2147483646 w 928"/>
                  <a:gd name="T81" fmla="*/ 2147483646 h 814"/>
                  <a:gd name="T82" fmla="*/ 2147483646 w 928"/>
                  <a:gd name="T83" fmla="*/ 2147483646 h 814"/>
                  <a:gd name="T84" fmla="*/ 2147483646 w 928"/>
                  <a:gd name="T85" fmla="*/ 2147483646 h 814"/>
                  <a:gd name="T86" fmla="*/ 2147483646 w 928"/>
                  <a:gd name="T87" fmla="*/ 2147483646 h 814"/>
                  <a:gd name="T88" fmla="*/ 2147483646 w 928"/>
                  <a:gd name="T89" fmla="*/ 2147483646 h 814"/>
                  <a:gd name="T90" fmla="*/ 2147483646 w 928"/>
                  <a:gd name="T91" fmla="*/ 2147483646 h 814"/>
                  <a:gd name="T92" fmla="*/ 2147483646 w 928"/>
                  <a:gd name="T93" fmla="*/ 2147483646 h 814"/>
                  <a:gd name="T94" fmla="*/ 2147483646 w 928"/>
                  <a:gd name="T95" fmla="*/ 2147483646 h 814"/>
                  <a:gd name="T96" fmla="*/ 2147483646 w 928"/>
                  <a:gd name="T97" fmla="*/ 2147483646 h 814"/>
                  <a:gd name="T98" fmla="*/ 2147483646 w 928"/>
                  <a:gd name="T99" fmla="*/ 2147483646 h 814"/>
                  <a:gd name="T100" fmla="*/ 2147483646 w 928"/>
                  <a:gd name="T101" fmla="*/ 2147483646 h 814"/>
                  <a:gd name="T102" fmla="*/ 2147483646 w 928"/>
                  <a:gd name="T103" fmla="*/ 2147483646 h 814"/>
                  <a:gd name="T104" fmla="*/ 2147483646 w 928"/>
                  <a:gd name="T105" fmla="*/ 2147483646 h 814"/>
                  <a:gd name="T106" fmla="*/ 2147483646 w 928"/>
                  <a:gd name="T107" fmla="*/ 2147483646 h 814"/>
                  <a:gd name="T108" fmla="*/ 2147483646 w 928"/>
                  <a:gd name="T109" fmla="*/ 2147483646 h 814"/>
                  <a:gd name="T110" fmla="*/ 2147483646 w 928"/>
                  <a:gd name="T111" fmla="*/ 2147483646 h 81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928"/>
                  <a:gd name="T169" fmla="*/ 0 h 814"/>
                  <a:gd name="T170" fmla="*/ 928 w 928"/>
                  <a:gd name="T171" fmla="*/ 814 h 814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928" h="814">
                    <a:moveTo>
                      <a:pt x="87" y="20"/>
                    </a:moveTo>
                    <a:cubicBezTo>
                      <a:pt x="62" y="12"/>
                      <a:pt x="62" y="12"/>
                      <a:pt x="62" y="12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29" y="19"/>
                      <a:pt x="29" y="19"/>
                      <a:pt x="29" y="19"/>
                    </a:cubicBezTo>
                    <a:cubicBezTo>
                      <a:pt x="27" y="37"/>
                      <a:pt x="27" y="37"/>
                      <a:pt x="27" y="37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6" y="86"/>
                      <a:pt x="36" y="86"/>
                      <a:pt x="36" y="86"/>
                    </a:cubicBezTo>
                    <a:cubicBezTo>
                      <a:pt x="36" y="93"/>
                      <a:pt x="36" y="93"/>
                      <a:pt x="36" y="93"/>
                    </a:cubicBezTo>
                    <a:cubicBezTo>
                      <a:pt x="23" y="93"/>
                      <a:pt x="23" y="93"/>
                      <a:pt x="23" y="93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9" y="125"/>
                      <a:pt x="9" y="125"/>
                      <a:pt x="9" y="125"/>
                    </a:cubicBezTo>
                    <a:cubicBezTo>
                      <a:pt x="0" y="141"/>
                      <a:pt x="0" y="141"/>
                      <a:pt x="0" y="141"/>
                    </a:cubicBezTo>
                    <a:cubicBezTo>
                      <a:pt x="11" y="150"/>
                      <a:pt x="11" y="150"/>
                      <a:pt x="11" y="150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13" y="151"/>
                      <a:pt x="13" y="151"/>
                      <a:pt x="13" y="151"/>
                    </a:cubicBezTo>
                    <a:cubicBezTo>
                      <a:pt x="50" y="180"/>
                      <a:pt x="50" y="180"/>
                      <a:pt x="50" y="180"/>
                    </a:cubicBezTo>
                    <a:cubicBezTo>
                      <a:pt x="51" y="181"/>
                      <a:pt x="51" y="181"/>
                      <a:pt x="51" y="181"/>
                    </a:cubicBezTo>
                    <a:cubicBezTo>
                      <a:pt x="52" y="181"/>
                      <a:pt x="52" y="181"/>
                      <a:pt x="52" y="181"/>
                    </a:cubicBezTo>
                    <a:cubicBezTo>
                      <a:pt x="52" y="182"/>
                      <a:pt x="52" y="182"/>
                      <a:pt x="52" y="182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210"/>
                      <a:pt x="57" y="210"/>
                      <a:pt x="57" y="210"/>
                    </a:cubicBezTo>
                    <a:cubicBezTo>
                      <a:pt x="74" y="234"/>
                      <a:pt x="74" y="234"/>
                      <a:pt x="74" y="234"/>
                    </a:cubicBezTo>
                    <a:cubicBezTo>
                      <a:pt x="78" y="240"/>
                      <a:pt x="84" y="247"/>
                      <a:pt x="93" y="255"/>
                    </a:cubicBezTo>
                    <a:cubicBezTo>
                      <a:pt x="94" y="255"/>
                      <a:pt x="94" y="255"/>
                      <a:pt x="94" y="255"/>
                    </a:cubicBezTo>
                    <a:cubicBezTo>
                      <a:pt x="95" y="256"/>
                      <a:pt x="95" y="256"/>
                      <a:pt x="95" y="256"/>
                    </a:cubicBezTo>
                    <a:cubicBezTo>
                      <a:pt x="95" y="257"/>
                      <a:pt x="95" y="257"/>
                      <a:pt x="95" y="257"/>
                    </a:cubicBezTo>
                    <a:cubicBezTo>
                      <a:pt x="94" y="259"/>
                      <a:pt x="94" y="259"/>
                      <a:pt x="94" y="259"/>
                    </a:cubicBezTo>
                    <a:cubicBezTo>
                      <a:pt x="94" y="283"/>
                      <a:pt x="94" y="283"/>
                      <a:pt x="94" y="283"/>
                    </a:cubicBezTo>
                    <a:cubicBezTo>
                      <a:pt x="97" y="289"/>
                      <a:pt x="98" y="303"/>
                      <a:pt x="98" y="323"/>
                    </a:cubicBezTo>
                    <a:cubicBezTo>
                      <a:pt x="108" y="336"/>
                      <a:pt x="112" y="346"/>
                      <a:pt x="112" y="352"/>
                    </a:cubicBezTo>
                    <a:cubicBezTo>
                      <a:pt x="112" y="357"/>
                      <a:pt x="115" y="365"/>
                      <a:pt x="120" y="377"/>
                    </a:cubicBezTo>
                    <a:cubicBezTo>
                      <a:pt x="120" y="377"/>
                      <a:pt x="120" y="377"/>
                      <a:pt x="120" y="377"/>
                    </a:cubicBezTo>
                    <a:cubicBezTo>
                      <a:pt x="120" y="378"/>
                      <a:pt x="120" y="378"/>
                      <a:pt x="120" y="378"/>
                    </a:cubicBezTo>
                    <a:cubicBezTo>
                      <a:pt x="120" y="378"/>
                      <a:pt x="120" y="378"/>
                      <a:pt x="120" y="378"/>
                    </a:cubicBezTo>
                    <a:cubicBezTo>
                      <a:pt x="123" y="392"/>
                      <a:pt x="122" y="405"/>
                      <a:pt x="118" y="416"/>
                    </a:cubicBezTo>
                    <a:cubicBezTo>
                      <a:pt x="115" y="423"/>
                      <a:pt x="119" y="437"/>
                      <a:pt x="131" y="456"/>
                    </a:cubicBezTo>
                    <a:cubicBezTo>
                      <a:pt x="132" y="457"/>
                      <a:pt x="132" y="457"/>
                      <a:pt x="132" y="457"/>
                    </a:cubicBezTo>
                    <a:cubicBezTo>
                      <a:pt x="133" y="459"/>
                      <a:pt x="133" y="459"/>
                      <a:pt x="133" y="459"/>
                    </a:cubicBezTo>
                    <a:cubicBezTo>
                      <a:pt x="132" y="461"/>
                      <a:pt x="132" y="461"/>
                      <a:pt x="132" y="461"/>
                    </a:cubicBezTo>
                    <a:cubicBezTo>
                      <a:pt x="115" y="498"/>
                      <a:pt x="115" y="498"/>
                      <a:pt x="115" y="498"/>
                    </a:cubicBezTo>
                    <a:cubicBezTo>
                      <a:pt x="118" y="506"/>
                      <a:pt x="119" y="513"/>
                      <a:pt x="119" y="517"/>
                    </a:cubicBezTo>
                    <a:cubicBezTo>
                      <a:pt x="115" y="552"/>
                      <a:pt x="115" y="552"/>
                      <a:pt x="115" y="552"/>
                    </a:cubicBezTo>
                    <a:cubicBezTo>
                      <a:pt x="113" y="563"/>
                      <a:pt x="113" y="570"/>
                      <a:pt x="118" y="572"/>
                    </a:cubicBezTo>
                    <a:cubicBezTo>
                      <a:pt x="125" y="576"/>
                      <a:pt x="125" y="576"/>
                      <a:pt x="125" y="576"/>
                    </a:cubicBezTo>
                    <a:cubicBezTo>
                      <a:pt x="134" y="580"/>
                      <a:pt x="137" y="586"/>
                      <a:pt x="137" y="591"/>
                    </a:cubicBezTo>
                    <a:cubicBezTo>
                      <a:pt x="136" y="609"/>
                      <a:pt x="136" y="609"/>
                      <a:pt x="136" y="609"/>
                    </a:cubicBezTo>
                    <a:cubicBezTo>
                      <a:pt x="142" y="611"/>
                      <a:pt x="142" y="611"/>
                      <a:pt x="142" y="611"/>
                    </a:cubicBezTo>
                    <a:cubicBezTo>
                      <a:pt x="143" y="612"/>
                      <a:pt x="143" y="612"/>
                      <a:pt x="143" y="612"/>
                    </a:cubicBezTo>
                    <a:cubicBezTo>
                      <a:pt x="146" y="609"/>
                      <a:pt x="146" y="609"/>
                      <a:pt x="146" y="609"/>
                    </a:cubicBezTo>
                    <a:cubicBezTo>
                      <a:pt x="149" y="606"/>
                      <a:pt x="152" y="601"/>
                      <a:pt x="153" y="596"/>
                    </a:cubicBezTo>
                    <a:cubicBezTo>
                      <a:pt x="155" y="593"/>
                      <a:pt x="155" y="593"/>
                      <a:pt x="155" y="593"/>
                    </a:cubicBezTo>
                    <a:cubicBezTo>
                      <a:pt x="156" y="591"/>
                      <a:pt x="156" y="591"/>
                      <a:pt x="156" y="591"/>
                    </a:cubicBezTo>
                    <a:cubicBezTo>
                      <a:pt x="161" y="589"/>
                      <a:pt x="163" y="586"/>
                      <a:pt x="166" y="581"/>
                    </a:cubicBezTo>
                    <a:cubicBezTo>
                      <a:pt x="167" y="575"/>
                      <a:pt x="167" y="569"/>
                      <a:pt x="165" y="561"/>
                    </a:cubicBezTo>
                    <a:cubicBezTo>
                      <a:pt x="163" y="556"/>
                      <a:pt x="163" y="556"/>
                      <a:pt x="163" y="556"/>
                    </a:cubicBezTo>
                    <a:cubicBezTo>
                      <a:pt x="168" y="555"/>
                      <a:pt x="168" y="555"/>
                      <a:pt x="168" y="555"/>
                    </a:cubicBezTo>
                    <a:cubicBezTo>
                      <a:pt x="185" y="551"/>
                      <a:pt x="194" y="552"/>
                      <a:pt x="198" y="559"/>
                    </a:cubicBezTo>
                    <a:cubicBezTo>
                      <a:pt x="206" y="580"/>
                      <a:pt x="206" y="580"/>
                      <a:pt x="206" y="580"/>
                    </a:cubicBezTo>
                    <a:cubicBezTo>
                      <a:pt x="206" y="581"/>
                      <a:pt x="206" y="581"/>
                      <a:pt x="206" y="581"/>
                    </a:cubicBezTo>
                    <a:cubicBezTo>
                      <a:pt x="206" y="582"/>
                      <a:pt x="206" y="582"/>
                      <a:pt x="206" y="582"/>
                    </a:cubicBezTo>
                    <a:cubicBezTo>
                      <a:pt x="210" y="617"/>
                      <a:pt x="210" y="617"/>
                      <a:pt x="210" y="617"/>
                    </a:cubicBezTo>
                    <a:cubicBezTo>
                      <a:pt x="224" y="625"/>
                      <a:pt x="224" y="625"/>
                      <a:pt x="224" y="625"/>
                    </a:cubicBezTo>
                    <a:cubicBezTo>
                      <a:pt x="225" y="625"/>
                      <a:pt x="225" y="625"/>
                      <a:pt x="225" y="625"/>
                    </a:cubicBezTo>
                    <a:cubicBezTo>
                      <a:pt x="226" y="625"/>
                      <a:pt x="226" y="625"/>
                      <a:pt x="226" y="625"/>
                    </a:cubicBezTo>
                    <a:cubicBezTo>
                      <a:pt x="234" y="632"/>
                      <a:pt x="234" y="632"/>
                      <a:pt x="234" y="632"/>
                    </a:cubicBezTo>
                    <a:cubicBezTo>
                      <a:pt x="243" y="622"/>
                      <a:pt x="243" y="622"/>
                      <a:pt x="243" y="622"/>
                    </a:cubicBezTo>
                    <a:cubicBezTo>
                      <a:pt x="252" y="615"/>
                      <a:pt x="252" y="615"/>
                      <a:pt x="252" y="615"/>
                    </a:cubicBezTo>
                    <a:cubicBezTo>
                      <a:pt x="256" y="615"/>
                      <a:pt x="256" y="615"/>
                      <a:pt x="256" y="615"/>
                    </a:cubicBezTo>
                    <a:cubicBezTo>
                      <a:pt x="263" y="617"/>
                      <a:pt x="267" y="622"/>
                      <a:pt x="269" y="630"/>
                    </a:cubicBezTo>
                    <a:cubicBezTo>
                      <a:pt x="274" y="657"/>
                      <a:pt x="274" y="657"/>
                      <a:pt x="274" y="657"/>
                    </a:cubicBezTo>
                    <a:cubicBezTo>
                      <a:pt x="275" y="662"/>
                      <a:pt x="275" y="662"/>
                      <a:pt x="275" y="662"/>
                    </a:cubicBezTo>
                    <a:cubicBezTo>
                      <a:pt x="303" y="723"/>
                      <a:pt x="303" y="723"/>
                      <a:pt x="303" y="723"/>
                    </a:cubicBezTo>
                    <a:cubicBezTo>
                      <a:pt x="315" y="734"/>
                      <a:pt x="315" y="734"/>
                      <a:pt x="315" y="734"/>
                    </a:cubicBezTo>
                    <a:cubicBezTo>
                      <a:pt x="316" y="735"/>
                      <a:pt x="316" y="735"/>
                      <a:pt x="316" y="735"/>
                    </a:cubicBezTo>
                    <a:cubicBezTo>
                      <a:pt x="316" y="736"/>
                      <a:pt x="316" y="736"/>
                      <a:pt x="316" y="736"/>
                    </a:cubicBezTo>
                    <a:cubicBezTo>
                      <a:pt x="321" y="762"/>
                      <a:pt x="321" y="762"/>
                      <a:pt x="321" y="762"/>
                    </a:cubicBezTo>
                    <a:cubicBezTo>
                      <a:pt x="321" y="762"/>
                      <a:pt x="321" y="762"/>
                      <a:pt x="321" y="762"/>
                    </a:cubicBezTo>
                    <a:cubicBezTo>
                      <a:pt x="323" y="786"/>
                      <a:pt x="323" y="786"/>
                      <a:pt x="323" y="786"/>
                    </a:cubicBezTo>
                    <a:cubicBezTo>
                      <a:pt x="324" y="788"/>
                      <a:pt x="324" y="788"/>
                      <a:pt x="324" y="788"/>
                    </a:cubicBezTo>
                    <a:cubicBezTo>
                      <a:pt x="332" y="778"/>
                      <a:pt x="338" y="772"/>
                      <a:pt x="342" y="774"/>
                    </a:cubicBezTo>
                    <a:cubicBezTo>
                      <a:pt x="346" y="776"/>
                      <a:pt x="347" y="778"/>
                      <a:pt x="347" y="782"/>
                    </a:cubicBezTo>
                    <a:cubicBezTo>
                      <a:pt x="347" y="788"/>
                      <a:pt x="347" y="788"/>
                      <a:pt x="347" y="788"/>
                    </a:cubicBezTo>
                    <a:cubicBezTo>
                      <a:pt x="347" y="807"/>
                      <a:pt x="347" y="807"/>
                      <a:pt x="347" y="807"/>
                    </a:cubicBezTo>
                    <a:cubicBezTo>
                      <a:pt x="347" y="812"/>
                      <a:pt x="347" y="812"/>
                      <a:pt x="347" y="812"/>
                    </a:cubicBezTo>
                    <a:cubicBezTo>
                      <a:pt x="353" y="814"/>
                      <a:pt x="357" y="812"/>
                      <a:pt x="358" y="809"/>
                    </a:cubicBezTo>
                    <a:cubicBezTo>
                      <a:pt x="368" y="795"/>
                      <a:pt x="368" y="795"/>
                      <a:pt x="368" y="795"/>
                    </a:cubicBezTo>
                    <a:cubicBezTo>
                      <a:pt x="380" y="783"/>
                      <a:pt x="380" y="783"/>
                      <a:pt x="380" y="783"/>
                    </a:cubicBezTo>
                    <a:cubicBezTo>
                      <a:pt x="388" y="778"/>
                      <a:pt x="395" y="773"/>
                      <a:pt x="403" y="773"/>
                    </a:cubicBezTo>
                    <a:cubicBezTo>
                      <a:pt x="404" y="773"/>
                      <a:pt x="404" y="773"/>
                      <a:pt x="404" y="773"/>
                    </a:cubicBezTo>
                    <a:cubicBezTo>
                      <a:pt x="427" y="779"/>
                      <a:pt x="427" y="779"/>
                      <a:pt x="427" y="779"/>
                    </a:cubicBezTo>
                    <a:cubicBezTo>
                      <a:pt x="433" y="776"/>
                      <a:pt x="433" y="776"/>
                      <a:pt x="433" y="776"/>
                    </a:cubicBezTo>
                    <a:cubicBezTo>
                      <a:pt x="444" y="761"/>
                      <a:pt x="444" y="761"/>
                      <a:pt x="444" y="761"/>
                    </a:cubicBezTo>
                    <a:cubicBezTo>
                      <a:pt x="442" y="738"/>
                      <a:pt x="442" y="738"/>
                      <a:pt x="442" y="738"/>
                    </a:cubicBezTo>
                    <a:cubicBezTo>
                      <a:pt x="435" y="725"/>
                      <a:pt x="432" y="714"/>
                      <a:pt x="434" y="707"/>
                    </a:cubicBezTo>
                    <a:cubicBezTo>
                      <a:pt x="437" y="688"/>
                      <a:pt x="437" y="688"/>
                      <a:pt x="437" y="688"/>
                    </a:cubicBezTo>
                    <a:cubicBezTo>
                      <a:pt x="437" y="686"/>
                      <a:pt x="437" y="686"/>
                      <a:pt x="437" y="686"/>
                    </a:cubicBezTo>
                    <a:cubicBezTo>
                      <a:pt x="438" y="684"/>
                      <a:pt x="438" y="684"/>
                      <a:pt x="438" y="684"/>
                    </a:cubicBezTo>
                    <a:cubicBezTo>
                      <a:pt x="438" y="684"/>
                      <a:pt x="438" y="684"/>
                      <a:pt x="438" y="684"/>
                    </a:cubicBezTo>
                    <a:cubicBezTo>
                      <a:pt x="458" y="672"/>
                      <a:pt x="458" y="672"/>
                      <a:pt x="458" y="672"/>
                    </a:cubicBezTo>
                    <a:cubicBezTo>
                      <a:pt x="459" y="672"/>
                      <a:pt x="459" y="672"/>
                      <a:pt x="459" y="672"/>
                    </a:cubicBezTo>
                    <a:cubicBezTo>
                      <a:pt x="459" y="672"/>
                      <a:pt x="459" y="672"/>
                      <a:pt x="459" y="672"/>
                    </a:cubicBezTo>
                    <a:cubicBezTo>
                      <a:pt x="474" y="663"/>
                      <a:pt x="474" y="663"/>
                      <a:pt x="474" y="663"/>
                    </a:cubicBezTo>
                    <a:cubicBezTo>
                      <a:pt x="491" y="638"/>
                      <a:pt x="491" y="638"/>
                      <a:pt x="491" y="638"/>
                    </a:cubicBezTo>
                    <a:cubicBezTo>
                      <a:pt x="493" y="620"/>
                      <a:pt x="493" y="620"/>
                      <a:pt x="493" y="620"/>
                    </a:cubicBezTo>
                    <a:cubicBezTo>
                      <a:pt x="474" y="576"/>
                      <a:pt x="474" y="576"/>
                      <a:pt x="474" y="576"/>
                    </a:cubicBezTo>
                    <a:cubicBezTo>
                      <a:pt x="516" y="595"/>
                      <a:pt x="516" y="595"/>
                      <a:pt x="516" y="595"/>
                    </a:cubicBezTo>
                    <a:cubicBezTo>
                      <a:pt x="516" y="577"/>
                      <a:pt x="516" y="577"/>
                      <a:pt x="516" y="577"/>
                    </a:cubicBezTo>
                    <a:cubicBezTo>
                      <a:pt x="516" y="577"/>
                      <a:pt x="516" y="577"/>
                      <a:pt x="516" y="577"/>
                    </a:cubicBezTo>
                    <a:cubicBezTo>
                      <a:pt x="516" y="576"/>
                      <a:pt x="516" y="576"/>
                      <a:pt x="516" y="576"/>
                    </a:cubicBezTo>
                    <a:cubicBezTo>
                      <a:pt x="532" y="562"/>
                      <a:pt x="532" y="562"/>
                      <a:pt x="532" y="562"/>
                    </a:cubicBezTo>
                    <a:cubicBezTo>
                      <a:pt x="563" y="554"/>
                      <a:pt x="563" y="554"/>
                      <a:pt x="563" y="554"/>
                    </a:cubicBezTo>
                    <a:cubicBezTo>
                      <a:pt x="565" y="554"/>
                      <a:pt x="565" y="554"/>
                      <a:pt x="565" y="554"/>
                    </a:cubicBezTo>
                    <a:cubicBezTo>
                      <a:pt x="583" y="593"/>
                      <a:pt x="583" y="593"/>
                      <a:pt x="583" y="593"/>
                    </a:cubicBezTo>
                    <a:cubicBezTo>
                      <a:pt x="583" y="595"/>
                      <a:pt x="583" y="595"/>
                      <a:pt x="583" y="595"/>
                    </a:cubicBezTo>
                    <a:cubicBezTo>
                      <a:pt x="581" y="610"/>
                      <a:pt x="581" y="610"/>
                      <a:pt x="581" y="610"/>
                    </a:cubicBezTo>
                    <a:cubicBezTo>
                      <a:pt x="583" y="624"/>
                      <a:pt x="583" y="624"/>
                      <a:pt x="583" y="624"/>
                    </a:cubicBezTo>
                    <a:cubicBezTo>
                      <a:pt x="585" y="630"/>
                      <a:pt x="589" y="633"/>
                      <a:pt x="592" y="633"/>
                    </a:cubicBezTo>
                    <a:cubicBezTo>
                      <a:pt x="596" y="633"/>
                      <a:pt x="601" y="630"/>
                      <a:pt x="605" y="625"/>
                    </a:cubicBezTo>
                    <a:cubicBezTo>
                      <a:pt x="606" y="622"/>
                      <a:pt x="606" y="622"/>
                      <a:pt x="606" y="622"/>
                    </a:cubicBezTo>
                    <a:cubicBezTo>
                      <a:pt x="606" y="622"/>
                      <a:pt x="606" y="622"/>
                      <a:pt x="606" y="622"/>
                    </a:cubicBezTo>
                    <a:cubicBezTo>
                      <a:pt x="607" y="622"/>
                      <a:pt x="607" y="622"/>
                      <a:pt x="607" y="622"/>
                    </a:cubicBezTo>
                    <a:cubicBezTo>
                      <a:pt x="632" y="614"/>
                      <a:pt x="632" y="614"/>
                      <a:pt x="632" y="614"/>
                    </a:cubicBezTo>
                    <a:cubicBezTo>
                      <a:pt x="632" y="614"/>
                      <a:pt x="632" y="614"/>
                      <a:pt x="632" y="614"/>
                    </a:cubicBezTo>
                    <a:cubicBezTo>
                      <a:pt x="633" y="614"/>
                      <a:pt x="633" y="614"/>
                      <a:pt x="633" y="614"/>
                    </a:cubicBezTo>
                    <a:cubicBezTo>
                      <a:pt x="647" y="614"/>
                      <a:pt x="653" y="617"/>
                      <a:pt x="657" y="624"/>
                    </a:cubicBezTo>
                    <a:cubicBezTo>
                      <a:pt x="659" y="652"/>
                      <a:pt x="659" y="652"/>
                      <a:pt x="659" y="652"/>
                    </a:cubicBezTo>
                    <a:cubicBezTo>
                      <a:pt x="659" y="653"/>
                      <a:pt x="659" y="653"/>
                      <a:pt x="659" y="653"/>
                    </a:cubicBezTo>
                    <a:cubicBezTo>
                      <a:pt x="664" y="654"/>
                      <a:pt x="664" y="654"/>
                      <a:pt x="664" y="654"/>
                    </a:cubicBezTo>
                    <a:cubicBezTo>
                      <a:pt x="675" y="657"/>
                      <a:pt x="675" y="657"/>
                      <a:pt x="675" y="657"/>
                    </a:cubicBezTo>
                    <a:cubicBezTo>
                      <a:pt x="690" y="656"/>
                      <a:pt x="690" y="656"/>
                      <a:pt x="690" y="656"/>
                    </a:cubicBezTo>
                    <a:cubicBezTo>
                      <a:pt x="717" y="649"/>
                      <a:pt x="717" y="649"/>
                      <a:pt x="717" y="649"/>
                    </a:cubicBezTo>
                    <a:cubicBezTo>
                      <a:pt x="733" y="635"/>
                      <a:pt x="733" y="635"/>
                      <a:pt x="733" y="635"/>
                    </a:cubicBezTo>
                    <a:cubicBezTo>
                      <a:pt x="734" y="624"/>
                      <a:pt x="734" y="624"/>
                      <a:pt x="734" y="624"/>
                    </a:cubicBezTo>
                    <a:cubicBezTo>
                      <a:pt x="726" y="615"/>
                      <a:pt x="726" y="615"/>
                      <a:pt x="726" y="615"/>
                    </a:cubicBezTo>
                    <a:cubicBezTo>
                      <a:pt x="699" y="606"/>
                      <a:pt x="699" y="606"/>
                      <a:pt x="699" y="606"/>
                    </a:cubicBezTo>
                    <a:cubicBezTo>
                      <a:pt x="699" y="606"/>
                      <a:pt x="699" y="606"/>
                      <a:pt x="699" y="606"/>
                    </a:cubicBezTo>
                    <a:cubicBezTo>
                      <a:pt x="697" y="605"/>
                      <a:pt x="697" y="605"/>
                      <a:pt x="697" y="605"/>
                    </a:cubicBezTo>
                    <a:cubicBezTo>
                      <a:pt x="697" y="605"/>
                      <a:pt x="697" y="605"/>
                      <a:pt x="697" y="605"/>
                    </a:cubicBezTo>
                    <a:cubicBezTo>
                      <a:pt x="697" y="603"/>
                      <a:pt x="697" y="603"/>
                      <a:pt x="697" y="603"/>
                    </a:cubicBezTo>
                    <a:cubicBezTo>
                      <a:pt x="665" y="572"/>
                      <a:pt x="665" y="572"/>
                      <a:pt x="665" y="572"/>
                    </a:cubicBezTo>
                    <a:cubicBezTo>
                      <a:pt x="668" y="570"/>
                      <a:pt x="668" y="570"/>
                      <a:pt x="668" y="570"/>
                    </a:cubicBezTo>
                    <a:cubicBezTo>
                      <a:pt x="684" y="556"/>
                      <a:pt x="684" y="556"/>
                      <a:pt x="684" y="556"/>
                    </a:cubicBezTo>
                    <a:cubicBezTo>
                      <a:pt x="685" y="555"/>
                      <a:pt x="685" y="555"/>
                      <a:pt x="685" y="555"/>
                    </a:cubicBezTo>
                    <a:cubicBezTo>
                      <a:pt x="685" y="555"/>
                      <a:pt x="685" y="555"/>
                      <a:pt x="685" y="555"/>
                    </a:cubicBezTo>
                    <a:cubicBezTo>
                      <a:pt x="701" y="549"/>
                      <a:pt x="701" y="549"/>
                      <a:pt x="701" y="549"/>
                    </a:cubicBezTo>
                    <a:cubicBezTo>
                      <a:pt x="701" y="549"/>
                      <a:pt x="701" y="549"/>
                      <a:pt x="701" y="549"/>
                    </a:cubicBezTo>
                    <a:cubicBezTo>
                      <a:pt x="704" y="549"/>
                      <a:pt x="704" y="549"/>
                      <a:pt x="704" y="549"/>
                    </a:cubicBezTo>
                    <a:cubicBezTo>
                      <a:pt x="725" y="553"/>
                      <a:pt x="725" y="553"/>
                      <a:pt x="725" y="553"/>
                    </a:cubicBezTo>
                    <a:cubicBezTo>
                      <a:pt x="726" y="553"/>
                      <a:pt x="726" y="553"/>
                      <a:pt x="726" y="553"/>
                    </a:cubicBezTo>
                    <a:cubicBezTo>
                      <a:pt x="727" y="554"/>
                      <a:pt x="727" y="554"/>
                      <a:pt x="727" y="554"/>
                    </a:cubicBezTo>
                    <a:cubicBezTo>
                      <a:pt x="727" y="545"/>
                      <a:pt x="727" y="545"/>
                      <a:pt x="727" y="545"/>
                    </a:cubicBezTo>
                    <a:cubicBezTo>
                      <a:pt x="718" y="530"/>
                      <a:pt x="718" y="530"/>
                      <a:pt x="718" y="530"/>
                    </a:cubicBezTo>
                    <a:cubicBezTo>
                      <a:pt x="703" y="522"/>
                      <a:pt x="703" y="522"/>
                      <a:pt x="703" y="522"/>
                    </a:cubicBezTo>
                    <a:cubicBezTo>
                      <a:pt x="683" y="493"/>
                      <a:pt x="683" y="493"/>
                      <a:pt x="683" y="493"/>
                    </a:cubicBezTo>
                    <a:cubicBezTo>
                      <a:pt x="683" y="493"/>
                      <a:pt x="683" y="493"/>
                      <a:pt x="683" y="493"/>
                    </a:cubicBezTo>
                    <a:cubicBezTo>
                      <a:pt x="682" y="492"/>
                      <a:pt x="682" y="492"/>
                      <a:pt x="682" y="492"/>
                    </a:cubicBezTo>
                    <a:cubicBezTo>
                      <a:pt x="682" y="491"/>
                      <a:pt x="682" y="491"/>
                      <a:pt x="682" y="491"/>
                    </a:cubicBezTo>
                    <a:cubicBezTo>
                      <a:pt x="672" y="456"/>
                      <a:pt x="672" y="456"/>
                      <a:pt x="672" y="456"/>
                    </a:cubicBezTo>
                    <a:cubicBezTo>
                      <a:pt x="672" y="429"/>
                      <a:pt x="672" y="429"/>
                      <a:pt x="672" y="429"/>
                    </a:cubicBezTo>
                    <a:cubicBezTo>
                      <a:pt x="689" y="414"/>
                      <a:pt x="689" y="414"/>
                      <a:pt x="689" y="414"/>
                    </a:cubicBezTo>
                    <a:cubicBezTo>
                      <a:pt x="715" y="414"/>
                      <a:pt x="715" y="414"/>
                      <a:pt x="715" y="414"/>
                    </a:cubicBezTo>
                    <a:cubicBezTo>
                      <a:pt x="774" y="419"/>
                      <a:pt x="774" y="419"/>
                      <a:pt x="774" y="419"/>
                    </a:cubicBezTo>
                    <a:cubicBezTo>
                      <a:pt x="801" y="380"/>
                      <a:pt x="801" y="380"/>
                      <a:pt x="801" y="380"/>
                    </a:cubicBezTo>
                    <a:cubicBezTo>
                      <a:pt x="801" y="378"/>
                      <a:pt x="801" y="378"/>
                      <a:pt x="801" y="378"/>
                    </a:cubicBezTo>
                    <a:cubicBezTo>
                      <a:pt x="803" y="378"/>
                      <a:pt x="803" y="378"/>
                      <a:pt x="803" y="378"/>
                    </a:cubicBezTo>
                    <a:cubicBezTo>
                      <a:pt x="825" y="366"/>
                      <a:pt x="825" y="366"/>
                      <a:pt x="825" y="366"/>
                    </a:cubicBezTo>
                    <a:cubicBezTo>
                      <a:pt x="837" y="343"/>
                      <a:pt x="837" y="343"/>
                      <a:pt x="837" y="343"/>
                    </a:cubicBezTo>
                    <a:cubicBezTo>
                      <a:pt x="838" y="342"/>
                      <a:pt x="838" y="342"/>
                      <a:pt x="838" y="342"/>
                    </a:cubicBezTo>
                    <a:cubicBezTo>
                      <a:pt x="865" y="320"/>
                      <a:pt x="865" y="320"/>
                      <a:pt x="865" y="320"/>
                    </a:cubicBezTo>
                    <a:cubicBezTo>
                      <a:pt x="877" y="296"/>
                      <a:pt x="877" y="296"/>
                      <a:pt x="877" y="296"/>
                    </a:cubicBezTo>
                    <a:cubicBezTo>
                      <a:pt x="877" y="295"/>
                      <a:pt x="877" y="295"/>
                      <a:pt x="877" y="295"/>
                    </a:cubicBezTo>
                    <a:cubicBezTo>
                      <a:pt x="878" y="295"/>
                      <a:pt x="878" y="295"/>
                      <a:pt x="878" y="295"/>
                    </a:cubicBezTo>
                    <a:cubicBezTo>
                      <a:pt x="878" y="294"/>
                      <a:pt x="878" y="294"/>
                      <a:pt x="878" y="294"/>
                    </a:cubicBezTo>
                    <a:cubicBezTo>
                      <a:pt x="878" y="294"/>
                      <a:pt x="878" y="294"/>
                      <a:pt x="878" y="294"/>
                    </a:cubicBezTo>
                    <a:cubicBezTo>
                      <a:pt x="889" y="284"/>
                      <a:pt x="889" y="284"/>
                      <a:pt x="889" y="284"/>
                    </a:cubicBezTo>
                    <a:cubicBezTo>
                      <a:pt x="901" y="263"/>
                      <a:pt x="901" y="263"/>
                      <a:pt x="901" y="263"/>
                    </a:cubicBezTo>
                    <a:cubicBezTo>
                      <a:pt x="906" y="230"/>
                      <a:pt x="906" y="230"/>
                      <a:pt x="906" y="230"/>
                    </a:cubicBezTo>
                    <a:cubicBezTo>
                      <a:pt x="906" y="227"/>
                      <a:pt x="906" y="227"/>
                      <a:pt x="906" y="227"/>
                    </a:cubicBezTo>
                    <a:cubicBezTo>
                      <a:pt x="907" y="226"/>
                      <a:pt x="907" y="226"/>
                      <a:pt x="907" y="226"/>
                    </a:cubicBezTo>
                    <a:cubicBezTo>
                      <a:pt x="924" y="214"/>
                      <a:pt x="924" y="214"/>
                      <a:pt x="924" y="214"/>
                    </a:cubicBezTo>
                    <a:cubicBezTo>
                      <a:pt x="928" y="210"/>
                      <a:pt x="928" y="210"/>
                      <a:pt x="928" y="210"/>
                    </a:cubicBezTo>
                    <a:cubicBezTo>
                      <a:pt x="903" y="206"/>
                      <a:pt x="903" y="206"/>
                      <a:pt x="903" y="206"/>
                    </a:cubicBezTo>
                    <a:cubicBezTo>
                      <a:pt x="860" y="208"/>
                      <a:pt x="860" y="208"/>
                      <a:pt x="860" y="208"/>
                    </a:cubicBezTo>
                    <a:cubicBezTo>
                      <a:pt x="859" y="207"/>
                      <a:pt x="859" y="207"/>
                      <a:pt x="859" y="207"/>
                    </a:cubicBezTo>
                    <a:cubicBezTo>
                      <a:pt x="843" y="194"/>
                      <a:pt x="843" y="194"/>
                      <a:pt x="843" y="194"/>
                    </a:cubicBezTo>
                    <a:cubicBezTo>
                      <a:pt x="841" y="194"/>
                      <a:pt x="841" y="194"/>
                      <a:pt x="841" y="194"/>
                    </a:cubicBezTo>
                    <a:cubicBezTo>
                      <a:pt x="841" y="193"/>
                      <a:pt x="841" y="193"/>
                      <a:pt x="841" y="193"/>
                    </a:cubicBezTo>
                    <a:cubicBezTo>
                      <a:pt x="841" y="193"/>
                      <a:pt x="841" y="193"/>
                      <a:pt x="841" y="193"/>
                    </a:cubicBezTo>
                    <a:cubicBezTo>
                      <a:pt x="833" y="180"/>
                      <a:pt x="833" y="180"/>
                      <a:pt x="833" y="180"/>
                    </a:cubicBezTo>
                    <a:cubicBezTo>
                      <a:pt x="831" y="181"/>
                      <a:pt x="831" y="181"/>
                      <a:pt x="831" y="181"/>
                    </a:cubicBezTo>
                    <a:cubicBezTo>
                      <a:pt x="830" y="183"/>
                      <a:pt x="830" y="183"/>
                      <a:pt x="830" y="183"/>
                    </a:cubicBezTo>
                    <a:cubicBezTo>
                      <a:pt x="828" y="187"/>
                      <a:pt x="822" y="188"/>
                      <a:pt x="816" y="188"/>
                    </a:cubicBezTo>
                    <a:cubicBezTo>
                      <a:pt x="810" y="191"/>
                      <a:pt x="810" y="191"/>
                      <a:pt x="810" y="191"/>
                    </a:cubicBezTo>
                    <a:cubicBezTo>
                      <a:pt x="808" y="192"/>
                      <a:pt x="806" y="193"/>
                      <a:pt x="803" y="192"/>
                    </a:cubicBezTo>
                    <a:cubicBezTo>
                      <a:pt x="801" y="192"/>
                      <a:pt x="800" y="189"/>
                      <a:pt x="798" y="183"/>
                    </a:cubicBezTo>
                    <a:cubicBezTo>
                      <a:pt x="797" y="178"/>
                      <a:pt x="795" y="173"/>
                      <a:pt x="789" y="168"/>
                    </a:cubicBezTo>
                    <a:cubicBezTo>
                      <a:pt x="787" y="167"/>
                      <a:pt x="787" y="167"/>
                      <a:pt x="787" y="167"/>
                    </a:cubicBezTo>
                    <a:cubicBezTo>
                      <a:pt x="787" y="165"/>
                      <a:pt x="787" y="165"/>
                      <a:pt x="787" y="165"/>
                    </a:cubicBezTo>
                    <a:cubicBezTo>
                      <a:pt x="786" y="165"/>
                      <a:pt x="786" y="165"/>
                      <a:pt x="786" y="165"/>
                    </a:cubicBezTo>
                    <a:cubicBezTo>
                      <a:pt x="781" y="152"/>
                      <a:pt x="781" y="152"/>
                      <a:pt x="781" y="152"/>
                    </a:cubicBezTo>
                    <a:cubicBezTo>
                      <a:pt x="777" y="152"/>
                      <a:pt x="777" y="152"/>
                      <a:pt x="777" y="152"/>
                    </a:cubicBezTo>
                    <a:cubicBezTo>
                      <a:pt x="761" y="162"/>
                      <a:pt x="761" y="162"/>
                      <a:pt x="761" y="162"/>
                    </a:cubicBezTo>
                    <a:cubicBezTo>
                      <a:pt x="760" y="163"/>
                      <a:pt x="760" y="163"/>
                      <a:pt x="760" y="163"/>
                    </a:cubicBezTo>
                    <a:cubicBezTo>
                      <a:pt x="759" y="163"/>
                      <a:pt x="759" y="163"/>
                      <a:pt x="759" y="163"/>
                    </a:cubicBezTo>
                    <a:cubicBezTo>
                      <a:pt x="722" y="171"/>
                      <a:pt x="722" y="171"/>
                      <a:pt x="722" y="171"/>
                    </a:cubicBezTo>
                    <a:cubicBezTo>
                      <a:pt x="720" y="171"/>
                      <a:pt x="720" y="171"/>
                      <a:pt x="720" y="171"/>
                    </a:cubicBezTo>
                    <a:cubicBezTo>
                      <a:pt x="718" y="170"/>
                      <a:pt x="718" y="170"/>
                      <a:pt x="718" y="170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4" y="153"/>
                      <a:pt x="694" y="153"/>
                      <a:pt x="694" y="153"/>
                    </a:cubicBezTo>
                    <a:cubicBezTo>
                      <a:pt x="693" y="152"/>
                      <a:pt x="693" y="152"/>
                      <a:pt x="693" y="152"/>
                    </a:cubicBezTo>
                    <a:cubicBezTo>
                      <a:pt x="693" y="151"/>
                      <a:pt x="693" y="151"/>
                      <a:pt x="693" y="151"/>
                    </a:cubicBezTo>
                    <a:cubicBezTo>
                      <a:pt x="691" y="151"/>
                      <a:pt x="691" y="151"/>
                      <a:pt x="691" y="151"/>
                    </a:cubicBezTo>
                    <a:cubicBezTo>
                      <a:pt x="685" y="138"/>
                      <a:pt x="685" y="138"/>
                      <a:pt x="685" y="138"/>
                    </a:cubicBezTo>
                    <a:cubicBezTo>
                      <a:pt x="667" y="157"/>
                      <a:pt x="667" y="157"/>
                      <a:pt x="667" y="157"/>
                    </a:cubicBezTo>
                    <a:cubicBezTo>
                      <a:pt x="655" y="172"/>
                      <a:pt x="645" y="176"/>
                      <a:pt x="639" y="172"/>
                    </a:cubicBezTo>
                    <a:cubicBezTo>
                      <a:pt x="614" y="159"/>
                      <a:pt x="614" y="159"/>
                      <a:pt x="614" y="159"/>
                    </a:cubicBezTo>
                    <a:cubicBezTo>
                      <a:pt x="598" y="157"/>
                      <a:pt x="598" y="157"/>
                      <a:pt x="598" y="157"/>
                    </a:cubicBezTo>
                    <a:cubicBezTo>
                      <a:pt x="595" y="158"/>
                      <a:pt x="595" y="158"/>
                      <a:pt x="595" y="158"/>
                    </a:cubicBezTo>
                    <a:cubicBezTo>
                      <a:pt x="580" y="146"/>
                      <a:pt x="580" y="146"/>
                      <a:pt x="580" y="146"/>
                    </a:cubicBezTo>
                    <a:cubicBezTo>
                      <a:pt x="579" y="145"/>
                      <a:pt x="579" y="145"/>
                      <a:pt x="579" y="145"/>
                    </a:cubicBezTo>
                    <a:cubicBezTo>
                      <a:pt x="575" y="144"/>
                      <a:pt x="575" y="144"/>
                      <a:pt x="575" y="144"/>
                    </a:cubicBezTo>
                    <a:cubicBezTo>
                      <a:pt x="583" y="116"/>
                      <a:pt x="583" y="116"/>
                      <a:pt x="583" y="116"/>
                    </a:cubicBezTo>
                    <a:cubicBezTo>
                      <a:pt x="583" y="106"/>
                      <a:pt x="583" y="106"/>
                      <a:pt x="583" y="106"/>
                    </a:cubicBezTo>
                    <a:cubicBezTo>
                      <a:pt x="573" y="102"/>
                      <a:pt x="573" y="102"/>
                      <a:pt x="573" y="102"/>
                    </a:cubicBezTo>
                    <a:cubicBezTo>
                      <a:pt x="572" y="102"/>
                      <a:pt x="572" y="102"/>
                      <a:pt x="572" y="102"/>
                    </a:cubicBezTo>
                    <a:cubicBezTo>
                      <a:pt x="550" y="78"/>
                      <a:pt x="550" y="78"/>
                      <a:pt x="550" y="78"/>
                    </a:cubicBezTo>
                    <a:cubicBezTo>
                      <a:pt x="551" y="60"/>
                      <a:pt x="551" y="60"/>
                      <a:pt x="551" y="60"/>
                    </a:cubicBezTo>
                    <a:cubicBezTo>
                      <a:pt x="496" y="55"/>
                      <a:pt x="496" y="55"/>
                      <a:pt x="496" y="55"/>
                    </a:cubicBezTo>
                    <a:cubicBezTo>
                      <a:pt x="475" y="43"/>
                      <a:pt x="475" y="43"/>
                      <a:pt x="475" y="43"/>
                    </a:cubicBezTo>
                    <a:cubicBezTo>
                      <a:pt x="470" y="40"/>
                      <a:pt x="466" y="34"/>
                      <a:pt x="462" y="23"/>
                    </a:cubicBezTo>
                    <a:cubicBezTo>
                      <a:pt x="459" y="16"/>
                      <a:pt x="459" y="16"/>
                      <a:pt x="459" y="16"/>
                    </a:cubicBezTo>
                    <a:cubicBezTo>
                      <a:pt x="455" y="0"/>
                      <a:pt x="455" y="0"/>
                      <a:pt x="455" y="0"/>
                    </a:cubicBezTo>
                    <a:cubicBezTo>
                      <a:pt x="448" y="1"/>
                      <a:pt x="448" y="1"/>
                      <a:pt x="448" y="1"/>
                    </a:cubicBezTo>
                    <a:cubicBezTo>
                      <a:pt x="431" y="15"/>
                      <a:pt x="431" y="15"/>
                      <a:pt x="431" y="15"/>
                    </a:cubicBezTo>
                    <a:cubicBezTo>
                      <a:pt x="411" y="39"/>
                      <a:pt x="411" y="39"/>
                      <a:pt x="411" y="39"/>
                    </a:cubicBezTo>
                    <a:cubicBezTo>
                      <a:pt x="415" y="57"/>
                      <a:pt x="415" y="57"/>
                      <a:pt x="415" y="57"/>
                    </a:cubicBezTo>
                    <a:cubicBezTo>
                      <a:pt x="421" y="80"/>
                      <a:pt x="421" y="80"/>
                      <a:pt x="421" y="80"/>
                    </a:cubicBezTo>
                    <a:cubicBezTo>
                      <a:pt x="421" y="81"/>
                      <a:pt x="421" y="81"/>
                      <a:pt x="421" y="81"/>
                    </a:cubicBezTo>
                    <a:cubicBezTo>
                      <a:pt x="422" y="81"/>
                      <a:pt x="422" y="81"/>
                      <a:pt x="422" y="81"/>
                    </a:cubicBezTo>
                    <a:cubicBezTo>
                      <a:pt x="421" y="82"/>
                      <a:pt x="421" y="82"/>
                      <a:pt x="421" y="82"/>
                    </a:cubicBezTo>
                    <a:cubicBezTo>
                      <a:pt x="421" y="83"/>
                      <a:pt x="421" y="83"/>
                      <a:pt x="421" y="83"/>
                    </a:cubicBezTo>
                    <a:cubicBezTo>
                      <a:pt x="419" y="89"/>
                      <a:pt x="413" y="93"/>
                      <a:pt x="403" y="93"/>
                    </a:cubicBezTo>
                    <a:cubicBezTo>
                      <a:pt x="382" y="93"/>
                      <a:pt x="382" y="93"/>
                      <a:pt x="382" y="93"/>
                    </a:cubicBezTo>
                    <a:cubicBezTo>
                      <a:pt x="370" y="86"/>
                      <a:pt x="370" y="86"/>
                      <a:pt x="370" y="86"/>
                    </a:cubicBezTo>
                    <a:cubicBezTo>
                      <a:pt x="354" y="93"/>
                      <a:pt x="354" y="93"/>
                      <a:pt x="354" y="93"/>
                    </a:cubicBezTo>
                    <a:cubicBezTo>
                      <a:pt x="351" y="94"/>
                      <a:pt x="351" y="94"/>
                      <a:pt x="351" y="94"/>
                    </a:cubicBezTo>
                    <a:cubicBezTo>
                      <a:pt x="348" y="93"/>
                      <a:pt x="348" y="93"/>
                      <a:pt x="348" y="93"/>
                    </a:cubicBezTo>
                    <a:cubicBezTo>
                      <a:pt x="346" y="107"/>
                      <a:pt x="346" y="107"/>
                      <a:pt x="346" y="107"/>
                    </a:cubicBezTo>
                    <a:cubicBezTo>
                      <a:pt x="345" y="110"/>
                      <a:pt x="345" y="110"/>
                      <a:pt x="345" y="110"/>
                    </a:cubicBezTo>
                    <a:cubicBezTo>
                      <a:pt x="345" y="113"/>
                      <a:pt x="345" y="113"/>
                      <a:pt x="345" y="113"/>
                    </a:cubicBezTo>
                    <a:cubicBezTo>
                      <a:pt x="342" y="113"/>
                      <a:pt x="342" y="113"/>
                      <a:pt x="342" y="113"/>
                    </a:cubicBezTo>
                    <a:cubicBezTo>
                      <a:pt x="316" y="104"/>
                      <a:pt x="316" y="104"/>
                      <a:pt x="316" y="104"/>
                    </a:cubicBezTo>
                    <a:cubicBezTo>
                      <a:pt x="316" y="113"/>
                      <a:pt x="317" y="119"/>
                      <a:pt x="321" y="126"/>
                    </a:cubicBezTo>
                    <a:cubicBezTo>
                      <a:pt x="324" y="134"/>
                      <a:pt x="325" y="139"/>
                      <a:pt x="322" y="145"/>
                    </a:cubicBezTo>
                    <a:cubicBezTo>
                      <a:pt x="319" y="154"/>
                      <a:pt x="319" y="154"/>
                      <a:pt x="319" y="154"/>
                    </a:cubicBezTo>
                    <a:cubicBezTo>
                      <a:pt x="316" y="157"/>
                      <a:pt x="306" y="158"/>
                      <a:pt x="293" y="157"/>
                    </a:cubicBezTo>
                    <a:cubicBezTo>
                      <a:pt x="275" y="157"/>
                      <a:pt x="275" y="157"/>
                      <a:pt x="275" y="157"/>
                    </a:cubicBezTo>
                    <a:cubicBezTo>
                      <a:pt x="274" y="187"/>
                      <a:pt x="274" y="187"/>
                      <a:pt x="274" y="187"/>
                    </a:cubicBezTo>
                    <a:cubicBezTo>
                      <a:pt x="250" y="178"/>
                      <a:pt x="250" y="178"/>
                      <a:pt x="250" y="178"/>
                    </a:cubicBezTo>
                    <a:cubicBezTo>
                      <a:pt x="249" y="178"/>
                      <a:pt x="249" y="178"/>
                      <a:pt x="249" y="178"/>
                    </a:cubicBezTo>
                    <a:cubicBezTo>
                      <a:pt x="248" y="177"/>
                      <a:pt x="248" y="177"/>
                      <a:pt x="248" y="177"/>
                    </a:cubicBezTo>
                    <a:cubicBezTo>
                      <a:pt x="237" y="155"/>
                      <a:pt x="237" y="155"/>
                      <a:pt x="237" y="155"/>
                    </a:cubicBezTo>
                    <a:cubicBezTo>
                      <a:pt x="211" y="146"/>
                      <a:pt x="211" y="146"/>
                      <a:pt x="211" y="146"/>
                    </a:cubicBezTo>
                    <a:cubicBezTo>
                      <a:pt x="205" y="133"/>
                      <a:pt x="205" y="133"/>
                      <a:pt x="205" y="133"/>
                    </a:cubicBezTo>
                    <a:cubicBezTo>
                      <a:pt x="195" y="140"/>
                      <a:pt x="195" y="140"/>
                      <a:pt x="195" y="140"/>
                    </a:cubicBezTo>
                    <a:cubicBezTo>
                      <a:pt x="194" y="140"/>
                      <a:pt x="194" y="140"/>
                      <a:pt x="194" y="140"/>
                    </a:cubicBezTo>
                    <a:cubicBezTo>
                      <a:pt x="179" y="143"/>
                      <a:pt x="179" y="143"/>
                      <a:pt x="179" y="143"/>
                    </a:cubicBezTo>
                    <a:cubicBezTo>
                      <a:pt x="174" y="143"/>
                      <a:pt x="174" y="143"/>
                      <a:pt x="174" y="143"/>
                    </a:cubicBezTo>
                    <a:cubicBezTo>
                      <a:pt x="166" y="124"/>
                      <a:pt x="166" y="124"/>
                      <a:pt x="166" y="124"/>
                    </a:cubicBezTo>
                    <a:cubicBezTo>
                      <a:pt x="157" y="113"/>
                      <a:pt x="157" y="113"/>
                      <a:pt x="157" y="113"/>
                    </a:cubicBezTo>
                    <a:cubicBezTo>
                      <a:pt x="156" y="112"/>
                      <a:pt x="156" y="112"/>
                      <a:pt x="156" y="112"/>
                    </a:cubicBezTo>
                    <a:cubicBezTo>
                      <a:pt x="148" y="101"/>
                      <a:pt x="144" y="92"/>
                      <a:pt x="142" y="86"/>
                    </a:cubicBezTo>
                    <a:cubicBezTo>
                      <a:pt x="142" y="85"/>
                      <a:pt x="139" y="83"/>
                      <a:pt x="134" y="82"/>
                    </a:cubicBezTo>
                    <a:cubicBezTo>
                      <a:pt x="130" y="81"/>
                      <a:pt x="130" y="81"/>
                      <a:pt x="130" y="81"/>
                    </a:cubicBezTo>
                    <a:cubicBezTo>
                      <a:pt x="123" y="78"/>
                      <a:pt x="117" y="72"/>
                      <a:pt x="114" y="62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10" y="29"/>
                      <a:pt x="110" y="29"/>
                      <a:pt x="110" y="29"/>
                    </a:cubicBezTo>
                    <a:cubicBezTo>
                      <a:pt x="103" y="16"/>
                      <a:pt x="103" y="16"/>
                      <a:pt x="103" y="16"/>
                    </a:cubicBezTo>
                    <a:cubicBezTo>
                      <a:pt x="90" y="20"/>
                      <a:pt x="90" y="20"/>
                      <a:pt x="90" y="20"/>
                    </a:cubicBezTo>
                    <a:cubicBezTo>
                      <a:pt x="89" y="20"/>
                      <a:pt x="89" y="20"/>
                      <a:pt x="89" y="20"/>
                    </a:cubicBezTo>
                    <a:cubicBezTo>
                      <a:pt x="88" y="20"/>
                      <a:pt x="88" y="20"/>
                      <a:pt x="88" y="20"/>
                    </a:cubicBezTo>
                    <a:lnTo>
                      <a:pt x="87" y="2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8" name="Freeform 11"/>
              <p:cNvSpPr/>
              <p:nvPr/>
            </p:nvSpPr>
            <p:spPr bwMode="auto">
              <a:xfrm>
                <a:off x="3289479" y="3445475"/>
                <a:ext cx="2094403" cy="1239935"/>
              </a:xfrm>
              <a:custGeom>
                <a:avLst/>
                <a:gdLst>
                  <a:gd name="T0" fmla="*/ 2147483646 w 1661"/>
                  <a:gd name="T1" fmla="*/ 2147483646 h 1007"/>
                  <a:gd name="T2" fmla="*/ 2147483646 w 1661"/>
                  <a:gd name="T3" fmla="*/ 2147483646 h 1007"/>
                  <a:gd name="T4" fmla="*/ 2147483646 w 1661"/>
                  <a:gd name="T5" fmla="*/ 2147483646 h 1007"/>
                  <a:gd name="T6" fmla="*/ 2147483646 w 1661"/>
                  <a:gd name="T7" fmla="*/ 2147483646 h 1007"/>
                  <a:gd name="T8" fmla="*/ 2147483646 w 1661"/>
                  <a:gd name="T9" fmla="*/ 2147483646 h 1007"/>
                  <a:gd name="T10" fmla="*/ 2147483646 w 1661"/>
                  <a:gd name="T11" fmla="*/ 2147483646 h 1007"/>
                  <a:gd name="T12" fmla="*/ 2147483646 w 1661"/>
                  <a:gd name="T13" fmla="*/ 2147483646 h 1007"/>
                  <a:gd name="T14" fmla="*/ 2147483646 w 1661"/>
                  <a:gd name="T15" fmla="*/ 2147483646 h 1007"/>
                  <a:gd name="T16" fmla="*/ 2147483646 w 1661"/>
                  <a:gd name="T17" fmla="*/ 2147483646 h 1007"/>
                  <a:gd name="T18" fmla="*/ 2147483646 w 1661"/>
                  <a:gd name="T19" fmla="*/ 2147483646 h 1007"/>
                  <a:gd name="T20" fmla="*/ 2147483646 w 1661"/>
                  <a:gd name="T21" fmla="*/ 2147483646 h 1007"/>
                  <a:gd name="T22" fmla="*/ 2147483646 w 1661"/>
                  <a:gd name="T23" fmla="*/ 2147483646 h 1007"/>
                  <a:gd name="T24" fmla="*/ 2147483646 w 1661"/>
                  <a:gd name="T25" fmla="*/ 2147483646 h 1007"/>
                  <a:gd name="T26" fmla="*/ 2147483646 w 1661"/>
                  <a:gd name="T27" fmla="*/ 2147483646 h 1007"/>
                  <a:gd name="T28" fmla="*/ 2147483646 w 1661"/>
                  <a:gd name="T29" fmla="*/ 2147483646 h 1007"/>
                  <a:gd name="T30" fmla="*/ 2147483646 w 1661"/>
                  <a:gd name="T31" fmla="*/ 2147483646 h 1007"/>
                  <a:gd name="T32" fmla="*/ 2147483646 w 1661"/>
                  <a:gd name="T33" fmla="*/ 2147483646 h 1007"/>
                  <a:gd name="T34" fmla="*/ 2147483646 w 1661"/>
                  <a:gd name="T35" fmla="*/ 2147483646 h 1007"/>
                  <a:gd name="T36" fmla="*/ 2147483646 w 1661"/>
                  <a:gd name="T37" fmla="*/ 2147483646 h 1007"/>
                  <a:gd name="T38" fmla="*/ 2147483646 w 1661"/>
                  <a:gd name="T39" fmla="*/ 2147483646 h 1007"/>
                  <a:gd name="T40" fmla="*/ 2147483646 w 1661"/>
                  <a:gd name="T41" fmla="*/ 2147483646 h 1007"/>
                  <a:gd name="T42" fmla="*/ 2147483646 w 1661"/>
                  <a:gd name="T43" fmla="*/ 2147483646 h 1007"/>
                  <a:gd name="T44" fmla="*/ 2147483646 w 1661"/>
                  <a:gd name="T45" fmla="*/ 2147483646 h 1007"/>
                  <a:gd name="T46" fmla="*/ 2147483646 w 1661"/>
                  <a:gd name="T47" fmla="*/ 2147483646 h 1007"/>
                  <a:gd name="T48" fmla="*/ 2147483646 w 1661"/>
                  <a:gd name="T49" fmla="*/ 2147483646 h 1007"/>
                  <a:gd name="T50" fmla="*/ 2147483646 w 1661"/>
                  <a:gd name="T51" fmla="*/ 2147483646 h 1007"/>
                  <a:gd name="T52" fmla="*/ 2147483646 w 1661"/>
                  <a:gd name="T53" fmla="*/ 2147483646 h 1007"/>
                  <a:gd name="T54" fmla="*/ 2147483646 w 1661"/>
                  <a:gd name="T55" fmla="*/ 2147483646 h 1007"/>
                  <a:gd name="T56" fmla="*/ 2147483646 w 1661"/>
                  <a:gd name="T57" fmla="*/ 2147483646 h 1007"/>
                  <a:gd name="T58" fmla="*/ 2147483646 w 1661"/>
                  <a:gd name="T59" fmla="*/ 2147483646 h 1007"/>
                  <a:gd name="T60" fmla="*/ 2147483646 w 1661"/>
                  <a:gd name="T61" fmla="*/ 2147483646 h 1007"/>
                  <a:gd name="T62" fmla="*/ 2147483646 w 1661"/>
                  <a:gd name="T63" fmla="*/ 2147483646 h 1007"/>
                  <a:gd name="T64" fmla="*/ 2147483646 w 1661"/>
                  <a:gd name="T65" fmla="*/ 2147483646 h 1007"/>
                  <a:gd name="T66" fmla="*/ 2147483646 w 1661"/>
                  <a:gd name="T67" fmla="*/ 2147483646 h 1007"/>
                  <a:gd name="T68" fmla="*/ 2147483646 w 1661"/>
                  <a:gd name="T69" fmla="*/ 2147483646 h 1007"/>
                  <a:gd name="T70" fmla="*/ 2147483646 w 1661"/>
                  <a:gd name="T71" fmla="*/ 2147483646 h 1007"/>
                  <a:gd name="T72" fmla="*/ 2147483646 w 1661"/>
                  <a:gd name="T73" fmla="*/ 2147483646 h 1007"/>
                  <a:gd name="T74" fmla="*/ 2147483646 w 1661"/>
                  <a:gd name="T75" fmla="*/ 2147483646 h 1007"/>
                  <a:gd name="T76" fmla="*/ 2147483646 w 1661"/>
                  <a:gd name="T77" fmla="*/ 2147483646 h 1007"/>
                  <a:gd name="T78" fmla="*/ 2147483646 w 1661"/>
                  <a:gd name="T79" fmla="*/ 2147483646 h 1007"/>
                  <a:gd name="T80" fmla="*/ 2147483646 w 1661"/>
                  <a:gd name="T81" fmla="*/ 2147483646 h 1007"/>
                  <a:gd name="T82" fmla="*/ 2147483646 w 1661"/>
                  <a:gd name="T83" fmla="*/ 2147483646 h 1007"/>
                  <a:gd name="T84" fmla="*/ 2147483646 w 1661"/>
                  <a:gd name="T85" fmla="*/ 2147483646 h 1007"/>
                  <a:gd name="T86" fmla="*/ 2147483646 w 1661"/>
                  <a:gd name="T87" fmla="*/ 2147483646 h 1007"/>
                  <a:gd name="T88" fmla="*/ 2147483646 w 1661"/>
                  <a:gd name="T89" fmla="*/ 2147483646 h 1007"/>
                  <a:gd name="T90" fmla="*/ 2147483646 w 1661"/>
                  <a:gd name="T91" fmla="*/ 2147483646 h 1007"/>
                  <a:gd name="T92" fmla="*/ 2147483646 w 1661"/>
                  <a:gd name="T93" fmla="*/ 2147483646 h 1007"/>
                  <a:gd name="T94" fmla="*/ 2147483646 w 1661"/>
                  <a:gd name="T95" fmla="*/ 2147483646 h 1007"/>
                  <a:gd name="T96" fmla="*/ 2147483646 w 1661"/>
                  <a:gd name="T97" fmla="*/ 0 h 1007"/>
                  <a:gd name="T98" fmla="*/ 2147483646 w 1661"/>
                  <a:gd name="T99" fmla="*/ 2147483646 h 1007"/>
                  <a:gd name="T100" fmla="*/ 2147483646 w 1661"/>
                  <a:gd name="T101" fmla="*/ 2147483646 h 1007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1661"/>
                  <a:gd name="T154" fmla="*/ 0 h 1007"/>
                  <a:gd name="T155" fmla="*/ 1661 w 1661"/>
                  <a:gd name="T156" fmla="*/ 1007 h 1007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1661" h="1007">
                    <a:moveTo>
                      <a:pt x="205" y="3"/>
                    </a:moveTo>
                    <a:cubicBezTo>
                      <a:pt x="205" y="4"/>
                      <a:pt x="205" y="4"/>
                      <a:pt x="205" y="4"/>
                    </a:cubicBezTo>
                    <a:cubicBezTo>
                      <a:pt x="201" y="13"/>
                      <a:pt x="193" y="20"/>
                      <a:pt x="185" y="27"/>
                    </a:cubicBezTo>
                    <a:cubicBezTo>
                      <a:pt x="179" y="30"/>
                      <a:pt x="177" y="35"/>
                      <a:pt x="177" y="42"/>
                    </a:cubicBezTo>
                    <a:cubicBezTo>
                      <a:pt x="177" y="45"/>
                      <a:pt x="177" y="45"/>
                      <a:pt x="177" y="45"/>
                    </a:cubicBezTo>
                    <a:cubicBezTo>
                      <a:pt x="177" y="50"/>
                      <a:pt x="173" y="59"/>
                      <a:pt x="165" y="71"/>
                    </a:cubicBezTo>
                    <a:cubicBezTo>
                      <a:pt x="164" y="77"/>
                      <a:pt x="164" y="77"/>
                      <a:pt x="164" y="77"/>
                    </a:cubicBezTo>
                    <a:cubicBezTo>
                      <a:pt x="162" y="80"/>
                      <a:pt x="158" y="82"/>
                      <a:pt x="150" y="82"/>
                    </a:cubicBezTo>
                    <a:cubicBezTo>
                      <a:pt x="90" y="74"/>
                      <a:pt x="90" y="74"/>
                      <a:pt x="90" y="74"/>
                    </a:cubicBezTo>
                    <a:cubicBezTo>
                      <a:pt x="90" y="76"/>
                      <a:pt x="90" y="76"/>
                      <a:pt x="90" y="76"/>
                    </a:cubicBezTo>
                    <a:cubicBezTo>
                      <a:pt x="86" y="89"/>
                      <a:pt x="86" y="89"/>
                      <a:pt x="86" y="89"/>
                    </a:cubicBezTo>
                    <a:cubicBezTo>
                      <a:pt x="86" y="90"/>
                      <a:pt x="86" y="90"/>
                      <a:pt x="86" y="90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85" y="91"/>
                      <a:pt x="85" y="91"/>
                      <a:pt x="85" y="91"/>
                    </a:cubicBezTo>
                    <a:cubicBezTo>
                      <a:pt x="69" y="114"/>
                      <a:pt x="58" y="129"/>
                      <a:pt x="57" y="140"/>
                    </a:cubicBezTo>
                    <a:cubicBezTo>
                      <a:pt x="56" y="145"/>
                      <a:pt x="63" y="164"/>
                      <a:pt x="76" y="197"/>
                    </a:cubicBezTo>
                    <a:cubicBezTo>
                      <a:pt x="86" y="219"/>
                      <a:pt x="86" y="219"/>
                      <a:pt x="86" y="219"/>
                    </a:cubicBezTo>
                    <a:cubicBezTo>
                      <a:pt x="90" y="230"/>
                      <a:pt x="87" y="242"/>
                      <a:pt x="77" y="256"/>
                    </a:cubicBezTo>
                    <a:cubicBezTo>
                      <a:pt x="58" y="275"/>
                      <a:pt x="58" y="275"/>
                      <a:pt x="58" y="275"/>
                    </a:cubicBezTo>
                    <a:cubicBezTo>
                      <a:pt x="27" y="275"/>
                      <a:pt x="27" y="275"/>
                      <a:pt x="27" y="275"/>
                    </a:cubicBezTo>
                    <a:cubicBezTo>
                      <a:pt x="20" y="240"/>
                      <a:pt x="20" y="240"/>
                      <a:pt x="20" y="240"/>
                    </a:cubicBezTo>
                    <a:cubicBezTo>
                      <a:pt x="12" y="283"/>
                      <a:pt x="12" y="283"/>
                      <a:pt x="12" y="283"/>
                    </a:cubicBezTo>
                    <a:cubicBezTo>
                      <a:pt x="26" y="305"/>
                      <a:pt x="26" y="305"/>
                      <a:pt x="26" y="305"/>
                    </a:cubicBezTo>
                    <a:cubicBezTo>
                      <a:pt x="27" y="308"/>
                      <a:pt x="27" y="310"/>
                      <a:pt x="26" y="311"/>
                    </a:cubicBezTo>
                    <a:cubicBezTo>
                      <a:pt x="23" y="313"/>
                      <a:pt x="23" y="313"/>
                      <a:pt x="23" y="313"/>
                    </a:cubicBezTo>
                    <a:cubicBezTo>
                      <a:pt x="19" y="316"/>
                      <a:pt x="13" y="327"/>
                      <a:pt x="7" y="345"/>
                    </a:cubicBezTo>
                    <a:cubicBezTo>
                      <a:pt x="0" y="360"/>
                      <a:pt x="3" y="376"/>
                      <a:pt x="16" y="393"/>
                    </a:cubicBezTo>
                    <a:cubicBezTo>
                      <a:pt x="41" y="393"/>
                      <a:pt x="41" y="393"/>
                      <a:pt x="41" y="393"/>
                    </a:cubicBezTo>
                    <a:cubicBezTo>
                      <a:pt x="50" y="395"/>
                      <a:pt x="63" y="409"/>
                      <a:pt x="80" y="433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82" y="435"/>
                      <a:pt x="82" y="435"/>
                      <a:pt x="82" y="435"/>
                    </a:cubicBezTo>
                    <a:cubicBezTo>
                      <a:pt x="82" y="443"/>
                      <a:pt x="85" y="448"/>
                      <a:pt x="90" y="452"/>
                    </a:cubicBezTo>
                    <a:cubicBezTo>
                      <a:pt x="146" y="504"/>
                      <a:pt x="146" y="504"/>
                      <a:pt x="146" y="504"/>
                    </a:cubicBezTo>
                    <a:cubicBezTo>
                      <a:pt x="146" y="505"/>
                      <a:pt x="146" y="505"/>
                      <a:pt x="146" y="505"/>
                    </a:cubicBezTo>
                    <a:cubicBezTo>
                      <a:pt x="171" y="537"/>
                      <a:pt x="171" y="537"/>
                      <a:pt x="171" y="537"/>
                    </a:cubicBezTo>
                    <a:cubicBezTo>
                      <a:pt x="186" y="537"/>
                      <a:pt x="186" y="537"/>
                      <a:pt x="186" y="537"/>
                    </a:cubicBezTo>
                    <a:cubicBezTo>
                      <a:pt x="202" y="508"/>
                      <a:pt x="202" y="508"/>
                      <a:pt x="202" y="508"/>
                    </a:cubicBezTo>
                    <a:cubicBezTo>
                      <a:pt x="204" y="506"/>
                      <a:pt x="204" y="506"/>
                      <a:pt x="204" y="506"/>
                    </a:cubicBezTo>
                    <a:cubicBezTo>
                      <a:pt x="205" y="505"/>
                      <a:pt x="205" y="505"/>
                      <a:pt x="205" y="505"/>
                    </a:cubicBezTo>
                    <a:cubicBezTo>
                      <a:pt x="244" y="515"/>
                      <a:pt x="244" y="515"/>
                      <a:pt x="244" y="515"/>
                    </a:cubicBezTo>
                    <a:cubicBezTo>
                      <a:pt x="244" y="516"/>
                      <a:pt x="244" y="516"/>
                      <a:pt x="244" y="516"/>
                    </a:cubicBezTo>
                    <a:cubicBezTo>
                      <a:pt x="244" y="518"/>
                      <a:pt x="244" y="518"/>
                      <a:pt x="244" y="518"/>
                    </a:cubicBezTo>
                    <a:cubicBezTo>
                      <a:pt x="249" y="544"/>
                      <a:pt x="249" y="544"/>
                      <a:pt x="249" y="544"/>
                    </a:cubicBezTo>
                    <a:cubicBezTo>
                      <a:pt x="296" y="598"/>
                      <a:pt x="296" y="598"/>
                      <a:pt x="296" y="598"/>
                    </a:cubicBezTo>
                    <a:cubicBezTo>
                      <a:pt x="312" y="604"/>
                      <a:pt x="312" y="604"/>
                      <a:pt x="312" y="604"/>
                    </a:cubicBezTo>
                    <a:cubicBezTo>
                      <a:pt x="313" y="605"/>
                      <a:pt x="313" y="605"/>
                      <a:pt x="313" y="605"/>
                    </a:cubicBezTo>
                    <a:cubicBezTo>
                      <a:pt x="320" y="610"/>
                      <a:pt x="320" y="610"/>
                      <a:pt x="320" y="610"/>
                    </a:cubicBezTo>
                    <a:cubicBezTo>
                      <a:pt x="321" y="611"/>
                      <a:pt x="321" y="611"/>
                      <a:pt x="321" y="611"/>
                    </a:cubicBezTo>
                    <a:cubicBezTo>
                      <a:pt x="356" y="662"/>
                      <a:pt x="356" y="662"/>
                      <a:pt x="356" y="662"/>
                    </a:cubicBezTo>
                    <a:cubicBezTo>
                      <a:pt x="384" y="658"/>
                      <a:pt x="384" y="658"/>
                      <a:pt x="384" y="658"/>
                    </a:cubicBezTo>
                    <a:cubicBezTo>
                      <a:pt x="387" y="658"/>
                      <a:pt x="387" y="658"/>
                      <a:pt x="387" y="658"/>
                    </a:cubicBezTo>
                    <a:cubicBezTo>
                      <a:pt x="388" y="658"/>
                      <a:pt x="388" y="658"/>
                      <a:pt x="388" y="658"/>
                    </a:cubicBezTo>
                    <a:cubicBezTo>
                      <a:pt x="390" y="660"/>
                      <a:pt x="390" y="660"/>
                      <a:pt x="390" y="660"/>
                    </a:cubicBezTo>
                    <a:cubicBezTo>
                      <a:pt x="391" y="662"/>
                      <a:pt x="391" y="662"/>
                      <a:pt x="391" y="662"/>
                    </a:cubicBezTo>
                    <a:cubicBezTo>
                      <a:pt x="415" y="713"/>
                      <a:pt x="415" y="713"/>
                      <a:pt x="415" y="713"/>
                    </a:cubicBezTo>
                    <a:cubicBezTo>
                      <a:pt x="445" y="731"/>
                      <a:pt x="445" y="731"/>
                      <a:pt x="445" y="731"/>
                    </a:cubicBezTo>
                    <a:cubicBezTo>
                      <a:pt x="469" y="737"/>
                      <a:pt x="469" y="737"/>
                      <a:pt x="469" y="737"/>
                    </a:cubicBezTo>
                    <a:cubicBezTo>
                      <a:pt x="480" y="770"/>
                      <a:pt x="480" y="770"/>
                      <a:pt x="480" y="770"/>
                    </a:cubicBezTo>
                    <a:cubicBezTo>
                      <a:pt x="498" y="770"/>
                      <a:pt x="498" y="770"/>
                      <a:pt x="498" y="770"/>
                    </a:cubicBezTo>
                    <a:cubicBezTo>
                      <a:pt x="499" y="771"/>
                      <a:pt x="499" y="771"/>
                      <a:pt x="499" y="771"/>
                    </a:cubicBezTo>
                    <a:cubicBezTo>
                      <a:pt x="499" y="771"/>
                      <a:pt x="499" y="771"/>
                      <a:pt x="499" y="771"/>
                    </a:cubicBezTo>
                    <a:cubicBezTo>
                      <a:pt x="537" y="792"/>
                      <a:pt x="537" y="792"/>
                      <a:pt x="537" y="792"/>
                    </a:cubicBezTo>
                    <a:cubicBezTo>
                      <a:pt x="537" y="793"/>
                      <a:pt x="537" y="793"/>
                      <a:pt x="537" y="793"/>
                    </a:cubicBezTo>
                    <a:cubicBezTo>
                      <a:pt x="537" y="793"/>
                      <a:pt x="537" y="793"/>
                      <a:pt x="537" y="793"/>
                    </a:cubicBezTo>
                    <a:cubicBezTo>
                      <a:pt x="539" y="794"/>
                      <a:pt x="539" y="794"/>
                      <a:pt x="539" y="794"/>
                    </a:cubicBezTo>
                    <a:cubicBezTo>
                      <a:pt x="566" y="828"/>
                      <a:pt x="566" y="828"/>
                      <a:pt x="566" y="828"/>
                    </a:cubicBezTo>
                    <a:cubicBezTo>
                      <a:pt x="606" y="821"/>
                      <a:pt x="606" y="821"/>
                      <a:pt x="606" y="821"/>
                    </a:cubicBezTo>
                    <a:cubicBezTo>
                      <a:pt x="608" y="821"/>
                      <a:pt x="608" y="821"/>
                      <a:pt x="608" y="821"/>
                    </a:cubicBezTo>
                    <a:cubicBezTo>
                      <a:pt x="623" y="827"/>
                      <a:pt x="623" y="827"/>
                      <a:pt x="623" y="827"/>
                    </a:cubicBezTo>
                    <a:cubicBezTo>
                      <a:pt x="624" y="827"/>
                      <a:pt x="624" y="827"/>
                      <a:pt x="624" y="827"/>
                    </a:cubicBezTo>
                    <a:cubicBezTo>
                      <a:pt x="649" y="849"/>
                      <a:pt x="649" y="849"/>
                      <a:pt x="649" y="849"/>
                    </a:cubicBezTo>
                    <a:cubicBezTo>
                      <a:pt x="695" y="852"/>
                      <a:pt x="695" y="852"/>
                      <a:pt x="695" y="852"/>
                    </a:cubicBezTo>
                    <a:cubicBezTo>
                      <a:pt x="722" y="848"/>
                      <a:pt x="722" y="848"/>
                      <a:pt x="722" y="848"/>
                    </a:cubicBezTo>
                    <a:cubicBezTo>
                      <a:pt x="722" y="848"/>
                      <a:pt x="722" y="848"/>
                      <a:pt x="722" y="848"/>
                    </a:cubicBezTo>
                    <a:cubicBezTo>
                      <a:pt x="759" y="842"/>
                      <a:pt x="782" y="845"/>
                      <a:pt x="791" y="854"/>
                    </a:cubicBezTo>
                    <a:cubicBezTo>
                      <a:pt x="796" y="863"/>
                      <a:pt x="793" y="871"/>
                      <a:pt x="780" y="882"/>
                    </a:cubicBezTo>
                    <a:cubicBezTo>
                      <a:pt x="770" y="892"/>
                      <a:pt x="770" y="892"/>
                      <a:pt x="770" y="892"/>
                    </a:cubicBezTo>
                    <a:cubicBezTo>
                      <a:pt x="766" y="898"/>
                      <a:pt x="771" y="906"/>
                      <a:pt x="784" y="919"/>
                    </a:cubicBezTo>
                    <a:cubicBezTo>
                      <a:pt x="785" y="921"/>
                      <a:pt x="785" y="921"/>
                      <a:pt x="785" y="921"/>
                    </a:cubicBezTo>
                    <a:cubicBezTo>
                      <a:pt x="784" y="921"/>
                      <a:pt x="784" y="921"/>
                      <a:pt x="784" y="921"/>
                    </a:cubicBezTo>
                    <a:cubicBezTo>
                      <a:pt x="793" y="927"/>
                      <a:pt x="793" y="927"/>
                      <a:pt x="793" y="927"/>
                    </a:cubicBezTo>
                    <a:cubicBezTo>
                      <a:pt x="796" y="924"/>
                      <a:pt x="796" y="924"/>
                      <a:pt x="796" y="924"/>
                    </a:cubicBezTo>
                    <a:cubicBezTo>
                      <a:pt x="822" y="874"/>
                      <a:pt x="844" y="847"/>
                      <a:pt x="858" y="842"/>
                    </a:cubicBezTo>
                    <a:cubicBezTo>
                      <a:pt x="874" y="836"/>
                      <a:pt x="907" y="850"/>
                      <a:pt x="959" y="882"/>
                    </a:cubicBezTo>
                    <a:cubicBezTo>
                      <a:pt x="1022" y="893"/>
                      <a:pt x="1022" y="893"/>
                      <a:pt x="1022" y="893"/>
                    </a:cubicBezTo>
                    <a:cubicBezTo>
                      <a:pt x="1021" y="896"/>
                      <a:pt x="1021" y="896"/>
                      <a:pt x="1021" y="896"/>
                    </a:cubicBezTo>
                    <a:cubicBezTo>
                      <a:pt x="1021" y="898"/>
                      <a:pt x="1021" y="898"/>
                      <a:pt x="1021" y="898"/>
                    </a:cubicBezTo>
                    <a:cubicBezTo>
                      <a:pt x="1018" y="927"/>
                      <a:pt x="1018" y="927"/>
                      <a:pt x="1018" y="927"/>
                    </a:cubicBezTo>
                    <a:cubicBezTo>
                      <a:pt x="1049" y="931"/>
                      <a:pt x="1049" y="931"/>
                      <a:pt x="1049" y="931"/>
                    </a:cubicBezTo>
                    <a:cubicBezTo>
                      <a:pt x="1048" y="972"/>
                      <a:pt x="1048" y="972"/>
                      <a:pt x="1048" y="972"/>
                    </a:cubicBezTo>
                    <a:cubicBezTo>
                      <a:pt x="1058" y="990"/>
                      <a:pt x="1065" y="1000"/>
                      <a:pt x="1069" y="1003"/>
                    </a:cubicBezTo>
                    <a:cubicBezTo>
                      <a:pt x="1076" y="1007"/>
                      <a:pt x="1107" y="1007"/>
                      <a:pt x="1163" y="1003"/>
                    </a:cubicBezTo>
                    <a:cubicBezTo>
                      <a:pt x="1196" y="986"/>
                      <a:pt x="1196" y="986"/>
                      <a:pt x="1196" y="986"/>
                    </a:cubicBezTo>
                    <a:cubicBezTo>
                      <a:pt x="1228" y="942"/>
                      <a:pt x="1228" y="942"/>
                      <a:pt x="1228" y="942"/>
                    </a:cubicBezTo>
                    <a:cubicBezTo>
                      <a:pt x="1265" y="941"/>
                      <a:pt x="1265" y="941"/>
                      <a:pt x="1265" y="941"/>
                    </a:cubicBezTo>
                    <a:cubicBezTo>
                      <a:pt x="1283" y="936"/>
                      <a:pt x="1283" y="936"/>
                      <a:pt x="1283" y="936"/>
                    </a:cubicBezTo>
                    <a:cubicBezTo>
                      <a:pt x="1352" y="896"/>
                      <a:pt x="1352" y="896"/>
                      <a:pt x="1352" y="896"/>
                    </a:cubicBezTo>
                    <a:cubicBezTo>
                      <a:pt x="1353" y="896"/>
                      <a:pt x="1353" y="896"/>
                      <a:pt x="1353" y="896"/>
                    </a:cubicBezTo>
                    <a:cubicBezTo>
                      <a:pt x="1354" y="895"/>
                      <a:pt x="1354" y="895"/>
                      <a:pt x="1354" y="895"/>
                    </a:cubicBezTo>
                    <a:cubicBezTo>
                      <a:pt x="1354" y="895"/>
                      <a:pt x="1354" y="895"/>
                      <a:pt x="1354" y="895"/>
                    </a:cubicBezTo>
                    <a:cubicBezTo>
                      <a:pt x="1394" y="890"/>
                      <a:pt x="1418" y="889"/>
                      <a:pt x="1424" y="895"/>
                    </a:cubicBezTo>
                    <a:cubicBezTo>
                      <a:pt x="1469" y="933"/>
                      <a:pt x="1469" y="933"/>
                      <a:pt x="1469" y="933"/>
                    </a:cubicBezTo>
                    <a:cubicBezTo>
                      <a:pt x="1483" y="938"/>
                      <a:pt x="1483" y="938"/>
                      <a:pt x="1483" y="938"/>
                    </a:cubicBezTo>
                    <a:cubicBezTo>
                      <a:pt x="1485" y="940"/>
                      <a:pt x="1485" y="940"/>
                      <a:pt x="1485" y="940"/>
                    </a:cubicBezTo>
                    <a:cubicBezTo>
                      <a:pt x="1503" y="947"/>
                      <a:pt x="1503" y="947"/>
                      <a:pt x="1503" y="947"/>
                    </a:cubicBezTo>
                    <a:cubicBezTo>
                      <a:pt x="1504" y="948"/>
                      <a:pt x="1504" y="948"/>
                      <a:pt x="1504" y="948"/>
                    </a:cubicBezTo>
                    <a:cubicBezTo>
                      <a:pt x="1504" y="945"/>
                      <a:pt x="1504" y="945"/>
                      <a:pt x="1504" y="945"/>
                    </a:cubicBezTo>
                    <a:cubicBezTo>
                      <a:pt x="1504" y="944"/>
                      <a:pt x="1504" y="944"/>
                      <a:pt x="1504" y="944"/>
                    </a:cubicBezTo>
                    <a:cubicBezTo>
                      <a:pt x="1504" y="943"/>
                      <a:pt x="1504" y="943"/>
                      <a:pt x="1504" y="943"/>
                    </a:cubicBezTo>
                    <a:cubicBezTo>
                      <a:pt x="1504" y="942"/>
                      <a:pt x="1504" y="942"/>
                      <a:pt x="1504" y="942"/>
                    </a:cubicBezTo>
                    <a:cubicBezTo>
                      <a:pt x="1512" y="910"/>
                      <a:pt x="1512" y="910"/>
                      <a:pt x="1512" y="910"/>
                    </a:cubicBezTo>
                    <a:cubicBezTo>
                      <a:pt x="1508" y="901"/>
                      <a:pt x="1508" y="893"/>
                      <a:pt x="1512" y="887"/>
                    </a:cubicBezTo>
                    <a:cubicBezTo>
                      <a:pt x="1514" y="882"/>
                      <a:pt x="1519" y="879"/>
                      <a:pt x="1527" y="877"/>
                    </a:cubicBezTo>
                    <a:cubicBezTo>
                      <a:pt x="1543" y="873"/>
                      <a:pt x="1558" y="887"/>
                      <a:pt x="1573" y="917"/>
                    </a:cubicBezTo>
                    <a:cubicBezTo>
                      <a:pt x="1575" y="918"/>
                      <a:pt x="1575" y="918"/>
                      <a:pt x="1575" y="918"/>
                    </a:cubicBezTo>
                    <a:cubicBezTo>
                      <a:pt x="1576" y="918"/>
                      <a:pt x="1576" y="918"/>
                      <a:pt x="1576" y="918"/>
                    </a:cubicBezTo>
                    <a:cubicBezTo>
                      <a:pt x="1602" y="906"/>
                      <a:pt x="1602" y="906"/>
                      <a:pt x="1602" y="906"/>
                    </a:cubicBezTo>
                    <a:cubicBezTo>
                      <a:pt x="1608" y="905"/>
                      <a:pt x="1610" y="900"/>
                      <a:pt x="1610" y="895"/>
                    </a:cubicBezTo>
                    <a:cubicBezTo>
                      <a:pt x="1604" y="876"/>
                      <a:pt x="1604" y="876"/>
                      <a:pt x="1604" y="876"/>
                    </a:cubicBezTo>
                    <a:cubicBezTo>
                      <a:pt x="1604" y="874"/>
                      <a:pt x="1604" y="874"/>
                      <a:pt x="1604" y="874"/>
                    </a:cubicBezTo>
                    <a:cubicBezTo>
                      <a:pt x="1602" y="866"/>
                      <a:pt x="1604" y="859"/>
                      <a:pt x="1613" y="855"/>
                    </a:cubicBezTo>
                    <a:cubicBezTo>
                      <a:pt x="1622" y="848"/>
                      <a:pt x="1622" y="848"/>
                      <a:pt x="1622" y="848"/>
                    </a:cubicBezTo>
                    <a:cubicBezTo>
                      <a:pt x="1646" y="823"/>
                      <a:pt x="1646" y="823"/>
                      <a:pt x="1646" y="823"/>
                    </a:cubicBezTo>
                    <a:cubicBezTo>
                      <a:pt x="1661" y="788"/>
                      <a:pt x="1661" y="788"/>
                      <a:pt x="1661" y="788"/>
                    </a:cubicBezTo>
                    <a:cubicBezTo>
                      <a:pt x="1648" y="766"/>
                      <a:pt x="1644" y="750"/>
                      <a:pt x="1648" y="739"/>
                    </a:cubicBezTo>
                    <a:cubicBezTo>
                      <a:pt x="1651" y="710"/>
                      <a:pt x="1651" y="710"/>
                      <a:pt x="1651" y="710"/>
                    </a:cubicBezTo>
                    <a:cubicBezTo>
                      <a:pt x="1645" y="697"/>
                      <a:pt x="1641" y="689"/>
                      <a:pt x="1641" y="681"/>
                    </a:cubicBezTo>
                    <a:cubicBezTo>
                      <a:pt x="1641" y="678"/>
                      <a:pt x="1637" y="669"/>
                      <a:pt x="1629" y="656"/>
                    </a:cubicBezTo>
                    <a:cubicBezTo>
                      <a:pt x="1628" y="656"/>
                      <a:pt x="1628" y="656"/>
                      <a:pt x="1628" y="656"/>
                    </a:cubicBezTo>
                    <a:cubicBezTo>
                      <a:pt x="1628" y="653"/>
                      <a:pt x="1628" y="653"/>
                      <a:pt x="1628" y="653"/>
                    </a:cubicBezTo>
                    <a:cubicBezTo>
                      <a:pt x="1625" y="615"/>
                      <a:pt x="1625" y="615"/>
                      <a:pt x="1625" y="615"/>
                    </a:cubicBezTo>
                    <a:cubicBezTo>
                      <a:pt x="1623" y="609"/>
                      <a:pt x="1622" y="600"/>
                      <a:pt x="1625" y="590"/>
                    </a:cubicBezTo>
                    <a:cubicBezTo>
                      <a:pt x="1615" y="582"/>
                      <a:pt x="1609" y="575"/>
                      <a:pt x="1604" y="567"/>
                    </a:cubicBezTo>
                    <a:cubicBezTo>
                      <a:pt x="1589" y="546"/>
                      <a:pt x="1589" y="546"/>
                      <a:pt x="1589" y="546"/>
                    </a:cubicBezTo>
                    <a:cubicBezTo>
                      <a:pt x="1588" y="545"/>
                      <a:pt x="1588" y="545"/>
                      <a:pt x="1588" y="545"/>
                    </a:cubicBezTo>
                    <a:cubicBezTo>
                      <a:pt x="1588" y="543"/>
                      <a:pt x="1588" y="543"/>
                      <a:pt x="1588" y="543"/>
                    </a:cubicBezTo>
                    <a:cubicBezTo>
                      <a:pt x="1588" y="542"/>
                      <a:pt x="1588" y="542"/>
                      <a:pt x="1588" y="542"/>
                    </a:cubicBezTo>
                    <a:cubicBezTo>
                      <a:pt x="1582" y="516"/>
                      <a:pt x="1582" y="516"/>
                      <a:pt x="1582" y="516"/>
                    </a:cubicBezTo>
                    <a:cubicBezTo>
                      <a:pt x="1566" y="503"/>
                      <a:pt x="1566" y="503"/>
                      <a:pt x="1566" y="503"/>
                    </a:cubicBezTo>
                    <a:cubicBezTo>
                      <a:pt x="1566" y="504"/>
                      <a:pt x="1566" y="504"/>
                      <a:pt x="1566" y="504"/>
                    </a:cubicBezTo>
                    <a:cubicBezTo>
                      <a:pt x="1536" y="480"/>
                      <a:pt x="1536" y="480"/>
                      <a:pt x="1536" y="480"/>
                    </a:cubicBezTo>
                    <a:cubicBezTo>
                      <a:pt x="1536" y="482"/>
                      <a:pt x="1536" y="482"/>
                      <a:pt x="1536" y="482"/>
                    </a:cubicBezTo>
                    <a:cubicBezTo>
                      <a:pt x="1540" y="515"/>
                      <a:pt x="1540" y="515"/>
                      <a:pt x="1540" y="515"/>
                    </a:cubicBezTo>
                    <a:cubicBezTo>
                      <a:pt x="1540" y="516"/>
                      <a:pt x="1540" y="516"/>
                      <a:pt x="1540" y="516"/>
                    </a:cubicBezTo>
                    <a:cubicBezTo>
                      <a:pt x="1540" y="519"/>
                      <a:pt x="1540" y="519"/>
                      <a:pt x="1540" y="519"/>
                    </a:cubicBezTo>
                    <a:cubicBezTo>
                      <a:pt x="1524" y="526"/>
                      <a:pt x="1524" y="526"/>
                      <a:pt x="1524" y="526"/>
                    </a:cubicBezTo>
                    <a:cubicBezTo>
                      <a:pt x="1522" y="546"/>
                      <a:pt x="1522" y="546"/>
                      <a:pt x="1522" y="546"/>
                    </a:cubicBezTo>
                    <a:cubicBezTo>
                      <a:pt x="1522" y="549"/>
                      <a:pt x="1522" y="549"/>
                      <a:pt x="1522" y="549"/>
                    </a:cubicBezTo>
                    <a:cubicBezTo>
                      <a:pt x="1485" y="564"/>
                      <a:pt x="1485" y="564"/>
                      <a:pt x="1485" y="564"/>
                    </a:cubicBezTo>
                    <a:cubicBezTo>
                      <a:pt x="1473" y="535"/>
                      <a:pt x="1473" y="535"/>
                      <a:pt x="1473" y="535"/>
                    </a:cubicBezTo>
                    <a:cubicBezTo>
                      <a:pt x="1465" y="533"/>
                      <a:pt x="1465" y="533"/>
                      <a:pt x="1465" y="533"/>
                    </a:cubicBezTo>
                    <a:cubicBezTo>
                      <a:pt x="1454" y="544"/>
                      <a:pt x="1454" y="544"/>
                      <a:pt x="1454" y="544"/>
                    </a:cubicBezTo>
                    <a:cubicBezTo>
                      <a:pt x="1446" y="565"/>
                      <a:pt x="1446" y="565"/>
                      <a:pt x="1446" y="565"/>
                    </a:cubicBezTo>
                    <a:cubicBezTo>
                      <a:pt x="1420" y="573"/>
                      <a:pt x="1420" y="573"/>
                      <a:pt x="1420" y="573"/>
                    </a:cubicBezTo>
                    <a:cubicBezTo>
                      <a:pt x="1405" y="562"/>
                      <a:pt x="1405" y="562"/>
                      <a:pt x="1405" y="562"/>
                    </a:cubicBezTo>
                    <a:cubicBezTo>
                      <a:pt x="1384" y="556"/>
                      <a:pt x="1384" y="556"/>
                      <a:pt x="1384" y="556"/>
                    </a:cubicBezTo>
                    <a:cubicBezTo>
                      <a:pt x="1378" y="526"/>
                      <a:pt x="1378" y="526"/>
                      <a:pt x="1378" y="526"/>
                    </a:cubicBezTo>
                    <a:cubicBezTo>
                      <a:pt x="1369" y="508"/>
                      <a:pt x="1369" y="508"/>
                      <a:pt x="1369" y="508"/>
                    </a:cubicBezTo>
                    <a:cubicBezTo>
                      <a:pt x="1356" y="503"/>
                      <a:pt x="1356" y="503"/>
                      <a:pt x="1356" y="503"/>
                    </a:cubicBezTo>
                    <a:cubicBezTo>
                      <a:pt x="1355" y="501"/>
                      <a:pt x="1355" y="501"/>
                      <a:pt x="1355" y="501"/>
                    </a:cubicBezTo>
                    <a:cubicBezTo>
                      <a:pt x="1346" y="489"/>
                      <a:pt x="1346" y="489"/>
                      <a:pt x="1346" y="489"/>
                    </a:cubicBezTo>
                    <a:cubicBezTo>
                      <a:pt x="1346" y="489"/>
                      <a:pt x="1346" y="489"/>
                      <a:pt x="1346" y="489"/>
                    </a:cubicBezTo>
                    <a:cubicBezTo>
                      <a:pt x="1336" y="472"/>
                      <a:pt x="1336" y="472"/>
                      <a:pt x="1336" y="472"/>
                    </a:cubicBezTo>
                    <a:cubicBezTo>
                      <a:pt x="1322" y="453"/>
                      <a:pt x="1322" y="453"/>
                      <a:pt x="1322" y="453"/>
                    </a:cubicBezTo>
                    <a:cubicBezTo>
                      <a:pt x="1309" y="453"/>
                      <a:pt x="1309" y="453"/>
                      <a:pt x="1309" y="453"/>
                    </a:cubicBezTo>
                    <a:cubicBezTo>
                      <a:pt x="1288" y="461"/>
                      <a:pt x="1288" y="461"/>
                      <a:pt x="1288" y="461"/>
                    </a:cubicBezTo>
                    <a:cubicBezTo>
                      <a:pt x="1287" y="462"/>
                      <a:pt x="1287" y="462"/>
                      <a:pt x="1287" y="462"/>
                    </a:cubicBezTo>
                    <a:cubicBezTo>
                      <a:pt x="1233" y="459"/>
                      <a:pt x="1233" y="459"/>
                      <a:pt x="1233" y="459"/>
                    </a:cubicBezTo>
                    <a:cubicBezTo>
                      <a:pt x="1192" y="450"/>
                      <a:pt x="1192" y="450"/>
                      <a:pt x="1192" y="450"/>
                    </a:cubicBezTo>
                    <a:cubicBezTo>
                      <a:pt x="1189" y="448"/>
                      <a:pt x="1181" y="445"/>
                      <a:pt x="1170" y="438"/>
                    </a:cubicBezTo>
                    <a:cubicBezTo>
                      <a:pt x="1138" y="427"/>
                      <a:pt x="1138" y="427"/>
                      <a:pt x="1138" y="427"/>
                    </a:cubicBezTo>
                    <a:cubicBezTo>
                      <a:pt x="1114" y="421"/>
                      <a:pt x="1100" y="415"/>
                      <a:pt x="1097" y="409"/>
                    </a:cubicBezTo>
                    <a:cubicBezTo>
                      <a:pt x="1092" y="406"/>
                      <a:pt x="1092" y="406"/>
                      <a:pt x="1092" y="406"/>
                    </a:cubicBezTo>
                    <a:cubicBezTo>
                      <a:pt x="1084" y="404"/>
                      <a:pt x="1084" y="404"/>
                      <a:pt x="1084" y="404"/>
                    </a:cubicBezTo>
                    <a:cubicBezTo>
                      <a:pt x="1065" y="393"/>
                      <a:pt x="1065" y="393"/>
                      <a:pt x="1065" y="393"/>
                    </a:cubicBezTo>
                    <a:cubicBezTo>
                      <a:pt x="1063" y="392"/>
                      <a:pt x="1063" y="392"/>
                      <a:pt x="1063" y="392"/>
                    </a:cubicBezTo>
                    <a:cubicBezTo>
                      <a:pt x="1060" y="388"/>
                      <a:pt x="1057" y="385"/>
                      <a:pt x="1055" y="381"/>
                    </a:cubicBezTo>
                    <a:cubicBezTo>
                      <a:pt x="1050" y="371"/>
                      <a:pt x="1050" y="371"/>
                      <a:pt x="1050" y="371"/>
                    </a:cubicBezTo>
                    <a:cubicBezTo>
                      <a:pt x="1042" y="358"/>
                      <a:pt x="1042" y="358"/>
                      <a:pt x="1042" y="358"/>
                    </a:cubicBezTo>
                    <a:cubicBezTo>
                      <a:pt x="1028" y="352"/>
                      <a:pt x="1028" y="352"/>
                      <a:pt x="1028" y="352"/>
                    </a:cubicBezTo>
                    <a:cubicBezTo>
                      <a:pt x="1023" y="355"/>
                      <a:pt x="1023" y="355"/>
                      <a:pt x="1023" y="355"/>
                    </a:cubicBezTo>
                    <a:cubicBezTo>
                      <a:pt x="1018" y="359"/>
                      <a:pt x="1018" y="359"/>
                      <a:pt x="1018" y="359"/>
                    </a:cubicBezTo>
                    <a:cubicBezTo>
                      <a:pt x="1015" y="362"/>
                      <a:pt x="1015" y="362"/>
                      <a:pt x="1015" y="362"/>
                    </a:cubicBezTo>
                    <a:cubicBezTo>
                      <a:pt x="1009" y="366"/>
                      <a:pt x="1004" y="368"/>
                      <a:pt x="1000" y="369"/>
                    </a:cubicBezTo>
                    <a:cubicBezTo>
                      <a:pt x="991" y="371"/>
                      <a:pt x="983" y="367"/>
                      <a:pt x="973" y="356"/>
                    </a:cubicBezTo>
                    <a:cubicBezTo>
                      <a:pt x="953" y="335"/>
                      <a:pt x="953" y="335"/>
                      <a:pt x="953" y="335"/>
                    </a:cubicBezTo>
                    <a:cubicBezTo>
                      <a:pt x="946" y="326"/>
                      <a:pt x="941" y="318"/>
                      <a:pt x="939" y="313"/>
                    </a:cubicBezTo>
                    <a:cubicBezTo>
                      <a:pt x="933" y="305"/>
                      <a:pt x="933" y="305"/>
                      <a:pt x="933" y="305"/>
                    </a:cubicBezTo>
                    <a:cubicBezTo>
                      <a:pt x="926" y="297"/>
                      <a:pt x="921" y="290"/>
                      <a:pt x="917" y="283"/>
                    </a:cubicBezTo>
                    <a:cubicBezTo>
                      <a:pt x="914" y="274"/>
                      <a:pt x="913" y="266"/>
                      <a:pt x="916" y="257"/>
                    </a:cubicBezTo>
                    <a:cubicBezTo>
                      <a:pt x="916" y="256"/>
                      <a:pt x="916" y="256"/>
                      <a:pt x="916" y="256"/>
                    </a:cubicBezTo>
                    <a:cubicBezTo>
                      <a:pt x="916" y="256"/>
                      <a:pt x="916" y="256"/>
                      <a:pt x="916" y="256"/>
                    </a:cubicBezTo>
                    <a:cubicBezTo>
                      <a:pt x="930" y="233"/>
                      <a:pt x="930" y="233"/>
                      <a:pt x="930" y="233"/>
                    </a:cubicBezTo>
                    <a:cubicBezTo>
                      <a:pt x="937" y="209"/>
                      <a:pt x="937" y="209"/>
                      <a:pt x="937" y="209"/>
                    </a:cubicBezTo>
                    <a:cubicBezTo>
                      <a:pt x="941" y="193"/>
                      <a:pt x="941" y="193"/>
                      <a:pt x="941" y="193"/>
                    </a:cubicBezTo>
                    <a:cubicBezTo>
                      <a:pt x="935" y="168"/>
                      <a:pt x="935" y="168"/>
                      <a:pt x="935" y="168"/>
                    </a:cubicBezTo>
                    <a:cubicBezTo>
                      <a:pt x="920" y="155"/>
                      <a:pt x="920" y="155"/>
                      <a:pt x="920" y="155"/>
                    </a:cubicBezTo>
                    <a:cubicBezTo>
                      <a:pt x="923" y="135"/>
                      <a:pt x="923" y="135"/>
                      <a:pt x="923" y="135"/>
                    </a:cubicBezTo>
                    <a:cubicBezTo>
                      <a:pt x="923" y="120"/>
                      <a:pt x="928" y="112"/>
                      <a:pt x="939" y="110"/>
                    </a:cubicBezTo>
                    <a:cubicBezTo>
                      <a:pt x="942" y="109"/>
                      <a:pt x="944" y="107"/>
                      <a:pt x="943" y="103"/>
                    </a:cubicBezTo>
                    <a:cubicBezTo>
                      <a:pt x="943" y="102"/>
                      <a:pt x="943" y="102"/>
                      <a:pt x="943" y="102"/>
                    </a:cubicBezTo>
                    <a:cubicBezTo>
                      <a:pt x="944" y="81"/>
                      <a:pt x="944" y="81"/>
                      <a:pt x="944" y="81"/>
                    </a:cubicBezTo>
                    <a:cubicBezTo>
                      <a:pt x="944" y="80"/>
                      <a:pt x="944" y="80"/>
                      <a:pt x="944" y="80"/>
                    </a:cubicBezTo>
                    <a:cubicBezTo>
                      <a:pt x="944" y="80"/>
                      <a:pt x="944" y="80"/>
                      <a:pt x="944" y="80"/>
                    </a:cubicBezTo>
                    <a:cubicBezTo>
                      <a:pt x="944" y="55"/>
                      <a:pt x="944" y="55"/>
                      <a:pt x="944" y="55"/>
                    </a:cubicBezTo>
                    <a:cubicBezTo>
                      <a:pt x="942" y="55"/>
                      <a:pt x="942" y="55"/>
                      <a:pt x="942" y="55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41" y="54"/>
                      <a:pt x="941" y="54"/>
                      <a:pt x="941" y="54"/>
                    </a:cubicBezTo>
                    <a:cubicBezTo>
                      <a:pt x="936" y="52"/>
                      <a:pt x="936" y="52"/>
                      <a:pt x="936" y="52"/>
                    </a:cubicBezTo>
                    <a:cubicBezTo>
                      <a:pt x="936" y="51"/>
                      <a:pt x="936" y="51"/>
                      <a:pt x="936" y="51"/>
                    </a:cubicBezTo>
                    <a:cubicBezTo>
                      <a:pt x="935" y="51"/>
                      <a:pt x="935" y="51"/>
                      <a:pt x="935" y="51"/>
                    </a:cubicBezTo>
                    <a:cubicBezTo>
                      <a:pt x="916" y="39"/>
                      <a:pt x="916" y="39"/>
                      <a:pt x="916" y="39"/>
                    </a:cubicBezTo>
                    <a:cubicBezTo>
                      <a:pt x="916" y="39"/>
                      <a:pt x="916" y="39"/>
                      <a:pt x="916" y="39"/>
                    </a:cubicBezTo>
                    <a:cubicBezTo>
                      <a:pt x="915" y="39"/>
                      <a:pt x="915" y="39"/>
                      <a:pt x="915" y="39"/>
                    </a:cubicBezTo>
                    <a:cubicBezTo>
                      <a:pt x="901" y="26"/>
                      <a:pt x="901" y="26"/>
                      <a:pt x="901" y="26"/>
                    </a:cubicBezTo>
                    <a:cubicBezTo>
                      <a:pt x="851" y="16"/>
                      <a:pt x="851" y="16"/>
                      <a:pt x="851" y="16"/>
                    </a:cubicBezTo>
                    <a:cubicBezTo>
                      <a:pt x="851" y="16"/>
                      <a:pt x="851" y="16"/>
                      <a:pt x="851" y="16"/>
                    </a:cubicBezTo>
                    <a:cubicBezTo>
                      <a:pt x="835" y="5"/>
                      <a:pt x="835" y="5"/>
                      <a:pt x="835" y="5"/>
                    </a:cubicBezTo>
                    <a:cubicBezTo>
                      <a:pt x="806" y="5"/>
                      <a:pt x="806" y="5"/>
                      <a:pt x="806" y="5"/>
                    </a:cubicBezTo>
                    <a:cubicBezTo>
                      <a:pt x="801" y="5"/>
                      <a:pt x="796" y="8"/>
                      <a:pt x="789" y="12"/>
                    </a:cubicBezTo>
                    <a:cubicBezTo>
                      <a:pt x="788" y="12"/>
                      <a:pt x="788" y="12"/>
                      <a:pt x="788" y="12"/>
                    </a:cubicBezTo>
                    <a:cubicBezTo>
                      <a:pt x="764" y="21"/>
                      <a:pt x="764" y="21"/>
                      <a:pt x="764" y="21"/>
                    </a:cubicBezTo>
                    <a:cubicBezTo>
                      <a:pt x="706" y="21"/>
                      <a:pt x="706" y="21"/>
                      <a:pt x="706" y="21"/>
                    </a:cubicBezTo>
                    <a:cubicBezTo>
                      <a:pt x="698" y="23"/>
                      <a:pt x="690" y="25"/>
                      <a:pt x="686" y="29"/>
                    </a:cubicBezTo>
                    <a:cubicBezTo>
                      <a:pt x="680" y="34"/>
                      <a:pt x="668" y="39"/>
                      <a:pt x="653" y="44"/>
                    </a:cubicBezTo>
                    <a:cubicBezTo>
                      <a:pt x="625" y="50"/>
                      <a:pt x="625" y="50"/>
                      <a:pt x="625" y="50"/>
                    </a:cubicBezTo>
                    <a:cubicBezTo>
                      <a:pt x="625" y="51"/>
                      <a:pt x="625" y="51"/>
                      <a:pt x="625" y="51"/>
                    </a:cubicBezTo>
                    <a:cubicBezTo>
                      <a:pt x="623" y="51"/>
                      <a:pt x="623" y="51"/>
                      <a:pt x="623" y="51"/>
                    </a:cubicBezTo>
                    <a:cubicBezTo>
                      <a:pt x="584" y="47"/>
                      <a:pt x="584" y="47"/>
                      <a:pt x="584" y="47"/>
                    </a:cubicBezTo>
                    <a:cubicBezTo>
                      <a:pt x="581" y="46"/>
                      <a:pt x="581" y="46"/>
                      <a:pt x="581" y="46"/>
                    </a:cubicBezTo>
                    <a:cubicBezTo>
                      <a:pt x="582" y="47"/>
                      <a:pt x="582" y="47"/>
                      <a:pt x="582" y="47"/>
                    </a:cubicBezTo>
                    <a:cubicBezTo>
                      <a:pt x="581" y="46"/>
                      <a:pt x="581" y="46"/>
                      <a:pt x="581" y="46"/>
                    </a:cubicBezTo>
                    <a:cubicBezTo>
                      <a:pt x="567" y="45"/>
                      <a:pt x="567" y="45"/>
                      <a:pt x="567" y="45"/>
                    </a:cubicBezTo>
                    <a:cubicBezTo>
                      <a:pt x="544" y="52"/>
                      <a:pt x="544" y="52"/>
                      <a:pt x="544" y="52"/>
                    </a:cubicBezTo>
                    <a:cubicBezTo>
                      <a:pt x="497" y="57"/>
                      <a:pt x="497" y="57"/>
                      <a:pt x="497" y="57"/>
                    </a:cubicBezTo>
                    <a:cubicBezTo>
                      <a:pt x="496" y="57"/>
                      <a:pt x="496" y="57"/>
                      <a:pt x="496" y="57"/>
                    </a:cubicBezTo>
                    <a:cubicBezTo>
                      <a:pt x="495" y="55"/>
                      <a:pt x="495" y="55"/>
                      <a:pt x="495" y="55"/>
                    </a:cubicBezTo>
                    <a:cubicBezTo>
                      <a:pt x="472" y="47"/>
                      <a:pt x="472" y="47"/>
                      <a:pt x="472" y="47"/>
                    </a:cubicBezTo>
                    <a:cubicBezTo>
                      <a:pt x="453" y="47"/>
                      <a:pt x="453" y="47"/>
                      <a:pt x="453" y="47"/>
                    </a:cubicBezTo>
                    <a:cubicBezTo>
                      <a:pt x="445" y="45"/>
                      <a:pt x="435" y="39"/>
                      <a:pt x="425" y="26"/>
                    </a:cubicBezTo>
                    <a:cubicBezTo>
                      <a:pt x="423" y="24"/>
                      <a:pt x="423" y="24"/>
                      <a:pt x="423" y="24"/>
                    </a:cubicBezTo>
                    <a:cubicBezTo>
                      <a:pt x="421" y="14"/>
                      <a:pt x="418" y="10"/>
                      <a:pt x="417" y="8"/>
                    </a:cubicBezTo>
                    <a:cubicBezTo>
                      <a:pt x="412" y="5"/>
                      <a:pt x="412" y="5"/>
                      <a:pt x="412" y="5"/>
                    </a:cubicBezTo>
                    <a:cubicBezTo>
                      <a:pt x="402" y="0"/>
                      <a:pt x="402" y="0"/>
                      <a:pt x="402" y="0"/>
                    </a:cubicBezTo>
                    <a:cubicBezTo>
                      <a:pt x="394" y="8"/>
                      <a:pt x="394" y="8"/>
                      <a:pt x="394" y="8"/>
                    </a:cubicBezTo>
                    <a:cubicBezTo>
                      <a:pt x="393" y="10"/>
                      <a:pt x="393" y="10"/>
                      <a:pt x="393" y="10"/>
                    </a:cubicBezTo>
                    <a:cubicBezTo>
                      <a:pt x="359" y="24"/>
                      <a:pt x="359" y="24"/>
                      <a:pt x="359" y="24"/>
                    </a:cubicBezTo>
                    <a:cubicBezTo>
                      <a:pt x="358" y="24"/>
                      <a:pt x="358" y="24"/>
                      <a:pt x="358" y="24"/>
                    </a:cubicBezTo>
                    <a:cubicBezTo>
                      <a:pt x="356" y="24"/>
                      <a:pt x="356" y="24"/>
                      <a:pt x="356" y="24"/>
                    </a:cubicBezTo>
                    <a:cubicBezTo>
                      <a:pt x="315" y="28"/>
                      <a:pt x="315" y="28"/>
                      <a:pt x="315" y="28"/>
                    </a:cubicBezTo>
                    <a:cubicBezTo>
                      <a:pt x="308" y="28"/>
                      <a:pt x="297" y="25"/>
                      <a:pt x="281" y="21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44" y="14"/>
                      <a:pt x="244" y="14"/>
                      <a:pt x="244" y="14"/>
                    </a:cubicBezTo>
                    <a:cubicBezTo>
                      <a:pt x="223" y="3"/>
                      <a:pt x="223" y="3"/>
                      <a:pt x="223" y="3"/>
                    </a:cubicBezTo>
                    <a:lnTo>
                      <a:pt x="205" y="3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19" name="Freeform 12"/>
              <p:cNvSpPr/>
              <p:nvPr/>
            </p:nvSpPr>
            <p:spPr bwMode="auto">
              <a:xfrm>
                <a:off x="5197941" y="4476768"/>
                <a:ext cx="944014" cy="965719"/>
              </a:xfrm>
              <a:custGeom>
                <a:avLst/>
                <a:gdLst>
                  <a:gd name="T0" fmla="*/ 2147483646 w 749"/>
                  <a:gd name="T1" fmla="*/ 2147483646 h 782"/>
                  <a:gd name="T2" fmla="*/ 2147483646 w 749"/>
                  <a:gd name="T3" fmla="*/ 2147483646 h 782"/>
                  <a:gd name="T4" fmla="*/ 2147483646 w 749"/>
                  <a:gd name="T5" fmla="*/ 2147483646 h 782"/>
                  <a:gd name="T6" fmla="*/ 2147483646 w 749"/>
                  <a:gd name="T7" fmla="*/ 2147483646 h 782"/>
                  <a:gd name="T8" fmla="*/ 2147483646 w 749"/>
                  <a:gd name="T9" fmla="*/ 2147483646 h 782"/>
                  <a:gd name="T10" fmla="*/ 2147483646 w 749"/>
                  <a:gd name="T11" fmla="*/ 2147483646 h 782"/>
                  <a:gd name="T12" fmla="*/ 2147483646 w 749"/>
                  <a:gd name="T13" fmla="*/ 2147483646 h 782"/>
                  <a:gd name="T14" fmla="*/ 2147483646 w 749"/>
                  <a:gd name="T15" fmla="*/ 2147483646 h 782"/>
                  <a:gd name="T16" fmla="*/ 2147483646 w 749"/>
                  <a:gd name="T17" fmla="*/ 2147483646 h 782"/>
                  <a:gd name="T18" fmla="*/ 2147483646 w 749"/>
                  <a:gd name="T19" fmla="*/ 2147483646 h 782"/>
                  <a:gd name="T20" fmla="*/ 2147483646 w 749"/>
                  <a:gd name="T21" fmla="*/ 2147483646 h 782"/>
                  <a:gd name="T22" fmla="*/ 2147483646 w 749"/>
                  <a:gd name="T23" fmla="*/ 2147483646 h 782"/>
                  <a:gd name="T24" fmla="*/ 2147483646 w 749"/>
                  <a:gd name="T25" fmla="*/ 2147483646 h 782"/>
                  <a:gd name="T26" fmla="*/ 2147483646 w 749"/>
                  <a:gd name="T27" fmla="*/ 2147483646 h 782"/>
                  <a:gd name="T28" fmla="*/ 2147483646 w 749"/>
                  <a:gd name="T29" fmla="*/ 2147483646 h 782"/>
                  <a:gd name="T30" fmla="*/ 2147483646 w 749"/>
                  <a:gd name="T31" fmla="*/ 2147483646 h 782"/>
                  <a:gd name="T32" fmla="*/ 2147483646 w 749"/>
                  <a:gd name="T33" fmla="*/ 2147483646 h 782"/>
                  <a:gd name="T34" fmla="*/ 2147483646 w 749"/>
                  <a:gd name="T35" fmla="*/ 2147483646 h 782"/>
                  <a:gd name="T36" fmla="*/ 2147483646 w 749"/>
                  <a:gd name="T37" fmla="*/ 2147483646 h 782"/>
                  <a:gd name="T38" fmla="*/ 2147483646 w 749"/>
                  <a:gd name="T39" fmla="*/ 2147483646 h 782"/>
                  <a:gd name="T40" fmla="*/ 2147483646 w 749"/>
                  <a:gd name="T41" fmla="*/ 2147483646 h 782"/>
                  <a:gd name="T42" fmla="*/ 2147483646 w 749"/>
                  <a:gd name="T43" fmla="*/ 2147483646 h 782"/>
                  <a:gd name="T44" fmla="*/ 2147483646 w 749"/>
                  <a:gd name="T45" fmla="*/ 2147483646 h 782"/>
                  <a:gd name="T46" fmla="*/ 2147483646 w 749"/>
                  <a:gd name="T47" fmla="*/ 2147483646 h 782"/>
                  <a:gd name="T48" fmla="*/ 2147483646 w 749"/>
                  <a:gd name="T49" fmla="*/ 2147483646 h 782"/>
                  <a:gd name="T50" fmla="*/ 2147483646 w 749"/>
                  <a:gd name="T51" fmla="*/ 2147483646 h 782"/>
                  <a:gd name="T52" fmla="*/ 2147483646 w 749"/>
                  <a:gd name="T53" fmla="*/ 2147483646 h 782"/>
                  <a:gd name="T54" fmla="*/ 2147483646 w 749"/>
                  <a:gd name="T55" fmla="*/ 2147483646 h 782"/>
                  <a:gd name="T56" fmla="*/ 2147483646 w 749"/>
                  <a:gd name="T57" fmla="*/ 2147483646 h 782"/>
                  <a:gd name="T58" fmla="*/ 2147483646 w 749"/>
                  <a:gd name="T59" fmla="*/ 2147483646 h 782"/>
                  <a:gd name="T60" fmla="*/ 2147483646 w 749"/>
                  <a:gd name="T61" fmla="*/ 2147483646 h 782"/>
                  <a:gd name="T62" fmla="*/ 2147483646 w 749"/>
                  <a:gd name="T63" fmla="*/ 2147483646 h 782"/>
                  <a:gd name="T64" fmla="*/ 2147483646 w 749"/>
                  <a:gd name="T65" fmla="*/ 2147483646 h 782"/>
                  <a:gd name="T66" fmla="*/ 2147483646 w 749"/>
                  <a:gd name="T67" fmla="*/ 2147483646 h 782"/>
                  <a:gd name="T68" fmla="*/ 2147483646 w 749"/>
                  <a:gd name="T69" fmla="*/ 2147483646 h 782"/>
                  <a:gd name="T70" fmla="*/ 2147483646 w 749"/>
                  <a:gd name="T71" fmla="*/ 2147483646 h 782"/>
                  <a:gd name="T72" fmla="*/ 2147483646 w 749"/>
                  <a:gd name="T73" fmla="*/ 2147483646 h 782"/>
                  <a:gd name="T74" fmla="*/ 2147483646 w 749"/>
                  <a:gd name="T75" fmla="*/ 2147483646 h 782"/>
                  <a:gd name="T76" fmla="*/ 2147483646 w 749"/>
                  <a:gd name="T77" fmla="*/ 2147483646 h 782"/>
                  <a:gd name="T78" fmla="*/ 2147483646 w 749"/>
                  <a:gd name="T79" fmla="*/ 2147483646 h 782"/>
                  <a:gd name="T80" fmla="*/ 2147483646 w 749"/>
                  <a:gd name="T81" fmla="*/ 2147483646 h 782"/>
                  <a:gd name="T82" fmla="*/ 2147483646 w 749"/>
                  <a:gd name="T83" fmla="*/ 2147483646 h 782"/>
                  <a:gd name="T84" fmla="*/ 2147483646 w 749"/>
                  <a:gd name="T85" fmla="*/ 2147483646 h 782"/>
                  <a:gd name="T86" fmla="*/ 2147483646 w 749"/>
                  <a:gd name="T87" fmla="*/ 2147483646 h 782"/>
                  <a:gd name="T88" fmla="*/ 2147483646 w 749"/>
                  <a:gd name="T89" fmla="*/ 2147483646 h 782"/>
                  <a:gd name="T90" fmla="*/ 2147483646 w 749"/>
                  <a:gd name="T91" fmla="*/ 2147483646 h 782"/>
                  <a:gd name="T92" fmla="*/ 2147483646 w 749"/>
                  <a:gd name="T93" fmla="*/ 2147483646 h 782"/>
                  <a:gd name="T94" fmla="*/ 2147483646 w 749"/>
                  <a:gd name="T95" fmla="*/ 2147483646 h 782"/>
                  <a:gd name="T96" fmla="*/ 2147483646 w 749"/>
                  <a:gd name="T97" fmla="*/ 2147483646 h 782"/>
                  <a:gd name="T98" fmla="*/ 2147483646 w 749"/>
                  <a:gd name="T99" fmla="*/ 2147483646 h 782"/>
                  <a:gd name="T100" fmla="*/ 2147483646 w 749"/>
                  <a:gd name="T101" fmla="*/ 2147483646 h 782"/>
                  <a:gd name="T102" fmla="*/ 2147483646 w 749"/>
                  <a:gd name="T103" fmla="*/ 2147483646 h 782"/>
                  <a:gd name="T104" fmla="*/ 2147483646 w 749"/>
                  <a:gd name="T105" fmla="*/ 2147483646 h 782"/>
                  <a:gd name="T106" fmla="*/ 2147483646 w 749"/>
                  <a:gd name="T107" fmla="*/ 2147483646 h 782"/>
                  <a:gd name="T108" fmla="*/ 2147483646 w 749"/>
                  <a:gd name="T109" fmla="*/ 2147483646 h 782"/>
                  <a:gd name="T110" fmla="*/ 2147483646 w 749"/>
                  <a:gd name="T111" fmla="*/ 2147483646 h 782"/>
                  <a:gd name="T112" fmla="*/ 2147483646 w 749"/>
                  <a:gd name="T113" fmla="*/ 2147483646 h 782"/>
                  <a:gd name="T114" fmla="*/ 2147483646 w 749"/>
                  <a:gd name="T115" fmla="*/ 2147483646 h 782"/>
                  <a:gd name="T116" fmla="*/ 2147483646 w 749"/>
                  <a:gd name="T117" fmla="*/ 2147483646 h 782"/>
                  <a:gd name="T118" fmla="*/ 2147483646 w 749"/>
                  <a:gd name="T119" fmla="*/ 2147483646 h 782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749"/>
                  <a:gd name="T181" fmla="*/ 0 h 782"/>
                  <a:gd name="T182" fmla="*/ 749 w 749"/>
                  <a:gd name="T183" fmla="*/ 782 h 782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749" h="782">
                    <a:moveTo>
                      <a:pt x="4" y="479"/>
                    </a:moveTo>
                    <a:cubicBezTo>
                      <a:pt x="0" y="492"/>
                      <a:pt x="0" y="492"/>
                      <a:pt x="0" y="492"/>
                    </a:cubicBezTo>
                    <a:cubicBezTo>
                      <a:pt x="6" y="492"/>
                      <a:pt x="14" y="488"/>
                      <a:pt x="23" y="482"/>
                    </a:cubicBezTo>
                    <a:cubicBezTo>
                      <a:pt x="24" y="481"/>
                      <a:pt x="24" y="481"/>
                      <a:pt x="24" y="481"/>
                    </a:cubicBezTo>
                    <a:cubicBezTo>
                      <a:pt x="26" y="481"/>
                      <a:pt x="26" y="481"/>
                      <a:pt x="26" y="481"/>
                    </a:cubicBezTo>
                    <a:cubicBezTo>
                      <a:pt x="68" y="476"/>
                      <a:pt x="68" y="476"/>
                      <a:pt x="68" y="476"/>
                    </a:cubicBezTo>
                    <a:cubicBezTo>
                      <a:pt x="96" y="462"/>
                      <a:pt x="96" y="462"/>
                      <a:pt x="96" y="462"/>
                    </a:cubicBezTo>
                    <a:cubicBezTo>
                      <a:pt x="106" y="477"/>
                      <a:pt x="106" y="477"/>
                      <a:pt x="106" y="477"/>
                    </a:cubicBezTo>
                    <a:cubicBezTo>
                      <a:pt x="108" y="478"/>
                      <a:pt x="108" y="478"/>
                      <a:pt x="108" y="478"/>
                    </a:cubicBezTo>
                    <a:cubicBezTo>
                      <a:pt x="96" y="498"/>
                      <a:pt x="96" y="498"/>
                      <a:pt x="96" y="498"/>
                    </a:cubicBezTo>
                    <a:cubicBezTo>
                      <a:pt x="111" y="512"/>
                      <a:pt x="111" y="512"/>
                      <a:pt x="111" y="512"/>
                    </a:cubicBezTo>
                    <a:cubicBezTo>
                      <a:pt x="111" y="514"/>
                      <a:pt x="111" y="514"/>
                      <a:pt x="111" y="514"/>
                    </a:cubicBezTo>
                    <a:cubicBezTo>
                      <a:pt x="111" y="517"/>
                      <a:pt x="111" y="517"/>
                      <a:pt x="111" y="517"/>
                    </a:cubicBezTo>
                    <a:cubicBezTo>
                      <a:pt x="100" y="561"/>
                      <a:pt x="100" y="561"/>
                      <a:pt x="100" y="561"/>
                    </a:cubicBezTo>
                    <a:cubicBezTo>
                      <a:pt x="127" y="581"/>
                      <a:pt x="127" y="581"/>
                      <a:pt x="127" y="581"/>
                    </a:cubicBezTo>
                    <a:cubicBezTo>
                      <a:pt x="177" y="583"/>
                      <a:pt x="177" y="583"/>
                      <a:pt x="177" y="583"/>
                    </a:cubicBezTo>
                    <a:cubicBezTo>
                      <a:pt x="170" y="593"/>
                      <a:pt x="170" y="593"/>
                      <a:pt x="170" y="593"/>
                    </a:cubicBezTo>
                    <a:cubicBezTo>
                      <a:pt x="138" y="632"/>
                      <a:pt x="123" y="655"/>
                      <a:pt x="124" y="662"/>
                    </a:cubicBezTo>
                    <a:cubicBezTo>
                      <a:pt x="143" y="667"/>
                      <a:pt x="143" y="667"/>
                      <a:pt x="143" y="667"/>
                    </a:cubicBezTo>
                    <a:cubicBezTo>
                      <a:pt x="169" y="669"/>
                      <a:pt x="183" y="676"/>
                      <a:pt x="189" y="686"/>
                    </a:cubicBezTo>
                    <a:cubicBezTo>
                      <a:pt x="195" y="698"/>
                      <a:pt x="201" y="711"/>
                      <a:pt x="207" y="726"/>
                    </a:cubicBezTo>
                    <a:cubicBezTo>
                      <a:pt x="235" y="741"/>
                      <a:pt x="235" y="741"/>
                      <a:pt x="235" y="741"/>
                    </a:cubicBezTo>
                    <a:cubicBezTo>
                      <a:pt x="253" y="745"/>
                      <a:pt x="253" y="745"/>
                      <a:pt x="253" y="745"/>
                    </a:cubicBezTo>
                    <a:cubicBezTo>
                      <a:pt x="290" y="713"/>
                      <a:pt x="290" y="713"/>
                      <a:pt x="290" y="713"/>
                    </a:cubicBezTo>
                    <a:cubicBezTo>
                      <a:pt x="309" y="741"/>
                      <a:pt x="309" y="741"/>
                      <a:pt x="309" y="741"/>
                    </a:cubicBezTo>
                    <a:cubicBezTo>
                      <a:pt x="309" y="743"/>
                      <a:pt x="309" y="743"/>
                      <a:pt x="309" y="743"/>
                    </a:cubicBezTo>
                    <a:cubicBezTo>
                      <a:pt x="309" y="743"/>
                      <a:pt x="309" y="743"/>
                      <a:pt x="309" y="743"/>
                    </a:cubicBezTo>
                    <a:cubicBezTo>
                      <a:pt x="310" y="744"/>
                      <a:pt x="310" y="744"/>
                      <a:pt x="310" y="744"/>
                    </a:cubicBezTo>
                    <a:cubicBezTo>
                      <a:pt x="316" y="770"/>
                      <a:pt x="316" y="770"/>
                      <a:pt x="316" y="770"/>
                    </a:cubicBezTo>
                    <a:cubicBezTo>
                      <a:pt x="332" y="773"/>
                      <a:pt x="332" y="773"/>
                      <a:pt x="332" y="773"/>
                    </a:cubicBezTo>
                    <a:cubicBezTo>
                      <a:pt x="332" y="773"/>
                      <a:pt x="332" y="773"/>
                      <a:pt x="332" y="773"/>
                    </a:cubicBezTo>
                    <a:cubicBezTo>
                      <a:pt x="356" y="782"/>
                      <a:pt x="356" y="782"/>
                      <a:pt x="356" y="782"/>
                    </a:cubicBezTo>
                    <a:cubicBezTo>
                      <a:pt x="363" y="779"/>
                      <a:pt x="363" y="779"/>
                      <a:pt x="363" y="779"/>
                    </a:cubicBezTo>
                    <a:cubicBezTo>
                      <a:pt x="363" y="778"/>
                      <a:pt x="363" y="778"/>
                      <a:pt x="363" y="778"/>
                    </a:cubicBezTo>
                    <a:cubicBezTo>
                      <a:pt x="359" y="751"/>
                      <a:pt x="359" y="751"/>
                      <a:pt x="359" y="751"/>
                    </a:cubicBezTo>
                    <a:cubicBezTo>
                      <a:pt x="358" y="750"/>
                      <a:pt x="358" y="750"/>
                      <a:pt x="358" y="750"/>
                    </a:cubicBezTo>
                    <a:cubicBezTo>
                      <a:pt x="344" y="688"/>
                      <a:pt x="344" y="688"/>
                      <a:pt x="344" y="688"/>
                    </a:cubicBezTo>
                    <a:cubicBezTo>
                      <a:pt x="344" y="686"/>
                      <a:pt x="344" y="686"/>
                      <a:pt x="344" y="686"/>
                    </a:cubicBezTo>
                    <a:cubicBezTo>
                      <a:pt x="352" y="642"/>
                      <a:pt x="352" y="642"/>
                      <a:pt x="352" y="642"/>
                    </a:cubicBezTo>
                    <a:cubicBezTo>
                      <a:pt x="354" y="643"/>
                      <a:pt x="354" y="643"/>
                      <a:pt x="354" y="643"/>
                    </a:cubicBezTo>
                    <a:cubicBezTo>
                      <a:pt x="358" y="643"/>
                      <a:pt x="358" y="643"/>
                      <a:pt x="358" y="643"/>
                    </a:cubicBezTo>
                    <a:cubicBezTo>
                      <a:pt x="386" y="645"/>
                      <a:pt x="386" y="645"/>
                      <a:pt x="386" y="645"/>
                    </a:cubicBezTo>
                    <a:cubicBezTo>
                      <a:pt x="422" y="619"/>
                      <a:pt x="422" y="619"/>
                      <a:pt x="422" y="619"/>
                    </a:cubicBezTo>
                    <a:cubicBezTo>
                      <a:pt x="425" y="621"/>
                      <a:pt x="425" y="621"/>
                      <a:pt x="425" y="621"/>
                    </a:cubicBezTo>
                    <a:cubicBezTo>
                      <a:pt x="444" y="636"/>
                      <a:pt x="457" y="648"/>
                      <a:pt x="463" y="656"/>
                    </a:cubicBezTo>
                    <a:cubicBezTo>
                      <a:pt x="469" y="654"/>
                      <a:pt x="481" y="642"/>
                      <a:pt x="497" y="624"/>
                    </a:cubicBezTo>
                    <a:cubicBezTo>
                      <a:pt x="498" y="623"/>
                      <a:pt x="498" y="623"/>
                      <a:pt x="498" y="623"/>
                    </a:cubicBezTo>
                    <a:cubicBezTo>
                      <a:pt x="500" y="621"/>
                      <a:pt x="500" y="621"/>
                      <a:pt x="500" y="621"/>
                    </a:cubicBezTo>
                    <a:cubicBezTo>
                      <a:pt x="553" y="635"/>
                      <a:pt x="553" y="635"/>
                      <a:pt x="553" y="635"/>
                    </a:cubicBezTo>
                    <a:cubicBezTo>
                      <a:pt x="576" y="616"/>
                      <a:pt x="576" y="616"/>
                      <a:pt x="576" y="616"/>
                    </a:cubicBezTo>
                    <a:cubicBezTo>
                      <a:pt x="577" y="615"/>
                      <a:pt x="577" y="615"/>
                      <a:pt x="577" y="615"/>
                    </a:cubicBezTo>
                    <a:cubicBezTo>
                      <a:pt x="578" y="614"/>
                      <a:pt x="578" y="614"/>
                      <a:pt x="578" y="614"/>
                    </a:cubicBezTo>
                    <a:cubicBezTo>
                      <a:pt x="579" y="614"/>
                      <a:pt x="579" y="614"/>
                      <a:pt x="579" y="614"/>
                    </a:cubicBezTo>
                    <a:cubicBezTo>
                      <a:pt x="580" y="615"/>
                      <a:pt x="580" y="615"/>
                      <a:pt x="580" y="615"/>
                    </a:cubicBezTo>
                    <a:cubicBezTo>
                      <a:pt x="602" y="619"/>
                      <a:pt x="602" y="619"/>
                      <a:pt x="602" y="619"/>
                    </a:cubicBezTo>
                    <a:cubicBezTo>
                      <a:pt x="674" y="556"/>
                      <a:pt x="674" y="556"/>
                      <a:pt x="674" y="556"/>
                    </a:cubicBezTo>
                    <a:cubicBezTo>
                      <a:pt x="696" y="562"/>
                      <a:pt x="696" y="562"/>
                      <a:pt x="696" y="562"/>
                    </a:cubicBezTo>
                    <a:cubicBezTo>
                      <a:pt x="696" y="562"/>
                      <a:pt x="696" y="562"/>
                      <a:pt x="696" y="562"/>
                    </a:cubicBezTo>
                    <a:cubicBezTo>
                      <a:pt x="697" y="563"/>
                      <a:pt x="697" y="563"/>
                      <a:pt x="697" y="563"/>
                    </a:cubicBezTo>
                    <a:cubicBezTo>
                      <a:pt x="698" y="564"/>
                      <a:pt x="698" y="564"/>
                      <a:pt x="698" y="564"/>
                    </a:cubicBezTo>
                    <a:cubicBezTo>
                      <a:pt x="699" y="565"/>
                      <a:pt x="699" y="565"/>
                      <a:pt x="699" y="565"/>
                    </a:cubicBezTo>
                    <a:cubicBezTo>
                      <a:pt x="705" y="575"/>
                      <a:pt x="705" y="575"/>
                      <a:pt x="705" y="575"/>
                    </a:cubicBezTo>
                    <a:cubicBezTo>
                      <a:pt x="710" y="568"/>
                      <a:pt x="710" y="568"/>
                      <a:pt x="710" y="568"/>
                    </a:cubicBezTo>
                    <a:cubicBezTo>
                      <a:pt x="711" y="568"/>
                      <a:pt x="711" y="568"/>
                      <a:pt x="711" y="568"/>
                    </a:cubicBezTo>
                    <a:cubicBezTo>
                      <a:pt x="711" y="567"/>
                      <a:pt x="711" y="567"/>
                      <a:pt x="711" y="567"/>
                    </a:cubicBezTo>
                    <a:cubicBezTo>
                      <a:pt x="712" y="567"/>
                      <a:pt x="712" y="567"/>
                      <a:pt x="712" y="567"/>
                    </a:cubicBezTo>
                    <a:cubicBezTo>
                      <a:pt x="733" y="556"/>
                      <a:pt x="733" y="556"/>
                      <a:pt x="733" y="556"/>
                    </a:cubicBezTo>
                    <a:cubicBezTo>
                      <a:pt x="749" y="541"/>
                      <a:pt x="749" y="541"/>
                      <a:pt x="749" y="541"/>
                    </a:cubicBezTo>
                    <a:cubicBezTo>
                      <a:pt x="745" y="508"/>
                      <a:pt x="745" y="508"/>
                      <a:pt x="745" y="508"/>
                    </a:cubicBezTo>
                    <a:cubicBezTo>
                      <a:pt x="742" y="504"/>
                      <a:pt x="742" y="504"/>
                      <a:pt x="742" y="504"/>
                    </a:cubicBezTo>
                    <a:cubicBezTo>
                      <a:pt x="722" y="512"/>
                      <a:pt x="722" y="512"/>
                      <a:pt x="722" y="512"/>
                    </a:cubicBezTo>
                    <a:cubicBezTo>
                      <a:pt x="722" y="512"/>
                      <a:pt x="722" y="512"/>
                      <a:pt x="722" y="512"/>
                    </a:cubicBezTo>
                    <a:cubicBezTo>
                      <a:pt x="715" y="515"/>
                      <a:pt x="710" y="517"/>
                      <a:pt x="703" y="517"/>
                    </a:cubicBezTo>
                    <a:cubicBezTo>
                      <a:pt x="679" y="517"/>
                      <a:pt x="679" y="517"/>
                      <a:pt x="679" y="517"/>
                    </a:cubicBezTo>
                    <a:cubicBezTo>
                      <a:pt x="672" y="516"/>
                      <a:pt x="668" y="514"/>
                      <a:pt x="665" y="509"/>
                    </a:cubicBezTo>
                    <a:cubicBezTo>
                      <a:pt x="663" y="476"/>
                      <a:pt x="663" y="476"/>
                      <a:pt x="663" y="476"/>
                    </a:cubicBezTo>
                    <a:cubicBezTo>
                      <a:pt x="655" y="471"/>
                      <a:pt x="652" y="469"/>
                      <a:pt x="649" y="469"/>
                    </a:cubicBezTo>
                    <a:cubicBezTo>
                      <a:pt x="644" y="471"/>
                      <a:pt x="644" y="471"/>
                      <a:pt x="644" y="471"/>
                    </a:cubicBezTo>
                    <a:cubicBezTo>
                      <a:pt x="636" y="476"/>
                      <a:pt x="636" y="476"/>
                      <a:pt x="636" y="476"/>
                    </a:cubicBezTo>
                    <a:cubicBezTo>
                      <a:pt x="621" y="479"/>
                      <a:pt x="621" y="479"/>
                      <a:pt x="621" y="479"/>
                    </a:cubicBezTo>
                    <a:cubicBezTo>
                      <a:pt x="617" y="479"/>
                      <a:pt x="617" y="479"/>
                      <a:pt x="617" y="479"/>
                    </a:cubicBezTo>
                    <a:cubicBezTo>
                      <a:pt x="616" y="477"/>
                      <a:pt x="616" y="477"/>
                      <a:pt x="616" y="477"/>
                    </a:cubicBezTo>
                    <a:cubicBezTo>
                      <a:pt x="608" y="462"/>
                      <a:pt x="608" y="462"/>
                      <a:pt x="608" y="462"/>
                    </a:cubicBezTo>
                    <a:cubicBezTo>
                      <a:pt x="607" y="448"/>
                      <a:pt x="607" y="448"/>
                      <a:pt x="607" y="448"/>
                    </a:cubicBezTo>
                    <a:cubicBezTo>
                      <a:pt x="607" y="448"/>
                      <a:pt x="607" y="448"/>
                      <a:pt x="607" y="448"/>
                    </a:cubicBezTo>
                    <a:cubicBezTo>
                      <a:pt x="615" y="408"/>
                      <a:pt x="615" y="408"/>
                      <a:pt x="615" y="408"/>
                    </a:cubicBezTo>
                    <a:cubicBezTo>
                      <a:pt x="615" y="408"/>
                      <a:pt x="615" y="408"/>
                      <a:pt x="615" y="408"/>
                    </a:cubicBezTo>
                    <a:cubicBezTo>
                      <a:pt x="616" y="408"/>
                      <a:pt x="616" y="408"/>
                      <a:pt x="616" y="408"/>
                    </a:cubicBezTo>
                    <a:cubicBezTo>
                      <a:pt x="616" y="407"/>
                      <a:pt x="616" y="407"/>
                      <a:pt x="616" y="407"/>
                    </a:cubicBezTo>
                    <a:cubicBezTo>
                      <a:pt x="626" y="387"/>
                      <a:pt x="626" y="387"/>
                      <a:pt x="626" y="387"/>
                    </a:cubicBezTo>
                    <a:cubicBezTo>
                      <a:pt x="596" y="360"/>
                      <a:pt x="596" y="360"/>
                      <a:pt x="596" y="360"/>
                    </a:cubicBezTo>
                    <a:cubicBezTo>
                      <a:pt x="595" y="359"/>
                      <a:pt x="595" y="359"/>
                      <a:pt x="595" y="359"/>
                    </a:cubicBezTo>
                    <a:cubicBezTo>
                      <a:pt x="594" y="358"/>
                      <a:pt x="594" y="358"/>
                      <a:pt x="594" y="358"/>
                    </a:cubicBezTo>
                    <a:cubicBezTo>
                      <a:pt x="594" y="328"/>
                      <a:pt x="594" y="328"/>
                      <a:pt x="594" y="328"/>
                    </a:cubicBezTo>
                    <a:cubicBezTo>
                      <a:pt x="595" y="327"/>
                      <a:pt x="595" y="327"/>
                      <a:pt x="595" y="327"/>
                    </a:cubicBezTo>
                    <a:cubicBezTo>
                      <a:pt x="612" y="278"/>
                      <a:pt x="612" y="278"/>
                      <a:pt x="612" y="278"/>
                    </a:cubicBezTo>
                    <a:cubicBezTo>
                      <a:pt x="601" y="252"/>
                      <a:pt x="601" y="252"/>
                      <a:pt x="601" y="252"/>
                    </a:cubicBezTo>
                    <a:cubicBezTo>
                      <a:pt x="592" y="250"/>
                      <a:pt x="592" y="250"/>
                      <a:pt x="592" y="250"/>
                    </a:cubicBezTo>
                    <a:cubicBezTo>
                      <a:pt x="580" y="251"/>
                      <a:pt x="580" y="251"/>
                      <a:pt x="580" y="251"/>
                    </a:cubicBezTo>
                    <a:cubicBezTo>
                      <a:pt x="569" y="269"/>
                      <a:pt x="569" y="269"/>
                      <a:pt x="569" y="269"/>
                    </a:cubicBezTo>
                    <a:cubicBezTo>
                      <a:pt x="554" y="258"/>
                      <a:pt x="554" y="258"/>
                      <a:pt x="554" y="258"/>
                    </a:cubicBezTo>
                    <a:cubicBezTo>
                      <a:pt x="539" y="250"/>
                      <a:pt x="539" y="250"/>
                      <a:pt x="539" y="25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7" y="220"/>
                      <a:pt x="527" y="220"/>
                      <a:pt x="527" y="220"/>
                    </a:cubicBezTo>
                    <a:cubicBezTo>
                      <a:pt x="523" y="199"/>
                      <a:pt x="523" y="199"/>
                      <a:pt x="523" y="199"/>
                    </a:cubicBezTo>
                    <a:cubicBezTo>
                      <a:pt x="523" y="197"/>
                      <a:pt x="523" y="197"/>
                      <a:pt x="523" y="197"/>
                    </a:cubicBezTo>
                    <a:cubicBezTo>
                      <a:pt x="522" y="196"/>
                      <a:pt x="522" y="196"/>
                      <a:pt x="522" y="196"/>
                    </a:cubicBezTo>
                    <a:cubicBezTo>
                      <a:pt x="525" y="194"/>
                      <a:pt x="525" y="194"/>
                      <a:pt x="525" y="194"/>
                    </a:cubicBezTo>
                    <a:cubicBezTo>
                      <a:pt x="539" y="175"/>
                      <a:pt x="539" y="175"/>
                      <a:pt x="539" y="175"/>
                    </a:cubicBezTo>
                    <a:cubicBezTo>
                      <a:pt x="542" y="173"/>
                      <a:pt x="542" y="173"/>
                      <a:pt x="542" y="173"/>
                    </a:cubicBezTo>
                    <a:cubicBezTo>
                      <a:pt x="542" y="173"/>
                      <a:pt x="542" y="173"/>
                      <a:pt x="542" y="173"/>
                    </a:cubicBezTo>
                    <a:cubicBezTo>
                      <a:pt x="543" y="173"/>
                      <a:pt x="543" y="173"/>
                      <a:pt x="543" y="173"/>
                    </a:cubicBezTo>
                    <a:cubicBezTo>
                      <a:pt x="554" y="171"/>
                      <a:pt x="554" y="171"/>
                      <a:pt x="554" y="171"/>
                    </a:cubicBezTo>
                    <a:cubicBezTo>
                      <a:pt x="565" y="167"/>
                      <a:pt x="565" y="167"/>
                      <a:pt x="565" y="167"/>
                    </a:cubicBezTo>
                    <a:cubicBezTo>
                      <a:pt x="620" y="165"/>
                      <a:pt x="620" y="165"/>
                      <a:pt x="620" y="165"/>
                    </a:cubicBezTo>
                    <a:cubicBezTo>
                      <a:pt x="621" y="165"/>
                      <a:pt x="621" y="165"/>
                      <a:pt x="621" y="165"/>
                    </a:cubicBezTo>
                    <a:cubicBezTo>
                      <a:pt x="629" y="168"/>
                      <a:pt x="629" y="168"/>
                      <a:pt x="629" y="168"/>
                    </a:cubicBezTo>
                    <a:cubicBezTo>
                      <a:pt x="631" y="169"/>
                      <a:pt x="631" y="169"/>
                      <a:pt x="631" y="169"/>
                    </a:cubicBezTo>
                    <a:cubicBezTo>
                      <a:pt x="639" y="173"/>
                      <a:pt x="639" y="173"/>
                      <a:pt x="639" y="173"/>
                    </a:cubicBezTo>
                    <a:cubicBezTo>
                      <a:pt x="654" y="166"/>
                      <a:pt x="654" y="166"/>
                      <a:pt x="654" y="166"/>
                    </a:cubicBezTo>
                    <a:cubicBezTo>
                      <a:pt x="667" y="157"/>
                      <a:pt x="667" y="157"/>
                      <a:pt x="667" y="157"/>
                    </a:cubicBezTo>
                    <a:cubicBezTo>
                      <a:pt x="673" y="146"/>
                      <a:pt x="673" y="146"/>
                      <a:pt x="673" y="146"/>
                    </a:cubicBezTo>
                    <a:cubicBezTo>
                      <a:pt x="674" y="141"/>
                      <a:pt x="674" y="141"/>
                      <a:pt x="674" y="141"/>
                    </a:cubicBezTo>
                    <a:cubicBezTo>
                      <a:pt x="673" y="118"/>
                      <a:pt x="673" y="118"/>
                      <a:pt x="673" y="118"/>
                    </a:cubicBezTo>
                    <a:cubicBezTo>
                      <a:pt x="661" y="116"/>
                      <a:pt x="661" y="116"/>
                      <a:pt x="661" y="116"/>
                    </a:cubicBezTo>
                    <a:cubicBezTo>
                      <a:pt x="639" y="123"/>
                      <a:pt x="639" y="123"/>
                      <a:pt x="639" y="123"/>
                    </a:cubicBezTo>
                    <a:cubicBezTo>
                      <a:pt x="633" y="130"/>
                      <a:pt x="626" y="136"/>
                      <a:pt x="618" y="136"/>
                    </a:cubicBezTo>
                    <a:cubicBezTo>
                      <a:pt x="611" y="136"/>
                      <a:pt x="604" y="129"/>
                      <a:pt x="598" y="118"/>
                    </a:cubicBezTo>
                    <a:cubicBezTo>
                      <a:pt x="598" y="118"/>
                      <a:pt x="598" y="118"/>
                      <a:pt x="598" y="118"/>
                    </a:cubicBezTo>
                    <a:cubicBezTo>
                      <a:pt x="597" y="118"/>
                      <a:pt x="597" y="118"/>
                      <a:pt x="597" y="118"/>
                    </a:cubicBezTo>
                    <a:cubicBezTo>
                      <a:pt x="597" y="117"/>
                      <a:pt x="597" y="117"/>
                      <a:pt x="597" y="117"/>
                    </a:cubicBezTo>
                    <a:cubicBezTo>
                      <a:pt x="596" y="102"/>
                      <a:pt x="596" y="102"/>
                      <a:pt x="596" y="102"/>
                    </a:cubicBezTo>
                    <a:cubicBezTo>
                      <a:pt x="596" y="100"/>
                      <a:pt x="596" y="100"/>
                      <a:pt x="596" y="100"/>
                    </a:cubicBezTo>
                    <a:cubicBezTo>
                      <a:pt x="597" y="86"/>
                      <a:pt x="597" y="86"/>
                      <a:pt x="597" y="86"/>
                    </a:cubicBezTo>
                    <a:cubicBezTo>
                      <a:pt x="585" y="58"/>
                      <a:pt x="585" y="58"/>
                      <a:pt x="585" y="58"/>
                    </a:cubicBezTo>
                    <a:cubicBezTo>
                      <a:pt x="563" y="64"/>
                      <a:pt x="563" y="64"/>
                      <a:pt x="563" y="64"/>
                    </a:cubicBezTo>
                    <a:cubicBezTo>
                      <a:pt x="554" y="72"/>
                      <a:pt x="554" y="72"/>
                      <a:pt x="554" y="72"/>
                    </a:cubicBezTo>
                    <a:cubicBezTo>
                      <a:pt x="557" y="104"/>
                      <a:pt x="557" y="104"/>
                      <a:pt x="557" y="104"/>
                    </a:cubicBezTo>
                    <a:cubicBezTo>
                      <a:pt x="522" y="88"/>
                      <a:pt x="522" y="88"/>
                      <a:pt x="522" y="88"/>
                    </a:cubicBezTo>
                    <a:cubicBezTo>
                      <a:pt x="531" y="107"/>
                      <a:pt x="531" y="107"/>
                      <a:pt x="531" y="107"/>
                    </a:cubicBezTo>
                    <a:cubicBezTo>
                      <a:pt x="532" y="108"/>
                      <a:pt x="532" y="108"/>
                      <a:pt x="532" y="108"/>
                    </a:cubicBezTo>
                    <a:cubicBezTo>
                      <a:pt x="532" y="110"/>
                      <a:pt x="532" y="110"/>
                      <a:pt x="532" y="110"/>
                    </a:cubicBezTo>
                    <a:cubicBezTo>
                      <a:pt x="528" y="131"/>
                      <a:pt x="528" y="131"/>
                      <a:pt x="528" y="131"/>
                    </a:cubicBezTo>
                    <a:cubicBezTo>
                      <a:pt x="528" y="134"/>
                      <a:pt x="528" y="134"/>
                      <a:pt x="528" y="134"/>
                    </a:cubicBezTo>
                    <a:cubicBezTo>
                      <a:pt x="527" y="134"/>
                      <a:pt x="527" y="134"/>
                      <a:pt x="527" y="134"/>
                    </a:cubicBezTo>
                    <a:cubicBezTo>
                      <a:pt x="507" y="162"/>
                      <a:pt x="507" y="162"/>
                      <a:pt x="507" y="162"/>
                    </a:cubicBezTo>
                    <a:cubicBezTo>
                      <a:pt x="507" y="162"/>
                      <a:pt x="507" y="162"/>
                      <a:pt x="507" y="162"/>
                    </a:cubicBezTo>
                    <a:cubicBezTo>
                      <a:pt x="475" y="182"/>
                      <a:pt x="475" y="182"/>
                      <a:pt x="475" y="182"/>
                    </a:cubicBezTo>
                    <a:cubicBezTo>
                      <a:pt x="471" y="201"/>
                      <a:pt x="471" y="201"/>
                      <a:pt x="471" y="201"/>
                    </a:cubicBezTo>
                    <a:cubicBezTo>
                      <a:pt x="470" y="204"/>
                      <a:pt x="475" y="213"/>
                      <a:pt x="480" y="223"/>
                    </a:cubicBezTo>
                    <a:cubicBezTo>
                      <a:pt x="481" y="224"/>
                      <a:pt x="481" y="224"/>
                      <a:pt x="481" y="224"/>
                    </a:cubicBezTo>
                    <a:cubicBezTo>
                      <a:pt x="481" y="225"/>
                      <a:pt x="481" y="225"/>
                      <a:pt x="481" y="225"/>
                    </a:cubicBezTo>
                    <a:cubicBezTo>
                      <a:pt x="483" y="253"/>
                      <a:pt x="483" y="253"/>
                      <a:pt x="483" y="253"/>
                    </a:cubicBezTo>
                    <a:cubicBezTo>
                      <a:pt x="483" y="256"/>
                      <a:pt x="483" y="256"/>
                      <a:pt x="483" y="256"/>
                    </a:cubicBezTo>
                    <a:cubicBezTo>
                      <a:pt x="482" y="257"/>
                      <a:pt x="482" y="257"/>
                      <a:pt x="482" y="257"/>
                    </a:cubicBezTo>
                    <a:cubicBezTo>
                      <a:pt x="469" y="274"/>
                      <a:pt x="469" y="274"/>
                      <a:pt x="469" y="274"/>
                    </a:cubicBezTo>
                    <a:cubicBezTo>
                      <a:pt x="469" y="274"/>
                      <a:pt x="469" y="274"/>
                      <a:pt x="469" y="274"/>
                    </a:cubicBezTo>
                    <a:cubicBezTo>
                      <a:pt x="468" y="275"/>
                      <a:pt x="468" y="275"/>
                      <a:pt x="468" y="275"/>
                    </a:cubicBezTo>
                    <a:cubicBezTo>
                      <a:pt x="467" y="275"/>
                      <a:pt x="467" y="275"/>
                      <a:pt x="467" y="275"/>
                    </a:cubicBezTo>
                    <a:cubicBezTo>
                      <a:pt x="458" y="281"/>
                      <a:pt x="458" y="281"/>
                      <a:pt x="458" y="281"/>
                    </a:cubicBezTo>
                    <a:cubicBezTo>
                      <a:pt x="457" y="281"/>
                      <a:pt x="457" y="281"/>
                      <a:pt x="457" y="281"/>
                    </a:cubicBezTo>
                    <a:cubicBezTo>
                      <a:pt x="456" y="281"/>
                      <a:pt x="456" y="281"/>
                      <a:pt x="456" y="281"/>
                    </a:cubicBezTo>
                    <a:cubicBezTo>
                      <a:pt x="455" y="281"/>
                      <a:pt x="455" y="281"/>
                      <a:pt x="455" y="281"/>
                    </a:cubicBezTo>
                    <a:cubicBezTo>
                      <a:pt x="454" y="281"/>
                      <a:pt x="454" y="281"/>
                      <a:pt x="454" y="281"/>
                    </a:cubicBezTo>
                    <a:cubicBezTo>
                      <a:pt x="429" y="276"/>
                      <a:pt x="429" y="276"/>
                      <a:pt x="429" y="276"/>
                    </a:cubicBezTo>
                    <a:cubicBezTo>
                      <a:pt x="425" y="276"/>
                      <a:pt x="420" y="278"/>
                      <a:pt x="415" y="282"/>
                    </a:cubicBezTo>
                    <a:cubicBezTo>
                      <a:pt x="404" y="294"/>
                      <a:pt x="404" y="294"/>
                      <a:pt x="404" y="294"/>
                    </a:cubicBezTo>
                    <a:cubicBezTo>
                      <a:pt x="395" y="305"/>
                      <a:pt x="395" y="305"/>
                      <a:pt x="395" y="305"/>
                    </a:cubicBezTo>
                    <a:cubicBezTo>
                      <a:pt x="390" y="314"/>
                      <a:pt x="383" y="316"/>
                      <a:pt x="371" y="314"/>
                    </a:cubicBezTo>
                    <a:cubicBezTo>
                      <a:pt x="364" y="313"/>
                      <a:pt x="362" y="306"/>
                      <a:pt x="364" y="296"/>
                    </a:cubicBezTo>
                    <a:cubicBezTo>
                      <a:pt x="364" y="289"/>
                      <a:pt x="364" y="289"/>
                      <a:pt x="364" y="289"/>
                    </a:cubicBezTo>
                    <a:cubicBezTo>
                      <a:pt x="363" y="281"/>
                      <a:pt x="363" y="281"/>
                      <a:pt x="363" y="281"/>
                    </a:cubicBezTo>
                    <a:cubicBezTo>
                      <a:pt x="359" y="287"/>
                      <a:pt x="359" y="287"/>
                      <a:pt x="359" y="287"/>
                    </a:cubicBezTo>
                    <a:cubicBezTo>
                      <a:pt x="355" y="291"/>
                      <a:pt x="352" y="292"/>
                      <a:pt x="348" y="292"/>
                    </a:cubicBezTo>
                    <a:cubicBezTo>
                      <a:pt x="344" y="291"/>
                      <a:pt x="341" y="287"/>
                      <a:pt x="339" y="279"/>
                    </a:cubicBezTo>
                    <a:cubicBezTo>
                      <a:pt x="339" y="278"/>
                      <a:pt x="339" y="278"/>
                      <a:pt x="339" y="278"/>
                    </a:cubicBezTo>
                    <a:cubicBezTo>
                      <a:pt x="336" y="254"/>
                      <a:pt x="336" y="254"/>
                      <a:pt x="336" y="254"/>
                    </a:cubicBezTo>
                    <a:cubicBezTo>
                      <a:pt x="331" y="231"/>
                      <a:pt x="331" y="231"/>
                      <a:pt x="331" y="231"/>
                    </a:cubicBezTo>
                    <a:cubicBezTo>
                      <a:pt x="321" y="220"/>
                      <a:pt x="321" y="220"/>
                      <a:pt x="321" y="220"/>
                    </a:cubicBezTo>
                    <a:cubicBezTo>
                      <a:pt x="321" y="220"/>
                      <a:pt x="321" y="220"/>
                      <a:pt x="321" y="220"/>
                    </a:cubicBezTo>
                    <a:cubicBezTo>
                      <a:pt x="320" y="219"/>
                      <a:pt x="320" y="219"/>
                      <a:pt x="320" y="219"/>
                    </a:cubicBezTo>
                    <a:cubicBezTo>
                      <a:pt x="297" y="168"/>
                      <a:pt x="297" y="168"/>
                      <a:pt x="297" y="168"/>
                    </a:cubicBezTo>
                    <a:cubicBezTo>
                      <a:pt x="296" y="167"/>
                      <a:pt x="296" y="167"/>
                      <a:pt x="296" y="167"/>
                    </a:cubicBezTo>
                    <a:cubicBezTo>
                      <a:pt x="290" y="153"/>
                      <a:pt x="290" y="153"/>
                      <a:pt x="290" y="153"/>
                    </a:cubicBezTo>
                    <a:cubicBezTo>
                      <a:pt x="290" y="152"/>
                      <a:pt x="290" y="152"/>
                      <a:pt x="290" y="152"/>
                    </a:cubicBezTo>
                    <a:cubicBezTo>
                      <a:pt x="289" y="152"/>
                      <a:pt x="289" y="152"/>
                      <a:pt x="289" y="152"/>
                    </a:cubicBezTo>
                    <a:cubicBezTo>
                      <a:pt x="289" y="150"/>
                      <a:pt x="289" y="150"/>
                      <a:pt x="289" y="150"/>
                    </a:cubicBezTo>
                    <a:cubicBezTo>
                      <a:pt x="285" y="123"/>
                      <a:pt x="285" y="123"/>
                      <a:pt x="285" y="123"/>
                    </a:cubicBezTo>
                    <a:cubicBezTo>
                      <a:pt x="282" y="119"/>
                      <a:pt x="282" y="119"/>
                      <a:pt x="282" y="119"/>
                    </a:cubicBezTo>
                    <a:cubicBezTo>
                      <a:pt x="277" y="122"/>
                      <a:pt x="277" y="122"/>
                      <a:pt x="277" y="122"/>
                    </a:cubicBezTo>
                    <a:cubicBezTo>
                      <a:pt x="270" y="130"/>
                      <a:pt x="265" y="136"/>
                      <a:pt x="263" y="136"/>
                    </a:cubicBezTo>
                    <a:cubicBezTo>
                      <a:pt x="259" y="136"/>
                      <a:pt x="254" y="131"/>
                      <a:pt x="246" y="125"/>
                    </a:cubicBezTo>
                    <a:cubicBezTo>
                      <a:pt x="230" y="118"/>
                      <a:pt x="230" y="118"/>
                      <a:pt x="230" y="118"/>
                    </a:cubicBezTo>
                    <a:cubicBezTo>
                      <a:pt x="228" y="117"/>
                      <a:pt x="228" y="117"/>
                      <a:pt x="228" y="117"/>
                    </a:cubicBezTo>
                    <a:cubicBezTo>
                      <a:pt x="227" y="116"/>
                      <a:pt x="227" y="116"/>
                      <a:pt x="227" y="116"/>
                    </a:cubicBezTo>
                    <a:cubicBezTo>
                      <a:pt x="227" y="115"/>
                      <a:pt x="227" y="115"/>
                      <a:pt x="227" y="115"/>
                    </a:cubicBezTo>
                    <a:cubicBezTo>
                      <a:pt x="226" y="112"/>
                      <a:pt x="226" y="112"/>
                      <a:pt x="226" y="112"/>
                    </a:cubicBezTo>
                    <a:cubicBezTo>
                      <a:pt x="225" y="91"/>
                      <a:pt x="225" y="91"/>
                      <a:pt x="225" y="91"/>
                    </a:cubicBezTo>
                    <a:cubicBezTo>
                      <a:pt x="225" y="91"/>
                      <a:pt x="225" y="91"/>
                      <a:pt x="225" y="91"/>
                    </a:cubicBezTo>
                    <a:cubicBezTo>
                      <a:pt x="221" y="76"/>
                      <a:pt x="221" y="76"/>
                      <a:pt x="221" y="76"/>
                    </a:cubicBezTo>
                    <a:cubicBezTo>
                      <a:pt x="213" y="54"/>
                      <a:pt x="213" y="54"/>
                      <a:pt x="213" y="54"/>
                    </a:cubicBezTo>
                    <a:cubicBezTo>
                      <a:pt x="204" y="54"/>
                      <a:pt x="204" y="54"/>
                      <a:pt x="204" y="54"/>
                    </a:cubicBezTo>
                    <a:cubicBezTo>
                      <a:pt x="206" y="63"/>
                      <a:pt x="204" y="70"/>
                      <a:pt x="202" y="76"/>
                    </a:cubicBezTo>
                    <a:cubicBezTo>
                      <a:pt x="200" y="82"/>
                      <a:pt x="196" y="86"/>
                      <a:pt x="190" y="91"/>
                    </a:cubicBezTo>
                    <a:cubicBezTo>
                      <a:pt x="188" y="99"/>
                      <a:pt x="184" y="104"/>
                      <a:pt x="180" y="108"/>
                    </a:cubicBezTo>
                    <a:cubicBezTo>
                      <a:pt x="174" y="115"/>
                      <a:pt x="169" y="115"/>
                      <a:pt x="162" y="110"/>
                    </a:cubicBezTo>
                    <a:cubicBezTo>
                      <a:pt x="159" y="109"/>
                      <a:pt x="159" y="109"/>
                      <a:pt x="159" y="109"/>
                    </a:cubicBezTo>
                    <a:cubicBezTo>
                      <a:pt x="153" y="107"/>
                      <a:pt x="152" y="100"/>
                      <a:pt x="153" y="86"/>
                    </a:cubicBezTo>
                    <a:cubicBezTo>
                      <a:pt x="153" y="81"/>
                      <a:pt x="153" y="81"/>
                      <a:pt x="153" y="81"/>
                    </a:cubicBezTo>
                    <a:cubicBezTo>
                      <a:pt x="139" y="72"/>
                      <a:pt x="139" y="72"/>
                      <a:pt x="139" y="72"/>
                    </a:cubicBezTo>
                    <a:cubicBezTo>
                      <a:pt x="134" y="70"/>
                      <a:pt x="131" y="64"/>
                      <a:pt x="130" y="54"/>
                    </a:cubicBezTo>
                    <a:cubicBezTo>
                      <a:pt x="135" y="7"/>
                      <a:pt x="135" y="7"/>
                      <a:pt x="135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116" y="19"/>
                      <a:pt x="116" y="19"/>
                      <a:pt x="116" y="19"/>
                    </a:cubicBezTo>
                    <a:cubicBezTo>
                      <a:pt x="104" y="27"/>
                      <a:pt x="104" y="27"/>
                      <a:pt x="104" y="27"/>
                    </a:cubicBezTo>
                    <a:cubicBezTo>
                      <a:pt x="101" y="34"/>
                      <a:pt x="101" y="34"/>
                      <a:pt x="101" y="34"/>
                    </a:cubicBezTo>
                    <a:cubicBezTo>
                      <a:pt x="105" y="44"/>
                      <a:pt x="107" y="51"/>
                      <a:pt x="107" y="57"/>
                    </a:cubicBezTo>
                    <a:cubicBezTo>
                      <a:pt x="107" y="67"/>
                      <a:pt x="102" y="76"/>
                      <a:pt x="93" y="79"/>
                    </a:cubicBezTo>
                    <a:cubicBezTo>
                      <a:pt x="74" y="86"/>
                      <a:pt x="74" y="86"/>
                      <a:pt x="74" y="86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8" y="136"/>
                      <a:pt x="69" y="141"/>
                      <a:pt x="73" y="141"/>
                    </a:cubicBezTo>
                    <a:cubicBezTo>
                      <a:pt x="79" y="144"/>
                      <a:pt x="86" y="144"/>
                      <a:pt x="93" y="139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19" y="182"/>
                      <a:pt x="119" y="182"/>
                      <a:pt x="119" y="182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3"/>
                      <a:pt x="119" y="183"/>
                      <a:pt x="119" y="183"/>
                    </a:cubicBezTo>
                    <a:cubicBezTo>
                      <a:pt x="119" y="185"/>
                      <a:pt x="119" y="185"/>
                      <a:pt x="119" y="185"/>
                    </a:cubicBezTo>
                    <a:cubicBezTo>
                      <a:pt x="112" y="269"/>
                      <a:pt x="104" y="316"/>
                      <a:pt x="95" y="329"/>
                    </a:cubicBezTo>
                    <a:cubicBezTo>
                      <a:pt x="90" y="333"/>
                      <a:pt x="87" y="335"/>
                      <a:pt x="81" y="336"/>
                    </a:cubicBezTo>
                    <a:cubicBezTo>
                      <a:pt x="74" y="336"/>
                      <a:pt x="68" y="335"/>
                      <a:pt x="61" y="331"/>
                    </a:cubicBezTo>
                    <a:cubicBezTo>
                      <a:pt x="34" y="386"/>
                      <a:pt x="16" y="414"/>
                      <a:pt x="7" y="419"/>
                    </a:cubicBezTo>
                    <a:cubicBezTo>
                      <a:pt x="8" y="419"/>
                      <a:pt x="8" y="419"/>
                      <a:pt x="8" y="419"/>
                    </a:cubicBezTo>
                    <a:cubicBezTo>
                      <a:pt x="4" y="420"/>
                      <a:pt x="2" y="433"/>
                      <a:pt x="3" y="458"/>
                    </a:cubicBezTo>
                    <a:cubicBezTo>
                      <a:pt x="9" y="463"/>
                      <a:pt x="9" y="463"/>
                      <a:pt x="9" y="463"/>
                    </a:cubicBezTo>
                    <a:cubicBezTo>
                      <a:pt x="11" y="465"/>
                      <a:pt x="11" y="465"/>
                      <a:pt x="11" y="465"/>
                    </a:cubicBezTo>
                    <a:cubicBezTo>
                      <a:pt x="13" y="467"/>
                      <a:pt x="13" y="467"/>
                      <a:pt x="13" y="467"/>
                    </a:cubicBezTo>
                    <a:lnTo>
                      <a:pt x="4" y="479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0" name="Freeform 13"/>
              <p:cNvSpPr/>
              <p:nvPr/>
            </p:nvSpPr>
            <p:spPr bwMode="auto">
              <a:xfrm>
                <a:off x="5874279" y="4462857"/>
                <a:ext cx="637516" cy="540484"/>
              </a:xfrm>
              <a:custGeom>
                <a:avLst/>
                <a:gdLst>
                  <a:gd name="T0" fmla="*/ 2147483646 w 506"/>
                  <a:gd name="T1" fmla="*/ 2147483646 h 438"/>
                  <a:gd name="T2" fmla="*/ 2147483646 w 506"/>
                  <a:gd name="T3" fmla="*/ 2147483646 h 438"/>
                  <a:gd name="T4" fmla="*/ 2147483646 w 506"/>
                  <a:gd name="T5" fmla="*/ 897794066 h 438"/>
                  <a:gd name="T6" fmla="*/ 2147483646 w 506"/>
                  <a:gd name="T7" fmla="*/ 2147483646 h 438"/>
                  <a:gd name="T8" fmla="*/ 2147483646 w 506"/>
                  <a:gd name="T9" fmla="*/ 2147483646 h 438"/>
                  <a:gd name="T10" fmla="*/ 2147483646 w 506"/>
                  <a:gd name="T11" fmla="*/ 2147483646 h 438"/>
                  <a:gd name="T12" fmla="*/ 2147483646 w 506"/>
                  <a:gd name="T13" fmla="*/ 2147483646 h 438"/>
                  <a:gd name="T14" fmla="*/ 2147483646 w 506"/>
                  <a:gd name="T15" fmla="*/ 2147483646 h 438"/>
                  <a:gd name="T16" fmla="*/ 2147483646 w 506"/>
                  <a:gd name="T17" fmla="*/ 2147483646 h 438"/>
                  <a:gd name="T18" fmla="*/ 2147483646 w 506"/>
                  <a:gd name="T19" fmla="*/ 2147483646 h 438"/>
                  <a:gd name="T20" fmla="*/ 2147483646 w 506"/>
                  <a:gd name="T21" fmla="*/ 2147483646 h 438"/>
                  <a:gd name="T22" fmla="*/ 2147483646 w 506"/>
                  <a:gd name="T23" fmla="*/ 2147483646 h 438"/>
                  <a:gd name="T24" fmla="*/ 2147483646 w 506"/>
                  <a:gd name="T25" fmla="*/ 2147483646 h 438"/>
                  <a:gd name="T26" fmla="*/ 2147483646 w 506"/>
                  <a:gd name="T27" fmla="*/ 2147483646 h 438"/>
                  <a:gd name="T28" fmla="*/ 2147483646 w 506"/>
                  <a:gd name="T29" fmla="*/ 2147483646 h 438"/>
                  <a:gd name="T30" fmla="*/ 2147483646 w 506"/>
                  <a:gd name="T31" fmla="*/ 2147483646 h 438"/>
                  <a:gd name="T32" fmla="*/ 2147483646 w 506"/>
                  <a:gd name="T33" fmla="*/ 2147483646 h 438"/>
                  <a:gd name="T34" fmla="*/ 2147483646 w 506"/>
                  <a:gd name="T35" fmla="*/ 2147483646 h 438"/>
                  <a:gd name="T36" fmla="*/ 2147483646 w 506"/>
                  <a:gd name="T37" fmla="*/ 2147483646 h 438"/>
                  <a:gd name="T38" fmla="*/ 2147483646 w 506"/>
                  <a:gd name="T39" fmla="*/ 2147483646 h 438"/>
                  <a:gd name="T40" fmla="*/ 2147483646 w 506"/>
                  <a:gd name="T41" fmla="*/ 2147483646 h 438"/>
                  <a:gd name="T42" fmla="*/ 2147483646 w 506"/>
                  <a:gd name="T43" fmla="*/ 2147483646 h 438"/>
                  <a:gd name="T44" fmla="*/ 2147483646 w 506"/>
                  <a:gd name="T45" fmla="*/ 2147483646 h 438"/>
                  <a:gd name="T46" fmla="*/ 2147483646 w 506"/>
                  <a:gd name="T47" fmla="*/ 2147483646 h 438"/>
                  <a:gd name="T48" fmla="*/ 2147483646 w 506"/>
                  <a:gd name="T49" fmla="*/ 2147483646 h 438"/>
                  <a:gd name="T50" fmla="*/ 2147483646 w 506"/>
                  <a:gd name="T51" fmla="*/ 2147483646 h 438"/>
                  <a:gd name="T52" fmla="*/ 2147483646 w 506"/>
                  <a:gd name="T53" fmla="*/ 2147483646 h 438"/>
                  <a:gd name="T54" fmla="*/ 2147483646 w 506"/>
                  <a:gd name="T55" fmla="*/ 2147483646 h 438"/>
                  <a:gd name="T56" fmla="*/ 2147483646 w 506"/>
                  <a:gd name="T57" fmla="*/ 2147483646 h 438"/>
                  <a:gd name="T58" fmla="*/ 2147483646 w 506"/>
                  <a:gd name="T59" fmla="*/ 2147483646 h 438"/>
                  <a:gd name="T60" fmla="*/ 2147483646 w 506"/>
                  <a:gd name="T61" fmla="*/ 2147483646 h 438"/>
                  <a:gd name="T62" fmla="*/ 2147483646 w 506"/>
                  <a:gd name="T63" fmla="*/ 2147483646 h 438"/>
                  <a:gd name="T64" fmla="*/ 2147483646 w 506"/>
                  <a:gd name="T65" fmla="*/ 2147483646 h 438"/>
                  <a:gd name="T66" fmla="*/ 2147483646 w 506"/>
                  <a:gd name="T67" fmla="*/ 2147483646 h 438"/>
                  <a:gd name="T68" fmla="*/ 2147483646 w 506"/>
                  <a:gd name="T69" fmla="*/ 2147483646 h 438"/>
                  <a:gd name="T70" fmla="*/ 2147483646 w 506"/>
                  <a:gd name="T71" fmla="*/ 2147483646 h 438"/>
                  <a:gd name="T72" fmla="*/ 2147483646 w 506"/>
                  <a:gd name="T73" fmla="*/ 2147483646 h 438"/>
                  <a:gd name="T74" fmla="*/ 2147483646 w 506"/>
                  <a:gd name="T75" fmla="*/ 2147483646 h 438"/>
                  <a:gd name="T76" fmla="*/ 2147483646 w 506"/>
                  <a:gd name="T77" fmla="*/ 2147483646 h 438"/>
                  <a:gd name="T78" fmla="*/ 2147483646 w 506"/>
                  <a:gd name="T79" fmla="*/ 2147483646 h 438"/>
                  <a:gd name="T80" fmla="*/ 2147483646 w 506"/>
                  <a:gd name="T81" fmla="*/ 2147483646 h 438"/>
                  <a:gd name="T82" fmla="*/ 2147483646 w 506"/>
                  <a:gd name="T83" fmla="*/ 2147483646 h 438"/>
                  <a:gd name="T84" fmla="*/ 2147483646 w 506"/>
                  <a:gd name="T85" fmla="*/ 2147483646 h 438"/>
                  <a:gd name="T86" fmla="*/ 2147483646 w 506"/>
                  <a:gd name="T87" fmla="*/ 2147483646 h 438"/>
                  <a:gd name="T88" fmla="*/ 2147483646 w 506"/>
                  <a:gd name="T89" fmla="*/ 2147483646 h 438"/>
                  <a:gd name="T90" fmla="*/ 2147483646 w 506"/>
                  <a:gd name="T91" fmla="*/ 2147483646 h 438"/>
                  <a:gd name="T92" fmla="*/ 2147483646 w 506"/>
                  <a:gd name="T93" fmla="*/ 2147483646 h 438"/>
                  <a:gd name="T94" fmla="*/ 2147483646 w 506"/>
                  <a:gd name="T95" fmla="*/ 2147483646 h 438"/>
                  <a:gd name="T96" fmla="*/ 2147483646 w 506"/>
                  <a:gd name="T97" fmla="*/ 2147483646 h 438"/>
                  <a:gd name="T98" fmla="*/ 2147483646 w 506"/>
                  <a:gd name="T99" fmla="*/ 2147483646 h 438"/>
                  <a:gd name="T100" fmla="*/ 2147483646 w 506"/>
                  <a:gd name="T101" fmla="*/ 2147483646 h 438"/>
                  <a:gd name="T102" fmla="*/ 2147483646 w 506"/>
                  <a:gd name="T103" fmla="*/ 2147483646 h 438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506"/>
                  <a:gd name="T157" fmla="*/ 0 h 438"/>
                  <a:gd name="T158" fmla="*/ 506 w 506"/>
                  <a:gd name="T159" fmla="*/ 438 h 438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506" h="438">
                    <a:moveTo>
                      <a:pt x="398" y="8"/>
                    </a:moveTo>
                    <a:cubicBezTo>
                      <a:pt x="390" y="5"/>
                      <a:pt x="390" y="5"/>
                      <a:pt x="390" y="5"/>
                    </a:cubicBezTo>
                    <a:cubicBezTo>
                      <a:pt x="382" y="10"/>
                      <a:pt x="382" y="10"/>
                      <a:pt x="382" y="10"/>
                    </a:cubicBezTo>
                    <a:cubicBezTo>
                      <a:pt x="377" y="20"/>
                      <a:pt x="377" y="20"/>
                      <a:pt x="377" y="20"/>
                    </a:cubicBezTo>
                    <a:cubicBezTo>
                      <a:pt x="372" y="29"/>
                      <a:pt x="368" y="35"/>
                      <a:pt x="361" y="35"/>
                    </a:cubicBezTo>
                    <a:cubicBezTo>
                      <a:pt x="357" y="35"/>
                      <a:pt x="351" y="32"/>
                      <a:pt x="348" y="28"/>
                    </a:cubicBezTo>
                    <a:cubicBezTo>
                      <a:pt x="347" y="27"/>
                      <a:pt x="347" y="27"/>
                      <a:pt x="347" y="27"/>
                    </a:cubicBezTo>
                    <a:cubicBezTo>
                      <a:pt x="346" y="26"/>
                      <a:pt x="346" y="26"/>
                      <a:pt x="346" y="26"/>
                    </a:cubicBezTo>
                    <a:cubicBezTo>
                      <a:pt x="346" y="26"/>
                      <a:pt x="346" y="26"/>
                      <a:pt x="346" y="26"/>
                    </a:cubicBezTo>
                    <a:cubicBezTo>
                      <a:pt x="343" y="16"/>
                      <a:pt x="343" y="16"/>
                      <a:pt x="343" y="16"/>
                    </a:cubicBezTo>
                    <a:cubicBezTo>
                      <a:pt x="343" y="15"/>
                      <a:pt x="343" y="15"/>
                      <a:pt x="343" y="15"/>
                    </a:cubicBezTo>
                    <a:cubicBezTo>
                      <a:pt x="342" y="1"/>
                      <a:pt x="342" y="1"/>
                      <a:pt x="342" y="1"/>
                    </a:cubicBezTo>
                    <a:cubicBezTo>
                      <a:pt x="335" y="0"/>
                      <a:pt x="335" y="0"/>
                      <a:pt x="335" y="0"/>
                    </a:cubicBezTo>
                    <a:cubicBezTo>
                      <a:pt x="334" y="1"/>
                      <a:pt x="334" y="1"/>
                      <a:pt x="334" y="1"/>
                    </a:cubicBezTo>
                    <a:cubicBezTo>
                      <a:pt x="331" y="12"/>
                      <a:pt x="331" y="12"/>
                      <a:pt x="331" y="12"/>
                    </a:cubicBezTo>
                    <a:cubicBezTo>
                      <a:pt x="331" y="26"/>
                      <a:pt x="331" y="26"/>
                      <a:pt x="331" y="26"/>
                    </a:cubicBezTo>
                    <a:cubicBezTo>
                      <a:pt x="330" y="27"/>
                      <a:pt x="330" y="27"/>
                      <a:pt x="330" y="27"/>
                    </a:cubicBezTo>
                    <a:cubicBezTo>
                      <a:pt x="329" y="28"/>
                      <a:pt x="329" y="28"/>
                      <a:pt x="329" y="28"/>
                    </a:cubicBezTo>
                    <a:cubicBezTo>
                      <a:pt x="316" y="45"/>
                      <a:pt x="316" y="45"/>
                      <a:pt x="316" y="45"/>
                    </a:cubicBezTo>
                    <a:cubicBezTo>
                      <a:pt x="314" y="47"/>
                      <a:pt x="314" y="47"/>
                      <a:pt x="314" y="47"/>
                    </a:cubicBezTo>
                    <a:cubicBezTo>
                      <a:pt x="312" y="47"/>
                      <a:pt x="312" y="47"/>
                      <a:pt x="312" y="47"/>
                    </a:cubicBezTo>
                    <a:cubicBezTo>
                      <a:pt x="287" y="45"/>
                      <a:pt x="287" y="45"/>
                      <a:pt x="287" y="45"/>
                    </a:cubicBezTo>
                    <a:cubicBezTo>
                      <a:pt x="285" y="45"/>
                      <a:pt x="285" y="45"/>
                      <a:pt x="285" y="45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85" y="46"/>
                      <a:pt x="285" y="46"/>
                      <a:pt x="285" y="46"/>
                    </a:cubicBezTo>
                    <a:cubicBezTo>
                      <a:pt x="285" y="47"/>
                      <a:pt x="285" y="47"/>
                      <a:pt x="285" y="47"/>
                    </a:cubicBezTo>
                    <a:cubicBezTo>
                      <a:pt x="276" y="59"/>
                      <a:pt x="276" y="59"/>
                      <a:pt x="276" y="59"/>
                    </a:cubicBezTo>
                    <a:cubicBezTo>
                      <a:pt x="280" y="66"/>
                      <a:pt x="280" y="66"/>
                      <a:pt x="280" y="66"/>
                    </a:cubicBezTo>
                    <a:cubicBezTo>
                      <a:pt x="281" y="66"/>
                      <a:pt x="281" y="66"/>
                      <a:pt x="281" y="66"/>
                    </a:cubicBezTo>
                    <a:cubicBezTo>
                      <a:pt x="273" y="78"/>
                      <a:pt x="273" y="78"/>
                      <a:pt x="273" y="78"/>
                    </a:cubicBezTo>
                    <a:cubicBezTo>
                      <a:pt x="250" y="78"/>
                      <a:pt x="250" y="78"/>
                      <a:pt x="250" y="78"/>
                    </a:cubicBezTo>
                    <a:cubicBezTo>
                      <a:pt x="250" y="74"/>
                      <a:pt x="250" y="74"/>
                      <a:pt x="250" y="74"/>
                    </a:cubicBezTo>
                    <a:cubicBezTo>
                      <a:pt x="248" y="72"/>
                      <a:pt x="248" y="72"/>
                      <a:pt x="248" y="72"/>
                    </a:cubicBezTo>
                    <a:cubicBezTo>
                      <a:pt x="245" y="70"/>
                      <a:pt x="245" y="70"/>
                      <a:pt x="245" y="70"/>
                    </a:cubicBezTo>
                    <a:cubicBezTo>
                      <a:pt x="241" y="77"/>
                      <a:pt x="241" y="77"/>
                      <a:pt x="241" y="77"/>
                    </a:cubicBezTo>
                    <a:cubicBezTo>
                      <a:pt x="239" y="80"/>
                      <a:pt x="239" y="80"/>
                      <a:pt x="239" y="80"/>
                    </a:cubicBezTo>
                    <a:cubicBezTo>
                      <a:pt x="224" y="80"/>
                      <a:pt x="224" y="80"/>
                      <a:pt x="224" y="80"/>
                    </a:cubicBezTo>
                    <a:cubicBezTo>
                      <a:pt x="223" y="79"/>
                      <a:pt x="223" y="79"/>
                      <a:pt x="223" y="79"/>
                    </a:cubicBezTo>
                    <a:cubicBezTo>
                      <a:pt x="213" y="72"/>
                      <a:pt x="213" y="72"/>
                      <a:pt x="213" y="72"/>
                    </a:cubicBezTo>
                    <a:cubicBezTo>
                      <a:pt x="212" y="70"/>
                      <a:pt x="212" y="70"/>
                      <a:pt x="212" y="70"/>
                    </a:cubicBezTo>
                    <a:cubicBezTo>
                      <a:pt x="212" y="69"/>
                      <a:pt x="212" y="69"/>
                      <a:pt x="212" y="69"/>
                    </a:cubicBezTo>
                    <a:cubicBezTo>
                      <a:pt x="211" y="69"/>
                      <a:pt x="211" y="69"/>
                      <a:pt x="211" y="69"/>
                    </a:cubicBezTo>
                    <a:cubicBezTo>
                      <a:pt x="211" y="66"/>
                      <a:pt x="211" y="66"/>
                      <a:pt x="211" y="66"/>
                    </a:cubicBezTo>
                    <a:cubicBezTo>
                      <a:pt x="194" y="63"/>
                      <a:pt x="194" y="63"/>
                      <a:pt x="194" y="63"/>
                    </a:cubicBezTo>
                    <a:cubicBezTo>
                      <a:pt x="181" y="69"/>
                      <a:pt x="181" y="69"/>
                      <a:pt x="181" y="69"/>
                    </a:cubicBezTo>
                    <a:cubicBezTo>
                      <a:pt x="174" y="74"/>
                      <a:pt x="174" y="74"/>
                      <a:pt x="174" y="74"/>
                    </a:cubicBezTo>
                    <a:cubicBezTo>
                      <a:pt x="195" y="98"/>
                      <a:pt x="195" y="98"/>
                      <a:pt x="195" y="98"/>
                    </a:cubicBezTo>
                    <a:cubicBezTo>
                      <a:pt x="223" y="107"/>
                      <a:pt x="223" y="107"/>
                      <a:pt x="223" y="107"/>
                    </a:cubicBezTo>
                    <a:cubicBezTo>
                      <a:pt x="224" y="108"/>
                      <a:pt x="224" y="108"/>
                      <a:pt x="224" y="108"/>
                    </a:cubicBezTo>
                    <a:cubicBezTo>
                      <a:pt x="224" y="108"/>
                      <a:pt x="224" y="108"/>
                      <a:pt x="224" y="108"/>
                    </a:cubicBezTo>
                    <a:cubicBezTo>
                      <a:pt x="225" y="109"/>
                      <a:pt x="225" y="109"/>
                      <a:pt x="225" y="109"/>
                    </a:cubicBezTo>
                    <a:cubicBezTo>
                      <a:pt x="238" y="121"/>
                      <a:pt x="238" y="121"/>
                      <a:pt x="238" y="121"/>
                    </a:cubicBezTo>
                    <a:cubicBezTo>
                      <a:pt x="233" y="142"/>
                      <a:pt x="233" y="142"/>
                      <a:pt x="233" y="142"/>
                    </a:cubicBezTo>
                    <a:cubicBezTo>
                      <a:pt x="233" y="142"/>
                      <a:pt x="233" y="142"/>
                      <a:pt x="233" y="142"/>
                    </a:cubicBezTo>
                    <a:cubicBezTo>
                      <a:pt x="233" y="146"/>
                      <a:pt x="233" y="146"/>
                      <a:pt x="233" y="146"/>
                    </a:cubicBezTo>
                    <a:cubicBezTo>
                      <a:pt x="232" y="146"/>
                      <a:pt x="232" y="146"/>
                      <a:pt x="232" y="146"/>
                    </a:cubicBezTo>
                    <a:cubicBezTo>
                      <a:pt x="214" y="160"/>
                      <a:pt x="214" y="160"/>
                      <a:pt x="214" y="160"/>
                    </a:cubicBezTo>
                    <a:cubicBezTo>
                      <a:pt x="214" y="161"/>
                      <a:pt x="214" y="161"/>
                      <a:pt x="214" y="161"/>
                    </a:cubicBezTo>
                    <a:cubicBezTo>
                      <a:pt x="213" y="161"/>
                      <a:pt x="213" y="161"/>
                      <a:pt x="213" y="161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82" y="170"/>
                      <a:pt x="182" y="170"/>
                      <a:pt x="182" y="170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6" y="172"/>
                      <a:pt x="166" y="172"/>
                      <a:pt x="166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5" y="172"/>
                      <a:pt x="165" y="172"/>
                      <a:pt x="165" y="172"/>
                    </a:cubicBezTo>
                    <a:cubicBezTo>
                      <a:pt x="163" y="172"/>
                      <a:pt x="163" y="172"/>
                      <a:pt x="163" y="172"/>
                    </a:cubicBezTo>
                    <a:cubicBezTo>
                      <a:pt x="152" y="168"/>
                      <a:pt x="152" y="168"/>
                      <a:pt x="152" y="168"/>
                    </a:cubicBezTo>
                    <a:cubicBezTo>
                      <a:pt x="146" y="167"/>
                      <a:pt x="146" y="167"/>
                      <a:pt x="146" y="167"/>
                    </a:cubicBezTo>
                    <a:cubicBezTo>
                      <a:pt x="139" y="177"/>
                      <a:pt x="139" y="177"/>
                      <a:pt x="139" y="177"/>
                    </a:cubicBezTo>
                    <a:cubicBezTo>
                      <a:pt x="138" y="177"/>
                      <a:pt x="138" y="177"/>
                      <a:pt x="138" y="177"/>
                    </a:cubicBezTo>
                    <a:cubicBezTo>
                      <a:pt x="138" y="178"/>
                      <a:pt x="138" y="178"/>
                      <a:pt x="138" y="178"/>
                    </a:cubicBezTo>
                    <a:cubicBezTo>
                      <a:pt x="124" y="188"/>
                      <a:pt x="124" y="188"/>
                      <a:pt x="124" y="188"/>
                    </a:cubicBez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23" y="188"/>
                      <a:pt x="123" y="188"/>
                      <a:pt x="123" y="188"/>
                    </a:cubicBezTo>
                    <a:cubicBezTo>
                      <a:pt x="104" y="196"/>
                      <a:pt x="104" y="196"/>
                      <a:pt x="104" y="196"/>
                    </a:cubicBezTo>
                    <a:cubicBezTo>
                      <a:pt x="103" y="196"/>
                      <a:pt x="103" y="196"/>
                      <a:pt x="103" y="196"/>
                    </a:cubicBezTo>
                    <a:cubicBezTo>
                      <a:pt x="81" y="189"/>
                      <a:pt x="81" y="189"/>
                      <a:pt x="81" y="189"/>
                    </a:cubicBezTo>
                    <a:cubicBezTo>
                      <a:pt x="33" y="191"/>
                      <a:pt x="33" y="191"/>
                      <a:pt x="33" y="191"/>
                    </a:cubicBezTo>
                    <a:cubicBezTo>
                      <a:pt x="22" y="194"/>
                      <a:pt x="22" y="194"/>
                      <a:pt x="22" y="194"/>
                    </a:cubicBezTo>
                    <a:cubicBezTo>
                      <a:pt x="21" y="195"/>
                      <a:pt x="21" y="195"/>
                      <a:pt x="21" y="195"/>
                    </a:cubicBezTo>
                    <a:cubicBezTo>
                      <a:pt x="11" y="195"/>
                      <a:pt x="11" y="195"/>
                      <a:pt x="11" y="195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2" y="229"/>
                      <a:pt x="2" y="229"/>
                      <a:pt x="2" y="229"/>
                    </a:cubicBezTo>
                    <a:cubicBezTo>
                      <a:pt x="13" y="253"/>
                      <a:pt x="13" y="253"/>
                      <a:pt x="13" y="253"/>
                    </a:cubicBezTo>
                    <a:cubicBezTo>
                      <a:pt x="24" y="260"/>
                      <a:pt x="24" y="260"/>
                      <a:pt x="24" y="260"/>
                    </a:cubicBezTo>
                    <a:cubicBezTo>
                      <a:pt x="25" y="260"/>
                      <a:pt x="25" y="260"/>
                      <a:pt x="25" y="260"/>
                    </a:cubicBezTo>
                    <a:cubicBezTo>
                      <a:pt x="25" y="261"/>
                      <a:pt x="25" y="261"/>
                      <a:pt x="25" y="261"/>
                    </a:cubicBezTo>
                    <a:cubicBezTo>
                      <a:pt x="29" y="264"/>
                      <a:pt x="29" y="264"/>
                      <a:pt x="29" y="264"/>
                    </a:cubicBezTo>
                    <a:cubicBezTo>
                      <a:pt x="37" y="253"/>
                      <a:pt x="37" y="253"/>
                      <a:pt x="37" y="253"/>
                    </a:cubicBezTo>
                    <a:cubicBezTo>
                      <a:pt x="38" y="252"/>
                      <a:pt x="38" y="252"/>
                      <a:pt x="38" y="252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40" y="251"/>
                      <a:pt x="40" y="251"/>
                      <a:pt x="40" y="251"/>
                    </a:cubicBezTo>
                    <a:cubicBezTo>
                      <a:pt x="56" y="249"/>
                      <a:pt x="56" y="249"/>
                      <a:pt x="56" y="249"/>
                    </a:cubicBezTo>
                    <a:cubicBezTo>
                      <a:pt x="58" y="249"/>
                      <a:pt x="58" y="249"/>
                      <a:pt x="58" y="249"/>
                    </a:cubicBezTo>
                    <a:cubicBezTo>
                      <a:pt x="58" y="250"/>
                      <a:pt x="58" y="250"/>
                      <a:pt x="58" y="250"/>
                    </a:cubicBezTo>
                    <a:cubicBezTo>
                      <a:pt x="74" y="254"/>
                      <a:pt x="74" y="254"/>
                      <a:pt x="74" y="254"/>
                    </a:cubicBezTo>
                    <a:cubicBezTo>
                      <a:pt x="90" y="290"/>
                      <a:pt x="90" y="290"/>
                      <a:pt x="90" y="290"/>
                    </a:cubicBezTo>
                    <a:cubicBezTo>
                      <a:pt x="89" y="290"/>
                      <a:pt x="89" y="290"/>
                      <a:pt x="89" y="290"/>
                    </a:cubicBezTo>
                    <a:cubicBezTo>
                      <a:pt x="89" y="291"/>
                      <a:pt x="89" y="291"/>
                      <a:pt x="89" y="29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82" y="311"/>
                      <a:pt x="82" y="311"/>
                      <a:pt x="82" y="311"/>
                    </a:cubicBezTo>
                    <a:cubicBezTo>
                      <a:pt x="77" y="324"/>
                      <a:pt x="77" y="324"/>
                      <a:pt x="77" y="324"/>
                    </a:cubicBezTo>
                    <a:cubicBezTo>
                      <a:pt x="77" y="325"/>
                      <a:pt x="77" y="325"/>
                      <a:pt x="77" y="325"/>
                    </a:cubicBezTo>
                    <a:cubicBezTo>
                      <a:pt x="70" y="343"/>
                      <a:pt x="70" y="343"/>
                      <a:pt x="70" y="343"/>
                    </a:cubicBezTo>
                    <a:cubicBezTo>
                      <a:pt x="70" y="365"/>
                      <a:pt x="70" y="365"/>
                      <a:pt x="70" y="365"/>
                    </a:cubicBezTo>
                    <a:cubicBezTo>
                      <a:pt x="82" y="378"/>
                      <a:pt x="82" y="378"/>
                      <a:pt x="82" y="378"/>
                    </a:cubicBezTo>
                    <a:cubicBezTo>
                      <a:pt x="83" y="378"/>
                      <a:pt x="83" y="378"/>
                      <a:pt x="83" y="378"/>
                    </a:cubicBezTo>
                    <a:cubicBezTo>
                      <a:pt x="100" y="393"/>
                      <a:pt x="100" y="393"/>
                      <a:pt x="100" y="393"/>
                    </a:cubicBezTo>
                    <a:cubicBezTo>
                      <a:pt x="102" y="394"/>
                      <a:pt x="102" y="394"/>
                      <a:pt x="102" y="394"/>
                    </a:cubicBezTo>
                    <a:cubicBezTo>
                      <a:pt x="103" y="395"/>
                      <a:pt x="103" y="395"/>
                      <a:pt x="103" y="395"/>
                    </a:cubicBezTo>
                    <a:cubicBezTo>
                      <a:pt x="91" y="424"/>
                      <a:pt x="91" y="424"/>
                      <a:pt x="91" y="424"/>
                    </a:cubicBezTo>
                    <a:cubicBezTo>
                      <a:pt x="87" y="438"/>
                      <a:pt x="87" y="438"/>
                      <a:pt x="87" y="438"/>
                    </a:cubicBezTo>
                    <a:cubicBezTo>
                      <a:pt x="92" y="436"/>
                      <a:pt x="92" y="436"/>
                      <a:pt x="92" y="436"/>
                    </a:cubicBezTo>
                    <a:cubicBezTo>
                      <a:pt x="93" y="436"/>
                      <a:pt x="93" y="436"/>
                      <a:pt x="93" y="436"/>
                    </a:cubicBezTo>
                    <a:cubicBezTo>
                      <a:pt x="103" y="432"/>
                      <a:pt x="103" y="432"/>
                      <a:pt x="103" y="432"/>
                    </a:cubicBezTo>
                    <a:cubicBezTo>
                      <a:pt x="122" y="421"/>
                      <a:pt x="122" y="421"/>
                      <a:pt x="122" y="421"/>
                    </a:cubicBezTo>
                    <a:cubicBezTo>
                      <a:pt x="123" y="421"/>
                      <a:pt x="123" y="421"/>
                      <a:pt x="123" y="421"/>
                    </a:cubicBezTo>
                    <a:cubicBezTo>
                      <a:pt x="144" y="424"/>
                      <a:pt x="144" y="424"/>
                      <a:pt x="144" y="424"/>
                    </a:cubicBezTo>
                    <a:cubicBezTo>
                      <a:pt x="146" y="424"/>
                      <a:pt x="146" y="424"/>
                      <a:pt x="146" y="424"/>
                    </a:cubicBezTo>
                    <a:cubicBezTo>
                      <a:pt x="146" y="424"/>
                      <a:pt x="146" y="424"/>
                      <a:pt x="146" y="424"/>
                    </a:cubicBezTo>
                    <a:cubicBezTo>
                      <a:pt x="177" y="437"/>
                      <a:pt x="177" y="437"/>
                      <a:pt x="177" y="437"/>
                    </a:cubicBezTo>
                    <a:cubicBezTo>
                      <a:pt x="212" y="437"/>
                      <a:pt x="212" y="437"/>
                      <a:pt x="212" y="437"/>
                    </a:cubicBezTo>
                    <a:cubicBezTo>
                      <a:pt x="222" y="424"/>
                      <a:pt x="222" y="424"/>
                      <a:pt x="222" y="424"/>
                    </a:cubicBezTo>
                    <a:cubicBezTo>
                      <a:pt x="223" y="423"/>
                      <a:pt x="223" y="423"/>
                      <a:pt x="223" y="423"/>
                    </a:cubicBezTo>
                    <a:cubicBezTo>
                      <a:pt x="224" y="422"/>
                      <a:pt x="224" y="422"/>
                      <a:pt x="224" y="422"/>
                    </a:cubicBezTo>
                    <a:cubicBezTo>
                      <a:pt x="242" y="414"/>
                      <a:pt x="242" y="414"/>
                      <a:pt x="242" y="414"/>
                    </a:cubicBezTo>
                    <a:cubicBezTo>
                      <a:pt x="258" y="399"/>
                      <a:pt x="258" y="399"/>
                      <a:pt x="258" y="399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61" y="398"/>
                      <a:pt x="261" y="398"/>
                      <a:pt x="261" y="398"/>
                    </a:cubicBezTo>
                    <a:cubicBezTo>
                      <a:pt x="273" y="394"/>
                      <a:pt x="273" y="394"/>
                      <a:pt x="273" y="394"/>
                    </a:cubicBezTo>
                    <a:cubicBezTo>
                      <a:pt x="287" y="383"/>
                      <a:pt x="287" y="383"/>
                      <a:pt x="287" y="383"/>
                    </a:cubicBezTo>
                    <a:cubicBezTo>
                      <a:pt x="303" y="362"/>
                      <a:pt x="303" y="362"/>
                      <a:pt x="303" y="362"/>
                    </a:cubicBezTo>
                    <a:cubicBezTo>
                      <a:pt x="325" y="370"/>
                      <a:pt x="325" y="370"/>
                      <a:pt x="325" y="370"/>
                    </a:cubicBezTo>
                    <a:cubicBezTo>
                      <a:pt x="328" y="371"/>
                      <a:pt x="328" y="371"/>
                      <a:pt x="328" y="371"/>
                    </a:cubicBezTo>
                    <a:cubicBezTo>
                      <a:pt x="328" y="372"/>
                      <a:pt x="328" y="372"/>
                      <a:pt x="328" y="372"/>
                    </a:cubicBezTo>
                    <a:cubicBezTo>
                      <a:pt x="329" y="374"/>
                      <a:pt x="329" y="374"/>
                      <a:pt x="329" y="374"/>
                    </a:cubicBezTo>
                    <a:cubicBezTo>
                      <a:pt x="332" y="382"/>
                      <a:pt x="335" y="386"/>
                      <a:pt x="339" y="387"/>
                    </a:cubicBezTo>
                    <a:cubicBezTo>
                      <a:pt x="352" y="385"/>
                      <a:pt x="352" y="385"/>
                      <a:pt x="352" y="385"/>
                    </a:cubicBezTo>
                    <a:cubicBezTo>
                      <a:pt x="356" y="385"/>
                      <a:pt x="356" y="385"/>
                      <a:pt x="356" y="385"/>
                    </a:cubicBezTo>
                    <a:cubicBezTo>
                      <a:pt x="363" y="387"/>
                      <a:pt x="363" y="387"/>
                      <a:pt x="363" y="387"/>
                    </a:cubicBezTo>
                    <a:cubicBezTo>
                      <a:pt x="364" y="387"/>
                      <a:pt x="364" y="387"/>
                      <a:pt x="364" y="387"/>
                    </a:cubicBezTo>
                    <a:cubicBezTo>
                      <a:pt x="364" y="388"/>
                      <a:pt x="364" y="388"/>
                      <a:pt x="364" y="388"/>
                    </a:cubicBezTo>
                    <a:cubicBezTo>
                      <a:pt x="382" y="395"/>
                      <a:pt x="382" y="395"/>
                      <a:pt x="382" y="395"/>
                    </a:cubicBezTo>
                    <a:cubicBezTo>
                      <a:pt x="387" y="395"/>
                      <a:pt x="387" y="395"/>
                      <a:pt x="387" y="395"/>
                    </a:cubicBezTo>
                    <a:cubicBezTo>
                      <a:pt x="388" y="390"/>
                      <a:pt x="388" y="390"/>
                      <a:pt x="388" y="390"/>
                    </a:cubicBezTo>
                    <a:cubicBezTo>
                      <a:pt x="390" y="384"/>
                      <a:pt x="390" y="384"/>
                      <a:pt x="390" y="384"/>
                    </a:cubicBezTo>
                    <a:cubicBezTo>
                      <a:pt x="390" y="383"/>
                      <a:pt x="390" y="383"/>
                      <a:pt x="390" y="383"/>
                    </a:cubicBezTo>
                    <a:cubicBezTo>
                      <a:pt x="391" y="382"/>
                      <a:pt x="391" y="382"/>
                      <a:pt x="391" y="382"/>
                    </a:cubicBezTo>
                    <a:cubicBezTo>
                      <a:pt x="392" y="381"/>
                      <a:pt x="392" y="381"/>
                      <a:pt x="392" y="381"/>
                    </a:cubicBezTo>
                    <a:cubicBezTo>
                      <a:pt x="392" y="380"/>
                      <a:pt x="392" y="380"/>
                      <a:pt x="392" y="380"/>
                    </a:cubicBezTo>
                    <a:cubicBezTo>
                      <a:pt x="399" y="376"/>
                      <a:pt x="399" y="376"/>
                      <a:pt x="399" y="376"/>
                    </a:cubicBezTo>
                    <a:cubicBezTo>
                      <a:pt x="400" y="375"/>
                      <a:pt x="400" y="375"/>
                      <a:pt x="400" y="375"/>
                    </a:cubicBezTo>
                    <a:cubicBezTo>
                      <a:pt x="411" y="365"/>
                      <a:pt x="411" y="365"/>
                      <a:pt x="411" y="365"/>
                    </a:cubicBezTo>
                    <a:cubicBezTo>
                      <a:pt x="413" y="365"/>
                      <a:pt x="413" y="365"/>
                      <a:pt x="413" y="365"/>
                    </a:cubicBezTo>
                    <a:cubicBezTo>
                      <a:pt x="414" y="364"/>
                      <a:pt x="414" y="364"/>
                      <a:pt x="414" y="364"/>
                    </a:cubicBezTo>
                    <a:cubicBezTo>
                      <a:pt x="416" y="364"/>
                      <a:pt x="416" y="364"/>
                      <a:pt x="416" y="364"/>
                    </a:cubicBezTo>
                    <a:cubicBezTo>
                      <a:pt x="426" y="365"/>
                      <a:pt x="426" y="365"/>
                      <a:pt x="426" y="365"/>
                    </a:cubicBezTo>
                    <a:cubicBezTo>
                      <a:pt x="426" y="359"/>
                      <a:pt x="429" y="352"/>
                      <a:pt x="436" y="346"/>
                    </a:cubicBezTo>
                    <a:cubicBezTo>
                      <a:pt x="443" y="341"/>
                      <a:pt x="448" y="338"/>
                      <a:pt x="452" y="339"/>
                    </a:cubicBezTo>
                    <a:cubicBezTo>
                      <a:pt x="458" y="335"/>
                      <a:pt x="458" y="335"/>
                      <a:pt x="458" y="335"/>
                    </a:cubicBezTo>
                    <a:cubicBezTo>
                      <a:pt x="459" y="335"/>
                      <a:pt x="459" y="335"/>
                      <a:pt x="459" y="335"/>
                    </a:cubicBezTo>
                    <a:cubicBezTo>
                      <a:pt x="459" y="333"/>
                      <a:pt x="459" y="333"/>
                      <a:pt x="459" y="333"/>
                    </a:cubicBezTo>
                    <a:cubicBezTo>
                      <a:pt x="464" y="328"/>
                      <a:pt x="464" y="328"/>
                      <a:pt x="464" y="328"/>
                    </a:cubicBezTo>
                    <a:cubicBezTo>
                      <a:pt x="464" y="327"/>
                      <a:pt x="464" y="327"/>
                      <a:pt x="464" y="327"/>
                    </a:cubicBezTo>
                    <a:cubicBezTo>
                      <a:pt x="465" y="327"/>
                      <a:pt x="465" y="327"/>
                      <a:pt x="465" y="327"/>
                    </a:cubicBezTo>
                    <a:cubicBezTo>
                      <a:pt x="466" y="326"/>
                      <a:pt x="466" y="326"/>
                      <a:pt x="466" y="326"/>
                    </a:cubicBezTo>
                    <a:cubicBezTo>
                      <a:pt x="467" y="326"/>
                      <a:pt x="467" y="326"/>
                      <a:pt x="467" y="326"/>
                    </a:cubicBezTo>
                    <a:cubicBezTo>
                      <a:pt x="484" y="322"/>
                      <a:pt x="484" y="322"/>
                      <a:pt x="484" y="322"/>
                    </a:cubicBezTo>
                    <a:cubicBezTo>
                      <a:pt x="494" y="322"/>
                      <a:pt x="494" y="322"/>
                      <a:pt x="494" y="322"/>
                    </a:cubicBezTo>
                    <a:cubicBezTo>
                      <a:pt x="498" y="319"/>
                      <a:pt x="498" y="319"/>
                      <a:pt x="498" y="319"/>
                    </a:cubicBezTo>
                    <a:cubicBezTo>
                      <a:pt x="501" y="312"/>
                      <a:pt x="501" y="312"/>
                      <a:pt x="501" y="312"/>
                    </a:cubicBezTo>
                    <a:cubicBezTo>
                      <a:pt x="501" y="312"/>
                      <a:pt x="501" y="312"/>
                      <a:pt x="501" y="312"/>
                    </a:cubicBezTo>
                    <a:cubicBezTo>
                      <a:pt x="506" y="302"/>
                      <a:pt x="506" y="302"/>
                      <a:pt x="506" y="302"/>
                    </a:cubicBezTo>
                    <a:cubicBezTo>
                      <a:pt x="504" y="301"/>
                      <a:pt x="504" y="301"/>
                      <a:pt x="504" y="301"/>
                    </a:cubicBezTo>
                    <a:cubicBezTo>
                      <a:pt x="498" y="293"/>
                      <a:pt x="494" y="285"/>
                      <a:pt x="492" y="273"/>
                    </a:cubicBezTo>
                    <a:cubicBezTo>
                      <a:pt x="491" y="272"/>
                      <a:pt x="491" y="272"/>
                      <a:pt x="491" y="272"/>
                    </a:cubicBezTo>
                    <a:cubicBezTo>
                      <a:pt x="491" y="272"/>
                      <a:pt x="491" y="272"/>
                      <a:pt x="491" y="272"/>
                    </a:cubicBezTo>
                    <a:cubicBezTo>
                      <a:pt x="492" y="272"/>
                      <a:pt x="492" y="272"/>
                      <a:pt x="492" y="272"/>
                    </a:cubicBezTo>
                    <a:cubicBezTo>
                      <a:pt x="492" y="271"/>
                      <a:pt x="492" y="271"/>
                      <a:pt x="492" y="271"/>
                    </a:cubicBezTo>
                    <a:cubicBezTo>
                      <a:pt x="496" y="248"/>
                      <a:pt x="496" y="248"/>
                      <a:pt x="496" y="248"/>
                    </a:cubicBezTo>
                    <a:cubicBezTo>
                      <a:pt x="496" y="241"/>
                      <a:pt x="498" y="235"/>
                      <a:pt x="503" y="230"/>
                    </a:cubicBezTo>
                    <a:cubicBezTo>
                      <a:pt x="501" y="211"/>
                      <a:pt x="501" y="211"/>
                      <a:pt x="501" y="211"/>
                    </a:cubicBezTo>
                    <a:cubicBezTo>
                      <a:pt x="500" y="209"/>
                      <a:pt x="498" y="207"/>
                      <a:pt x="493" y="206"/>
                    </a:cubicBezTo>
                    <a:cubicBezTo>
                      <a:pt x="459" y="219"/>
                      <a:pt x="459" y="219"/>
                      <a:pt x="459" y="219"/>
                    </a:cubicBezTo>
                    <a:cubicBezTo>
                      <a:pt x="461" y="185"/>
                      <a:pt x="461" y="185"/>
                      <a:pt x="461" y="185"/>
                    </a:cubicBezTo>
                    <a:cubicBezTo>
                      <a:pt x="462" y="179"/>
                      <a:pt x="473" y="170"/>
                      <a:pt x="493" y="158"/>
                    </a:cubicBezTo>
                    <a:cubicBezTo>
                      <a:pt x="483" y="121"/>
                      <a:pt x="483" y="121"/>
                      <a:pt x="483" y="121"/>
                    </a:cubicBezTo>
                    <a:cubicBezTo>
                      <a:pt x="481" y="109"/>
                      <a:pt x="484" y="99"/>
                      <a:pt x="493" y="91"/>
                    </a:cubicBezTo>
                    <a:cubicBezTo>
                      <a:pt x="491" y="84"/>
                      <a:pt x="491" y="84"/>
                      <a:pt x="491" y="84"/>
                    </a:cubicBezTo>
                    <a:cubicBezTo>
                      <a:pt x="480" y="84"/>
                      <a:pt x="480" y="84"/>
                      <a:pt x="480" y="84"/>
                    </a:cubicBezTo>
                    <a:cubicBezTo>
                      <a:pt x="477" y="85"/>
                      <a:pt x="477" y="85"/>
                      <a:pt x="477" y="85"/>
                    </a:cubicBezTo>
                    <a:cubicBezTo>
                      <a:pt x="472" y="100"/>
                      <a:pt x="472" y="100"/>
                      <a:pt x="472" y="100"/>
                    </a:cubicBezTo>
                    <a:cubicBezTo>
                      <a:pt x="467" y="105"/>
                      <a:pt x="463" y="109"/>
                      <a:pt x="459" y="109"/>
                    </a:cubicBezTo>
                    <a:cubicBezTo>
                      <a:pt x="457" y="109"/>
                      <a:pt x="457" y="109"/>
                      <a:pt x="457" y="109"/>
                    </a:cubicBezTo>
                    <a:cubicBezTo>
                      <a:pt x="446" y="101"/>
                      <a:pt x="446" y="101"/>
                      <a:pt x="446" y="101"/>
                    </a:cubicBezTo>
                    <a:cubicBezTo>
                      <a:pt x="445" y="101"/>
                      <a:pt x="445" y="101"/>
                      <a:pt x="445" y="101"/>
                    </a:cubicBezTo>
                    <a:cubicBezTo>
                      <a:pt x="444" y="101"/>
                      <a:pt x="444" y="101"/>
                      <a:pt x="444" y="101"/>
                    </a:cubicBezTo>
                    <a:cubicBezTo>
                      <a:pt x="444" y="100"/>
                      <a:pt x="444" y="100"/>
                      <a:pt x="444" y="100"/>
                    </a:cubicBezTo>
                    <a:cubicBezTo>
                      <a:pt x="444" y="98"/>
                      <a:pt x="444" y="98"/>
                      <a:pt x="444" y="98"/>
                    </a:cubicBezTo>
                    <a:cubicBezTo>
                      <a:pt x="441" y="91"/>
                      <a:pt x="441" y="91"/>
                      <a:pt x="441" y="91"/>
                    </a:cubicBezTo>
                    <a:cubicBezTo>
                      <a:pt x="440" y="80"/>
                      <a:pt x="440" y="80"/>
                      <a:pt x="440" y="80"/>
                    </a:cubicBezTo>
                    <a:cubicBezTo>
                      <a:pt x="440" y="79"/>
                      <a:pt x="440" y="79"/>
                      <a:pt x="440" y="79"/>
                    </a:cubicBezTo>
                    <a:cubicBezTo>
                      <a:pt x="439" y="81"/>
                      <a:pt x="439" y="81"/>
                      <a:pt x="439" y="81"/>
                    </a:cubicBezTo>
                    <a:cubicBezTo>
                      <a:pt x="438" y="84"/>
                      <a:pt x="438" y="84"/>
                      <a:pt x="438" y="84"/>
                    </a:cubicBezTo>
                    <a:cubicBezTo>
                      <a:pt x="419" y="84"/>
                      <a:pt x="419" y="84"/>
                      <a:pt x="419" y="84"/>
                    </a:cubicBezTo>
                    <a:cubicBezTo>
                      <a:pt x="417" y="80"/>
                      <a:pt x="417" y="80"/>
                      <a:pt x="417" y="80"/>
                    </a:cubicBezTo>
                    <a:cubicBezTo>
                      <a:pt x="414" y="69"/>
                      <a:pt x="414" y="69"/>
                      <a:pt x="414" y="69"/>
                    </a:cubicBezTo>
                    <a:cubicBezTo>
                      <a:pt x="414" y="53"/>
                      <a:pt x="414" y="53"/>
                      <a:pt x="414" y="53"/>
                    </a:cubicBezTo>
                    <a:cubicBezTo>
                      <a:pt x="402" y="33"/>
                      <a:pt x="402" y="33"/>
                      <a:pt x="402" y="33"/>
                    </a:cubicBezTo>
                    <a:cubicBezTo>
                      <a:pt x="402" y="16"/>
                      <a:pt x="402" y="16"/>
                      <a:pt x="402" y="16"/>
                    </a:cubicBezTo>
                    <a:lnTo>
                      <a:pt x="398" y="8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2" name="Freeform 15"/>
              <p:cNvSpPr/>
              <p:nvPr/>
            </p:nvSpPr>
            <p:spPr bwMode="auto">
              <a:xfrm>
                <a:off x="6094957" y="4111145"/>
                <a:ext cx="472008" cy="470935"/>
              </a:xfrm>
              <a:custGeom>
                <a:avLst/>
                <a:gdLst>
                  <a:gd name="T0" fmla="*/ 2147483646 w 374"/>
                  <a:gd name="T1" fmla="*/ 2147483646 h 381"/>
                  <a:gd name="T2" fmla="*/ 2147483646 w 374"/>
                  <a:gd name="T3" fmla="*/ 2147483646 h 381"/>
                  <a:gd name="T4" fmla="*/ 2147483646 w 374"/>
                  <a:gd name="T5" fmla="*/ 2147483646 h 381"/>
                  <a:gd name="T6" fmla="*/ 2147483646 w 374"/>
                  <a:gd name="T7" fmla="*/ 2147483646 h 381"/>
                  <a:gd name="T8" fmla="*/ 2147483646 w 374"/>
                  <a:gd name="T9" fmla="*/ 2147483646 h 381"/>
                  <a:gd name="T10" fmla="*/ 2147483646 w 374"/>
                  <a:gd name="T11" fmla="*/ 2147483646 h 381"/>
                  <a:gd name="T12" fmla="*/ 2147483646 w 374"/>
                  <a:gd name="T13" fmla="*/ 2147483646 h 381"/>
                  <a:gd name="T14" fmla="*/ 2147483646 w 374"/>
                  <a:gd name="T15" fmla="*/ 2147483646 h 381"/>
                  <a:gd name="T16" fmla="*/ 2147483646 w 374"/>
                  <a:gd name="T17" fmla="*/ 2147483646 h 381"/>
                  <a:gd name="T18" fmla="*/ 2147483646 w 374"/>
                  <a:gd name="T19" fmla="*/ 2147483646 h 381"/>
                  <a:gd name="T20" fmla="*/ 2147483646 w 374"/>
                  <a:gd name="T21" fmla="*/ 2147483646 h 381"/>
                  <a:gd name="T22" fmla="*/ 2147483646 w 374"/>
                  <a:gd name="T23" fmla="*/ 2147483646 h 381"/>
                  <a:gd name="T24" fmla="*/ 2147483646 w 374"/>
                  <a:gd name="T25" fmla="*/ 2147483646 h 381"/>
                  <a:gd name="T26" fmla="*/ 2147483646 w 374"/>
                  <a:gd name="T27" fmla="*/ 2147483646 h 381"/>
                  <a:gd name="T28" fmla="*/ 0 w 374"/>
                  <a:gd name="T29" fmla="*/ 2147483646 h 381"/>
                  <a:gd name="T30" fmla="*/ 2147483646 w 374"/>
                  <a:gd name="T31" fmla="*/ 2147483646 h 381"/>
                  <a:gd name="T32" fmla="*/ 2147483646 w 374"/>
                  <a:gd name="T33" fmla="*/ 2147483646 h 381"/>
                  <a:gd name="T34" fmla="*/ 2147483646 w 374"/>
                  <a:gd name="T35" fmla="*/ 2147483646 h 381"/>
                  <a:gd name="T36" fmla="*/ 2147483646 w 374"/>
                  <a:gd name="T37" fmla="*/ 2147483646 h 381"/>
                  <a:gd name="T38" fmla="*/ 2147483646 w 374"/>
                  <a:gd name="T39" fmla="*/ 2147483646 h 381"/>
                  <a:gd name="T40" fmla="*/ 2147483646 w 374"/>
                  <a:gd name="T41" fmla="*/ 2147483646 h 381"/>
                  <a:gd name="T42" fmla="*/ 2147483646 w 374"/>
                  <a:gd name="T43" fmla="*/ 2147483646 h 381"/>
                  <a:gd name="T44" fmla="*/ 2147483646 w 374"/>
                  <a:gd name="T45" fmla="*/ 2147483646 h 381"/>
                  <a:gd name="T46" fmla="*/ 2147483646 w 374"/>
                  <a:gd name="T47" fmla="*/ 2147483646 h 381"/>
                  <a:gd name="T48" fmla="*/ 2147483646 w 374"/>
                  <a:gd name="T49" fmla="*/ 2147483646 h 381"/>
                  <a:gd name="T50" fmla="*/ 2147483646 w 374"/>
                  <a:gd name="T51" fmla="*/ 2147483646 h 381"/>
                  <a:gd name="T52" fmla="*/ 2147483646 w 374"/>
                  <a:gd name="T53" fmla="*/ 2147483646 h 381"/>
                  <a:gd name="T54" fmla="*/ 2147483646 w 374"/>
                  <a:gd name="T55" fmla="*/ 2147483646 h 381"/>
                  <a:gd name="T56" fmla="*/ 2147483646 w 374"/>
                  <a:gd name="T57" fmla="*/ 2147483646 h 381"/>
                  <a:gd name="T58" fmla="*/ 2147483646 w 374"/>
                  <a:gd name="T59" fmla="*/ 2147483646 h 381"/>
                  <a:gd name="T60" fmla="*/ 2147483646 w 374"/>
                  <a:gd name="T61" fmla="*/ 2147483646 h 381"/>
                  <a:gd name="T62" fmla="*/ 2147483646 w 374"/>
                  <a:gd name="T63" fmla="*/ 2147483646 h 381"/>
                  <a:gd name="T64" fmla="*/ 2147483646 w 374"/>
                  <a:gd name="T65" fmla="*/ 2147483646 h 381"/>
                  <a:gd name="T66" fmla="*/ 2147483646 w 374"/>
                  <a:gd name="T67" fmla="*/ 2147483646 h 381"/>
                  <a:gd name="T68" fmla="*/ 2147483646 w 374"/>
                  <a:gd name="T69" fmla="*/ 2147483646 h 381"/>
                  <a:gd name="T70" fmla="*/ 2147483646 w 374"/>
                  <a:gd name="T71" fmla="*/ 2147483646 h 381"/>
                  <a:gd name="T72" fmla="*/ 2147483646 w 374"/>
                  <a:gd name="T73" fmla="*/ 2147483646 h 381"/>
                  <a:gd name="T74" fmla="*/ 2147483646 w 374"/>
                  <a:gd name="T75" fmla="*/ 2147483646 h 381"/>
                  <a:gd name="T76" fmla="*/ 2147483646 w 374"/>
                  <a:gd name="T77" fmla="*/ 2147483646 h 381"/>
                  <a:gd name="T78" fmla="*/ 2147483646 w 374"/>
                  <a:gd name="T79" fmla="*/ 2147483646 h 381"/>
                  <a:gd name="T80" fmla="*/ 2147483646 w 374"/>
                  <a:gd name="T81" fmla="*/ 2147483646 h 381"/>
                  <a:gd name="T82" fmla="*/ 2147483646 w 374"/>
                  <a:gd name="T83" fmla="*/ 2147483646 h 381"/>
                  <a:gd name="T84" fmla="*/ 2147483646 w 374"/>
                  <a:gd name="T85" fmla="*/ 2147483646 h 381"/>
                  <a:gd name="T86" fmla="*/ 2147483646 w 374"/>
                  <a:gd name="T87" fmla="*/ 2147483646 h 381"/>
                  <a:gd name="T88" fmla="*/ 2147483646 w 374"/>
                  <a:gd name="T89" fmla="*/ 2147483646 h 381"/>
                  <a:gd name="T90" fmla="*/ 2147483646 w 374"/>
                  <a:gd name="T91" fmla="*/ 2147483646 h 381"/>
                  <a:gd name="T92" fmla="*/ 2147483646 w 374"/>
                  <a:gd name="T93" fmla="*/ 2147483646 h 381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74"/>
                  <a:gd name="T142" fmla="*/ 0 h 381"/>
                  <a:gd name="T143" fmla="*/ 374 w 374"/>
                  <a:gd name="T144" fmla="*/ 381 h 381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74" h="381">
                    <a:moveTo>
                      <a:pt x="374" y="77"/>
                    </a:moveTo>
                    <a:cubicBezTo>
                      <a:pt x="366" y="60"/>
                      <a:pt x="366" y="60"/>
                      <a:pt x="366" y="60"/>
                    </a:cubicBezTo>
                    <a:cubicBezTo>
                      <a:pt x="355" y="43"/>
                      <a:pt x="355" y="43"/>
                      <a:pt x="355" y="43"/>
                    </a:cubicBezTo>
                    <a:cubicBezTo>
                      <a:pt x="342" y="40"/>
                      <a:pt x="342" y="40"/>
                      <a:pt x="342" y="40"/>
                    </a:cubicBezTo>
                    <a:cubicBezTo>
                      <a:pt x="341" y="40"/>
                      <a:pt x="341" y="40"/>
                      <a:pt x="341" y="40"/>
                    </a:cubicBezTo>
                    <a:cubicBezTo>
                      <a:pt x="341" y="39"/>
                      <a:pt x="341" y="39"/>
                      <a:pt x="341" y="39"/>
                    </a:cubicBezTo>
                    <a:cubicBezTo>
                      <a:pt x="340" y="39"/>
                      <a:pt x="340" y="39"/>
                      <a:pt x="340" y="39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9" y="34"/>
                      <a:pt x="329" y="34"/>
                      <a:pt x="329" y="34"/>
                    </a:cubicBezTo>
                    <a:cubicBezTo>
                      <a:pt x="327" y="34"/>
                      <a:pt x="327" y="34"/>
                      <a:pt x="327" y="34"/>
                    </a:cubicBezTo>
                    <a:cubicBezTo>
                      <a:pt x="323" y="35"/>
                      <a:pt x="323" y="35"/>
                      <a:pt x="323" y="35"/>
                    </a:cubicBezTo>
                    <a:cubicBezTo>
                      <a:pt x="309" y="37"/>
                      <a:pt x="309" y="37"/>
                      <a:pt x="309" y="37"/>
                    </a:cubicBezTo>
                    <a:cubicBezTo>
                      <a:pt x="308" y="37"/>
                      <a:pt x="308" y="37"/>
                      <a:pt x="308" y="37"/>
                    </a:cubicBezTo>
                    <a:cubicBezTo>
                      <a:pt x="306" y="36"/>
                      <a:pt x="306" y="36"/>
                      <a:pt x="306" y="36"/>
                    </a:cubicBezTo>
                    <a:cubicBezTo>
                      <a:pt x="292" y="31"/>
                      <a:pt x="292" y="31"/>
                      <a:pt x="292" y="31"/>
                    </a:cubicBezTo>
                    <a:cubicBezTo>
                      <a:pt x="292" y="30"/>
                      <a:pt x="292" y="30"/>
                      <a:pt x="292" y="30"/>
                    </a:cubicBezTo>
                    <a:cubicBezTo>
                      <a:pt x="291" y="30"/>
                      <a:pt x="291" y="30"/>
                      <a:pt x="291" y="30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91" y="28"/>
                      <a:pt x="291" y="28"/>
                      <a:pt x="291" y="28"/>
                    </a:cubicBezTo>
                    <a:cubicBezTo>
                      <a:pt x="281" y="18"/>
                      <a:pt x="281" y="18"/>
                      <a:pt x="281" y="18"/>
                    </a:cubicBezTo>
                    <a:cubicBezTo>
                      <a:pt x="269" y="6"/>
                      <a:pt x="269" y="6"/>
                      <a:pt x="269" y="6"/>
                    </a:cubicBezTo>
                    <a:cubicBezTo>
                      <a:pt x="259" y="0"/>
                      <a:pt x="259" y="0"/>
                      <a:pt x="259" y="0"/>
                    </a:cubicBezTo>
                    <a:cubicBezTo>
                      <a:pt x="247" y="11"/>
                      <a:pt x="247" y="11"/>
                      <a:pt x="247" y="11"/>
                    </a:cubicBezTo>
                    <a:cubicBezTo>
                      <a:pt x="232" y="21"/>
                      <a:pt x="232" y="21"/>
                      <a:pt x="232" y="21"/>
                    </a:cubicBezTo>
                    <a:cubicBezTo>
                      <a:pt x="228" y="53"/>
                      <a:pt x="228" y="53"/>
                      <a:pt x="228" y="53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28" y="54"/>
                      <a:pt x="228" y="54"/>
                      <a:pt x="228" y="54"/>
                    </a:cubicBezTo>
                    <a:cubicBezTo>
                      <a:pt x="214" y="77"/>
                      <a:pt x="214" y="77"/>
                      <a:pt x="214" y="77"/>
                    </a:cubicBezTo>
                    <a:cubicBezTo>
                      <a:pt x="214" y="79"/>
                      <a:pt x="214" y="79"/>
                      <a:pt x="214" y="79"/>
                    </a:cubicBezTo>
                    <a:cubicBezTo>
                      <a:pt x="213" y="79"/>
                      <a:pt x="213" y="79"/>
                      <a:pt x="213" y="79"/>
                    </a:cubicBezTo>
                    <a:cubicBezTo>
                      <a:pt x="203" y="90"/>
                      <a:pt x="203" y="90"/>
                      <a:pt x="203" y="90"/>
                    </a:cubicBezTo>
                    <a:cubicBezTo>
                      <a:pt x="190" y="114"/>
                      <a:pt x="190" y="114"/>
                      <a:pt x="190" y="114"/>
                    </a:cubicBezTo>
                    <a:cubicBezTo>
                      <a:pt x="190" y="114"/>
                      <a:pt x="190" y="114"/>
                      <a:pt x="190" y="114"/>
                    </a:cubicBezTo>
                    <a:cubicBezTo>
                      <a:pt x="189" y="116"/>
                      <a:pt x="189" y="116"/>
                      <a:pt x="189" y="116"/>
                    </a:cubicBezTo>
                    <a:cubicBezTo>
                      <a:pt x="179" y="123"/>
                      <a:pt x="171" y="131"/>
                      <a:pt x="163" y="137"/>
                    </a:cubicBezTo>
                    <a:cubicBezTo>
                      <a:pt x="152" y="156"/>
                      <a:pt x="152" y="156"/>
                      <a:pt x="152" y="156"/>
                    </a:cubicBezTo>
                    <a:cubicBezTo>
                      <a:pt x="150" y="161"/>
                      <a:pt x="141" y="168"/>
                      <a:pt x="126" y="174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115" y="192"/>
                      <a:pt x="115" y="192"/>
                      <a:pt x="115" y="192"/>
                    </a:cubicBezTo>
                    <a:cubicBezTo>
                      <a:pt x="97" y="216"/>
                      <a:pt x="97" y="216"/>
                      <a:pt x="97" y="216"/>
                    </a:cubicBezTo>
                    <a:cubicBezTo>
                      <a:pt x="96" y="216"/>
                      <a:pt x="96" y="216"/>
                      <a:pt x="96" y="216"/>
                    </a:cubicBezTo>
                    <a:cubicBezTo>
                      <a:pt x="96" y="217"/>
                      <a:pt x="96" y="217"/>
                      <a:pt x="96" y="217"/>
                    </a:cubicBezTo>
                    <a:cubicBezTo>
                      <a:pt x="94" y="217"/>
                      <a:pt x="94" y="217"/>
                      <a:pt x="94" y="217"/>
                    </a:cubicBezTo>
                    <a:cubicBezTo>
                      <a:pt x="10" y="212"/>
                      <a:pt x="10" y="212"/>
                      <a:pt x="10" y="21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9" y="274"/>
                      <a:pt x="9" y="274"/>
                      <a:pt x="9" y="274"/>
                    </a:cubicBezTo>
                    <a:cubicBezTo>
                      <a:pt x="26" y="300"/>
                      <a:pt x="26" y="300"/>
                      <a:pt x="26" y="300"/>
                    </a:cubicBezTo>
                    <a:cubicBezTo>
                      <a:pt x="41" y="308"/>
                      <a:pt x="41" y="308"/>
                      <a:pt x="41" y="308"/>
                    </a:cubicBezTo>
                    <a:cubicBezTo>
                      <a:pt x="41" y="309"/>
                      <a:pt x="41" y="309"/>
                      <a:pt x="41" y="309"/>
                    </a:cubicBezTo>
                    <a:cubicBezTo>
                      <a:pt x="42" y="309"/>
                      <a:pt x="42" y="309"/>
                      <a:pt x="42" y="309"/>
                    </a:cubicBezTo>
                    <a:cubicBezTo>
                      <a:pt x="42" y="309"/>
                      <a:pt x="42" y="309"/>
                      <a:pt x="42" y="309"/>
                    </a:cubicBezTo>
                    <a:cubicBezTo>
                      <a:pt x="51" y="320"/>
                      <a:pt x="55" y="327"/>
                      <a:pt x="55" y="332"/>
                    </a:cubicBezTo>
                    <a:cubicBezTo>
                      <a:pt x="55" y="346"/>
                      <a:pt x="55" y="346"/>
                      <a:pt x="55" y="346"/>
                    </a:cubicBezTo>
                    <a:cubicBezTo>
                      <a:pt x="50" y="351"/>
                      <a:pt x="50" y="351"/>
                      <a:pt x="50" y="351"/>
                    </a:cubicBezTo>
                    <a:cubicBezTo>
                      <a:pt x="53" y="354"/>
                      <a:pt x="53" y="354"/>
                      <a:pt x="53" y="354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63" y="341"/>
                      <a:pt x="63" y="341"/>
                      <a:pt x="63" y="341"/>
                    </a:cubicBezTo>
                    <a:cubicBezTo>
                      <a:pt x="66" y="341"/>
                      <a:pt x="66" y="341"/>
                      <a:pt x="66" y="341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83" y="351"/>
                      <a:pt x="83" y="351"/>
                      <a:pt x="83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92" y="351"/>
                      <a:pt x="92" y="351"/>
                      <a:pt x="92" y="351"/>
                    </a:cubicBezTo>
                    <a:cubicBezTo>
                      <a:pt x="90" y="345"/>
                      <a:pt x="90" y="345"/>
                      <a:pt x="90" y="345"/>
                    </a:cubicBezTo>
                    <a:cubicBezTo>
                      <a:pt x="89" y="343"/>
                      <a:pt x="89" y="343"/>
                      <a:pt x="89" y="343"/>
                    </a:cubicBezTo>
                    <a:cubicBezTo>
                      <a:pt x="100" y="325"/>
                      <a:pt x="100" y="325"/>
                      <a:pt x="100" y="325"/>
                    </a:cubicBezTo>
                    <a:cubicBezTo>
                      <a:pt x="102" y="320"/>
                      <a:pt x="108" y="318"/>
                      <a:pt x="115" y="320"/>
                    </a:cubicBezTo>
                    <a:cubicBezTo>
                      <a:pt x="134" y="321"/>
                      <a:pt x="134" y="321"/>
                      <a:pt x="134" y="321"/>
                    </a:cubicBezTo>
                    <a:cubicBezTo>
                      <a:pt x="145" y="307"/>
                      <a:pt x="145" y="307"/>
                      <a:pt x="145" y="307"/>
                    </a:cubicBezTo>
                    <a:cubicBezTo>
                      <a:pt x="145" y="294"/>
                      <a:pt x="145" y="294"/>
                      <a:pt x="145" y="294"/>
                    </a:cubicBezTo>
                    <a:cubicBezTo>
                      <a:pt x="149" y="281"/>
                      <a:pt x="149" y="281"/>
                      <a:pt x="149" y="281"/>
                    </a:cubicBezTo>
                    <a:cubicBezTo>
                      <a:pt x="149" y="280"/>
                      <a:pt x="149" y="280"/>
                      <a:pt x="149" y="280"/>
                    </a:cubicBezTo>
                    <a:cubicBezTo>
                      <a:pt x="150" y="279"/>
                      <a:pt x="150" y="279"/>
                      <a:pt x="150" y="279"/>
                    </a:cubicBezTo>
                    <a:cubicBezTo>
                      <a:pt x="151" y="278"/>
                      <a:pt x="151" y="278"/>
                      <a:pt x="151" y="278"/>
                    </a:cubicBezTo>
                    <a:cubicBezTo>
                      <a:pt x="158" y="273"/>
                      <a:pt x="158" y="273"/>
                      <a:pt x="158" y="273"/>
                    </a:cubicBezTo>
                    <a:cubicBezTo>
                      <a:pt x="158" y="272"/>
                      <a:pt x="158" y="272"/>
                      <a:pt x="158" y="272"/>
                    </a:cubicBezTo>
                    <a:cubicBezTo>
                      <a:pt x="159" y="272"/>
                      <a:pt x="159" y="272"/>
                      <a:pt x="159" y="272"/>
                    </a:cubicBezTo>
                    <a:cubicBezTo>
                      <a:pt x="160" y="273"/>
                      <a:pt x="160" y="273"/>
                      <a:pt x="160" y="273"/>
                    </a:cubicBezTo>
                    <a:cubicBezTo>
                      <a:pt x="176" y="275"/>
                      <a:pt x="176" y="275"/>
                      <a:pt x="176" y="275"/>
                    </a:cubicBezTo>
                    <a:cubicBezTo>
                      <a:pt x="176" y="278"/>
                      <a:pt x="176" y="278"/>
                      <a:pt x="176" y="278"/>
                    </a:cubicBezTo>
                    <a:cubicBezTo>
                      <a:pt x="179" y="290"/>
                      <a:pt x="179" y="290"/>
                      <a:pt x="179" y="290"/>
                    </a:cubicBezTo>
                    <a:cubicBezTo>
                      <a:pt x="179" y="297"/>
                      <a:pt x="179" y="297"/>
                      <a:pt x="179" y="297"/>
                    </a:cubicBezTo>
                    <a:cubicBezTo>
                      <a:pt x="182" y="306"/>
                      <a:pt x="182" y="306"/>
                      <a:pt x="182" y="306"/>
                    </a:cubicBezTo>
                    <a:cubicBezTo>
                      <a:pt x="186" y="307"/>
                      <a:pt x="186" y="307"/>
                      <a:pt x="186" y="307"/>
                    </a:cubicBezTo>
                    <a:cubicBezTo>
                      <a:pt x="191" y="300"/>
                      <a:pt x="191" y="300"/>
                      <a:pt x="191" y="300"/>
                    </a:cubicBezTo>
                    <a:cubicBezTo>
                      <a:pt x="191" y="299"/>
                      <a:pt x="191" y="299"/>
                      <a:pt x="191" y="299"/>
                    </a:cubicBezTo>
                    <a:cubicBezTo>
                      <a:pt x="200" y="287"/>
                      <a:pt x="200" y="287"/>
                      <a:pt x="200" y="287"/>
                    </a:cubicBezTo>
                    <a:cubicBezTo>
                      <a:pt x="201" y="285"/>
                      <a:pt x="201" y="285"/>
                      <a:pt x="201" y="285"/>
                    </a:cubicBezTo>
                    <a:cubicBezTo>
                      <a:pt x="212" y="280"/>
                      <a:pt x="212" y="280"/>
                      <a:pt x="212" y="280"/>
                    </a:cubicBezTo>
                    <a:cubicBezTo>
                      <a:pt x="213" y="280"/>
                      <a:pt x="213" y="280"/>
                      <a:pt x="213" y="280"/>
                    </a:cubicBezTo>
                    <a:cubicBezTo>
                      <a:pt x="214" y="279"/>
                      <a:pt x="214" y="279"/>
                      <a:pt x="214" y="279"/>
                    </a:cubicBezTo>
                    <a:cubicBezTo>
                      <a:pt x="228" y="283"/>
                      <a:pt x="228" y="283"/>
                      <a:pt x="228" y="283"/>
                    </a:cubicBezTo>
                    <a:cubicBezTo>
                      <a:pt x="229" y="283"/>
                      <a:pt x="229" y="283"/>
                      <a:pt x="229" y="283"/>
                    </a:cubicBezTo>
                    <a:cubicBezTo>
                      <a:pt x="231" y="284"/>
                      <a:pt x="231" y="284"/>
                      <a:pt x="231" y="284"/>
                    </a:cubicBezTo>
                    <a:cubicBezTo>
                      <a:pt x="239" y="299"/>
                      <a:pt x="239" y="299"/>
                      <a:pt x="239" y="299"/>
                    </a:cubicBezTo>
                    <a:cubicBezTo>
                      <a:pt x="239" y="313"/>
                      <a:pt x="239" y="313"/>
                      <a:pt x="239" y="313"/>
                    </a:cubicBezTo>
                    <a:cubicBezTo>
                      <a:pt x="249" y="333"/>
                      <a:pt x="249" y="333"/>
                      <a:pt x="249" y="333"/>
                    </a:cubicBezTo>
                    <a:cubicBezTo>
                      <a:pt x="249" y="333"/>
                      <a:pt x="249" y="333"/>
                      <a:pt x="249" y="333"/>
                    </a:cubicBezTo>
                    <a:cubicBezTo>
                      <a:pt x="249" y="336"/>
                      <a:pt x="249" y="336"/>
                      <a:pt x="249" y="336"/>
                    </a:cubicBezTo>
                    <a:cubicBezTo>
                      <a:pt x="249" y="350"/>
                      <a:pt x="249" y="350"/>
                      <a:pt x="249" y="350"/>
                    </a:cubicBezTo>
                    <a:cubicBezTo>
                      <a:pt x="252" y="357"/>
                      <a:pt x="252" y="357"/>
                      <a:pt x="252" y="357"/>
                    </a:cubicBezTo>
                    <a:cubicBezTo>
                      <a:pt x="255" y="357"/>
                      <a:pt x="255" y="357"/>
                      <a:pt x="255" y="357"/>
                    </a:cubicBezTo>
                    <a:cubicBezTo>
                      <a:pt x="260" y="351"/>
                      <a:pt x="260" y="351"/>
                      <a:pt x="260" y="351"/>
                    </a:cubicBezTo>
                    <a:cubicBezTo>
                      <a:pt x="261" y="349"/>
                      <a:pt x="261" y="349"/>
                      <a:pt x="261" y="349"/>
                    </a:cubicBezTo>
                    <a:cubicBezTo>
                      <a:pt x="273" y="357"/>
                      <a:pt x="273" y="357"/>
                      <a:pt x="273" y="357"/>
                    </a:cubicBezTo>
                    <a:cubicBezTo>
                      <a:pt x="274" y="357"/>
                      <a:pt x="274" y="357"/>
                      <a:pt x="274" y="357"/>
                    </a:cubicBezTo>
                    <a:cubicBezTo>
                      <a:pt x="276" y="357"/>
                      <a:pt x="276" y="357"/>
                      <a:pt x="276" y="357"/>
                    </a:cubicBezTo>
                    <a:cubicBezTo>
                      <a:pt x="276" y="359"/>
                      <a:pt x="276" y="359"/>
                      <a:pt x="276" y="359"/>
                    </a:cubicBezTo>
                    <a:cubicBezTo>
                      <a:pt x="276" y="360"/>
                      <a:pt x="276" y="360"/>
                      <a:pt x="276" y="360"/>
                    </a:cubicBezTo>
                    <a:cubicBezTo>
                      <a:pt x="280" y="378"/>
                      <a:pt x="280" y="378"/>
                      <a:pt x="280" y="378"/>
                    </a:cubicBezTo>
                    <a:cubicBezTo>
                      <a:pt x="285" y="381"/>
                      <a:pt x="285" y="381"/>
                      <a:pt x="285" y="381"/>
                    </a:cubicBezTo>
                    <a:cubicBezTo>
                      <a:pt x="286" y="379"/>
                      <a:pt x="286" y="379"/>
                      <a:pt x="286" y="379"/>
                    </a:cubicBezTo>
                    <a:cubicBezTo>
                      <a:pt x="291" y="365"/>
                      <a:pt x="291" y="365"/>
                      <a:pt x="291" y="365"/>
                    </a:cubicBezTo>
                    <a:cubicBezTo>
                      <a:pt x="291" y="364"/>
                      <a:pt x="291" y="364"/>
                      <a:pt x="291" y="364"/>
                    </a:cubicBezTo>
                    <a:cubicBezTo>
                      <a:pt x="292" y="362"/>
                      <a:pt x="292" y="362"/>
                      <a:pt x="292" y="362"/>
                    </a:cubicBezTo>
                    <a:cubicBezTo>
                      <a:pt x="293" y="362"/>
                      <a:pt x="293" y="362"/>
                      <a:pt x="293" y="362"/>
                    </a:cubicBezTo>
                    <a:cubicBezTo>
                      <a:pt x="295" y="362"/>
                      <a:pt x="295" y="362"/>
                      <a:pt x="295" y="362"/>
                    </a:cubicBezTo>
                    <a:cubicBezTo>
                      <a:pt x="302" y="358"/>
                      <a:pt x="302" y="358"/>
                      <a:pt x="302" y="358"/>
                    </a:cubicBezTo>
                    <a:cubicBezTo>
                      <a:pt x="303" y="358"/>
                      <a:pt x="303" y="358"/>
                      <a:pt x="303" y="358"/>
                    </a:cubicBezTo>
                    <a:cubicBezTo>
                      <a:pt x="303" y="357"/>
                      <a:pt x="303" y="357"/>
                      <a:pt x="303" y="357"/>
                    </a:cubicBezTo>
                    <a:cubicBezTo>
                      <a:pt x="312" y="357"/>
                      <a:pt x="312" y="357"/>
                      <a:pt x="312" y="357"/>
                    </a:cubicBezTo>
                    <a:cubicBezTo>
                      <a:pt x="310" y="351"/>
                      <a:pt x="310" y="351"/>
                      <a:pt x="310" y="351"/>
                    </a:cubicBezTo>
                    <a:cubicBezTo>
                      <a:pt x="310" y="349"/>
                      <a:pt x="310" y="349"/>
                      <a:pt x="310" y="349"/>
                    </a:cubicBezTo>
                    <a:cubicBezTo>
                      <a:pt x="305" y="300"/>
                      <a:pt x="305" y="300"/>
                      <a:pt x="305" y="300"/>
                    </a:cubicBezTo>
                    <a:cubicBezTo>
                      <a:pt x="285" y="267"/>
                      <a:pt x="285" y="267"/>
                      <a:pt x="285" y="267"/>
                    </a:cubicBezTo>
                    <a:cubicBezTo>
                      <a:pt x="247" y="223"/>
                      <a:pt x="247" y="223"/>
                      <a:pt x="247" y="223"/>
                    </a:cubicBezTo>
                    <a:cubicBezTo>
                      <a:pt x="246" y="222"/>
                      <a:pt x="246" y="222"/>
                      <a:pt x="246" y="222"/>
                    </a:cubicBezTo>
                    <a:cubicBezTo>
                      <a:pt x="244" y="193"/>
                      <a:pt x="244" y="193"/>
                      <a:pt x="244" y="193"/>
                    </a:cubicBezTo>
                    <a:cubicBezTo>
                      <a:pt x="231" y="171"/>
                      <a:pt x="231" y="171"/>
                      <a:pt x="231" y="171"/>
                    </a:cubicBezTo>
                    <a:cubicBezTo>
                      <a:pt x="231" y="170"/>
                      <a:pt x="231" y="170"/>
                      <a:pt x="231" y="170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30" y="169"/>
                      <a:pt x="230" y="169"/>
                      <a:pt x="230" y="169"/>
                    </a:cubicBezTo>
                    <a:cubicBezTo>
                      <a:pt x="231" y="167"/>
                      <a:pt x="231" y="167"/>
                      <a:pt x="231" y="167"/>
                    </a:cubicBezTo>
                    <a:cubicBezTo>
                      <a:pt x="238" y="139"/>
                      <a:pt x="238" y="139"/>
                      <a:pt x="238" y="139"/>
                    </a:cubicBezTo>
                    <a:cubicBezTo>
                      <a:pt x="240" y="139"/>
                      <a:pt x="240" y="139"/>
                      <a:pt x="240" y="139"/>
                    </a:cubicBezTo>
                    <a:cubicBezTo>
                      <a:pt x="242" y="139"/>
                      <a:pt x="242" y="139"/>
                      <a:pt x="242" y="139"/>
                    </a:cubicBezTo>
                    <a:cubicBezTo>
                      <a:pt x="308" y="135"/>
                      <a:pt x="308" y="135"/>
                      <a:pt x="308" y="135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4" y="116"/>
                      <a:pt x="344" y="116"/>
                      <a:pt x="344" y="116"/>
                    </a:cubicBezTo>
                    <a:cubicBezTo>
                      <a:pt x="345" y="115"/>
                      <a:pt x="345" y="115"/>
                      <a:pt x="345" y="115"/>
                    </a:cubicBezTo>
                    <a:cubicBezTo>
                      <a:pt x="358" y="111"/>
                      <a:pt x="366" y="106"/>
                      <a:pt x="368" y="100"/>
                    </a:cubicBezTo>
                    <a:cubicBezTo>
                      <a:pt x="372" y="95"/>
                      <a:pt x="374" y="88"/>
                      <a:pt x="374" y="77"/>
                    </a:cubicBez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180877" y="1316271"/>
              <a:ext cx="2374339" cy="4327848"/>
              <a:chOff x="5326669" y="1452440"/>
              <a:chExt cx="2374339" cy="4327848"/>
            </a:xfrm>
            <a:grpFill/>
          </p:grpSpPr>
          <p:sp>
            <p:nvSpPr>
              <p:cNvPr id="7212" name="Freeform 5"/>
              <p:cNvSpPr/>
              <p:nvPr/>
            </p:nvSpPr>
            <p:spPr bwMode="auto">
              <a:xfrm>
                <a:off x="5326669" y="1452440"/>
                <a:ext cx="2374339" cy="1981113"/>
              </a:xfrm>
              <a:custGeom>
                <a:avLst/>
                <a:gdLst>
                  <a:gd name="T0" fmla="*/ 2147483646 w 1883"/>
                  <a:gd name="T1" fmla="*/ 2147483646 h 1607"/>
                  <a:gd name="T2" fmla="*/ 2147483646 w 1883"/>
                  <a:gd name="T3" fmla="*/ 2147483646 h 1607"/>
                  <a:gd name="T4" fmla="*/ 2147483646 w 1883"/>
                  <a:gd name="T5" fmla="*/ 2147483646 h 1607"/>
                  <a:gd name="T6" fmla="*/ 2147483646 w 1883"/>
                  <a:gd name="T7" fmla="*/ 2147483646 h 1607"/>
                  <a:gd name="T8" fmla="*/ 2147483646 w 1883"/>
                  <a:gd name="T9" fmla="*/ 2147483646 h 1607"/>
                  <a:gd name="T10" fmla="*/ 2147483646 w 1883"/>
                  <a:gd name="T11" fmla="*/ 2147483646 h 1607"/>
                  <a:gd name="T12" fmla="*/ 2147483646 w 1883"/>
                  <a:gd name="T13" fmla="*/ 2147483646 h 1607"/>
                  <a:gd name="T14" fmla="*/ 2147483646 w 1883"/>
                  <a:gd name="T15" fmla="*/ 2147483646 h 1607"/>
                  <a:gd name="T16" fmla="*/ 2147483646 w 1883"/>
                  <a:gd name="T17" fmla="*/ 2147483646 h 1607"/>
                  <a:gd name="T18" fmla="*/ 2147483646 w 1883"/>
                  <a:gd name="T19" fmla="*/ 2147483646 h 1607"/>
                  <a:gd name="T20" fmla="*/ 2147483646 w 1883"/>
                  <a:gd name="T21" fmla="*/ 2147483646 h 1607"/>
                  <a:gd name="T22" fmla="*/ 2147483646 w 1883"/>
                  <a:gd name="T23" fmla="*/ 2147483646 h 1607"/>
                  <a:gd name="T24" fmla="*/ 2147483646 w 1883"/>
                  <a:gd name="T25" fmla="*/ 2147483646 h 1607"/>
                  <a:gd name="T26" fmla="*/ 2147483646 w 1883"/>
                  <a:gd name="T27" fmla="*/ 2147483646 h 1607"/>
                  <a:gd name="T28" fmla="*/ 2147483646 w 1883"/>
                  <a:gd name="T29" fmla="*/ 2147483646 h 1607"/>
                  <a:gd name="T30" fmla="*/ 2147483646 w 1883"/>
                  <a:gd name="T31" fmla="*/ 2147483646 h 1607"/>
                  <a:gd name="T32" fmla="*/ 2147483646 w 1883"/>
                  <a:gd name="T33" fmla="*/ 2147483646 h 1607"/>
                  <a:gd name="T34" fmla="*/ 2147483646 w 1883"/>
                  <a:gd name="T35" fmla="*/ 2147483646 h 1607"/>
                  <a:gd name="T36" fmla="*/ 2147483646 w 1883"/>
                  <a:gd name="T37" fmla="*/ 2147483646 h 1607"/>
                  <a:gd name="T38" fmla="*/ 2147483646 w 1883"/>
                  <a:gd name="T39" fmla="*/ 2147483646 h 1607"/>
                  <a:gd name="T40" fmla="*/ 2147483646 w 1883"/>
                  <a:gd name="T41" fmla="*/ 2147483646 h 1607"/>
                  <a:gd name="T42" fmla="*/ 2147483646 w 1883"/>
                  <a:gd name="T43" fmla="*/ 2147483646 h 1607"/>
                  <a:gd name="T44" fmla="*/ 2147483646 w 1883"/>
                  <a:gd name="T45" fmla="*/ 2147483646 h 1607"/>
                  <a:gd name="T46" fmla="*/ 2147483646 w 1883"/>
                  <a:gd name="T47" fmla="*/ 2147483646 h 1607"/>
                  <a:gd name="T48" fmla="*/ 2147483646 w 1883"/>
                  <a:gd name="T49" fmla="*/ 2147483646 h 1607"/>
                  <a:gd name="T50" fmla="*/ 2147483646 w 1883"/>
                  <a:gd name="T51" fmla="*/ 2147483646 h 1607"/>
                  <a:gd name="T52" fmla="*/ 2147483646 w 1883"/>
                  <a:gd name="T53" fmla="*/ 2147483646 h 1607"/>
                  <a:gd name="T54" fmla="*/ 2147483646 w 1883"/>
                  <a:gd name="T55" fmla="*/ 2147483646 h 1607"/>
                  <a:gd name="T56" fmla="*/ 2147483646 w 1883"/>
                  <a:gd name="T57" fmla="*/ 2147483646 h 1607"/>
                  <a:gd name="T58" fmla="*/ 2147483646 w 1883"/>
                  <a:gd name="T59" fmla="*/ 2147483646 h 1607"/>
                  <a:gd name="T60" fmla="*/ 2147483646 w 1883"/>
                  <a:gd name="T61" fmla="*/ 2147483646 h 1607"/>
                  <a:gd name="T62" fmla="*/ 2147483646 w 1883"/>
                  <a:gd name="T63" fmla="*/ 2147483646 h 1607"/>
                  <a:gd name="T64" fmla="*/ 2147483646 w 1883"/>
                  <a:gd name="T65" fmla="*/ 2147483646 h 1607"/>
                  <a:gd name="T66" fmla="*/ 2147483646 w 1883"/>
                  <a:gd name="T67" fmla="*/ 2147483646 h 1607"/>
                  <a:gd name="T68" fmla="*/ 2147483646 w 1883"/>
                  <a:gd name="T69" fmla="*/ 2147483646 h 1607"/>
                  <a:gd name="T70" fmla="*/ 2147483646 w 1883"/>
                  <a:gd name="T71" fmla="*/ 2147483646 h 1607"/>
                  <a:gd name="T72" fmla="*/ 2147483646 w 1883"/>
                  <a:gd name="T73" fmla="*/ 2147483646 h 1607"/>
                  <a:gd name="T74" fmla="*/ 2147483646 w 1883"/>
                  <a:gd name="T75" fmla="*/ 2147483646 h 1607"/>
                  <a:gd name="T76" fmla="*/ 2147483646 w 1883"/>
                  <a:gd name="T77" fmla="*/ 2147483646 h 1607"/>
                  <a:gd name="T78" fmla="*/ 2147483646 w 1883"/>
                  <a:gd name="T79" fmla="*/ 2147483646 h 1607"/>
                  <a:gd name="T80" fmla="*/ 2147483646 w 1883"/>
                  <a:gd name="T81" fmla="*/ 2147483646 h 1607"/>
                  <a:gd name="T82" fmla="*/ 2147483646 w 1883"/>
                  <a:gd name="T83" fmla="*/ 2147483646 h 1607"/>
                  <a:gd name="T84" fmla="*/ 2147483646 w 1883"/>
                  <a:gd name="T85" fmla="*/ 2147483646 h 1607"/>
                  <a:gd name="T86" fmla="*/ 2147483646 w 1883"/>
                  <a:gd name="T87" fmla="*/ 2147483646 h 1607"/>
                  <a:gd name="T88" fmla="*/ 2147483646 w 1883"/>
                  <a:gd name="T89" fmla="*/ 2147483646 h 1607"/>
                  <a:gd name="T90" fmla="*/ 2147483646 w 1883"/>
                  <a:gd name="T91" fmla="*/ 2147483646 h 1607"/>
                  <a:gd name="T92" fmla="*/ 2147483646 w 1883"/>
                  <a:gd name="T93" fmla="*/ 2147483646 h 1607"/>
                  <a:gd name="T94" fmla="*/ 2147483646 w 1883"/>
                  <a:gd name="T95" fmla="*/ 2147483646 h 1607"/>
                  <a:gd name="T96" fmla="*/ 2147483646 w 1883"/>
                  <a:gd name="T97" fmla="*/ 2147483646 h 1607"/>
                  <a:gd name="T98" fmla="*/ 2147483646 w 1883"/>
                  <a:gd name="T99" fmla="*/ 2147483646 h 1607"/>
                  <a:gd name="T100" fmla="*/ 2147483646 w 1883"/>
                  <a:gd name="T101" fmla="*/ 2147483646 h 1607"/>
                  <a:gd name="T102" fmla="*/ 2147483646 w 1883"/>
                  <a:gd name="T103" fmla="*/ 2147483646 h 1607"/>
                  <a:gd name="T104" fmla="*/ 2147483646 w 1883"/>
                  <a:gd name="T105" fmla="*/ 2147483646 h 1607"/>
                  <a:gd name="T106" fmla="*/ 2147483646 w 1883"/>
                  <a:gd name="T107" fmla="*/ 2147483646 h 1607"/>
                  <a:gd name="T108" fmla="*/ 2147483646 w 1883"/>
                  <a:gd name="T109" fmla="*/ 2147483646 h 1607"/>
                  <a:gd name="T110" fmla="*/ 2147483646 w 1883"/>
                  <a:gd name="T111" fmla="*/ 2147483646 h 1607"/>
                  <a:gd name="T112" fmla="*/ 2147483646 w 1883"/>
                  <a:gd name="T113" fmla="*/ 2147483646 h 1607"/>
                  <a:gd name="T114" fmla="*/ 2147483646 w 1883"/>
                  <a:gd name="T115" fmla="*/ 2147483646 h 1607"/>
                  <a:gd name="T116" fmla="*/ 2147483646 w 1883"/>
                  <a:gd name="T117" fmla="*/ 2147483646 h 1607"/>
                  <a:gd name="T118" fmla="*/ 2147483646 w 1883"/>
                  <a:gd name="T119" fmla="*/ 2147483646 h 1607"/>
                  <a:gd name="T120" fmla="*/ 2147483646 w 1883"/>
                  <a:gd name="T121" fmla="*/ 2147483646 h 1607"/>
                  <a:gd name="T122" fmla="*/ 2147483646 w 1883"/>
                  <a:gd name="T123" fmla="*/ 2147483646 h 160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1883"/>
                  <a:gd name="T187" fmla="*/ 0 h 1607"/>
                  <a:gd name="T188" fmla="*/ 1883 w 1883"/>
                  <a:gd name="T189" fmla="*/ 1607 h 1607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1883" h="1607">
                    <a:moveTo>
                      <a:pt x="1845" y="171"/>
                    </a:moveTo>
                    <a:cubicBezTo>
                      <a:pt x="1838" y="147"/>
                      <a:pt x="1838" y="147"/>
                      <a:pt x="1838" y="147"/>
                    </a:cubicBezTo>
                    <a:cubicBezTo>
                      <a:pt x="1819" y="115"/>
                      <a:pt x="1819" y="115"/>
                      <a:pt x="1819" y="115"/>
                    </a:cubicBezTo>
                    <a:cubicBezTo>
                      <a:pt x="1803" y="106"/>
                      <a:pt x="1803" y="106"/>
                      <a:pt x="1803" y="106"/>
                    </a:cubicBezTo>
                    <a:cubicBezTo>
                      <a:pt x="1787" y="115"/>
                      <a:pt x="1787" y="115"/>
                      <a:pt x="1787" y="115"/>
                    </a:cubicBezTo>
                    <a:cubicBezTo>
                      <a:pt x="1778" y="134"/>
                      <a:pt x="1778" y="134"/>
                      <a:pt x="1778" y="134"/>
                    </a:cubicBezTo>
                    <a:cubicBezTo>
                      <a:pt x="1777" y="136"/>
                      <a:pt x="1777" y="136"/>
                      <a:pt x="1777" y="136"/>
                    </a:cubicBezTo>
                    <a:cubicBezTo>
                      <a:pt x="1775" y="136"/>
                      <a:pt x="1775" y="136"/>
                      <a:pt x="1775" y="136"/>
                    </a:cubicBezTo>
                    <a:cubicBezTo>
                      <a:pt x="1774" y="136"/>
                      <a:pt x="1774" y="136"/>
                      <a:pt x="1774" y="136"/>
                    </a:cubicBezTo>
                    <a:cubicBezTo>
                      <a:pt x="1744" y="141"/>
                      <a:pt x="1744" y="141"/>
                      <a:pt x="1744" y="141"/>
                    </a:cubicBezTo>
                    <a:cubicBezTo>
                      <a:pt x="1741" y="143"/>
                      <a:pt x="1738" y="144"/>
                      <a:pt x="1736" y="147"/>
                    </a:cubicBezTo>
                    <a:cubicBezTo>
                      <a:pt x="1729" y="155"/>
                      <a:pt x="1729" y="155"/>
                      <a:pt x="1729" y="155"/>
                    </a:cubicBezTo>
                    <a:cubicBezTo>
                      <a:pt x="1714" y="167"/>
                      <a:pt x="1714" y="167"/>
                      <a:pt x="1714" y="167"/>
                    </a:cubicBezTo>
                    <a:cubicBezTo>
                      <a:pt x="1709" y="170"/>
                      <a:pt x="1709" y="170"/>
                      <a:pt x="1709" y="170"/>
                    </a:cubicBezTo>
                    <a:cubicBezTo>
                      <a:pt x="1696" y="172"/>
                      <a:pt x="1696" y="172"/>
                      <a:pt x="1696" y="172"/>
                    </a:cubicBezTo>
                    <a:cubicBezTo>
                      <a:pt x="1689" y="171"/>
                      <a:pt x="1680" y="165"/>
                      <a:pt x="1667" y="156"/>
                    </a:cubicBezTo>
                    <a:cubicBezTo>
                      <a:pt x="1666" y="155"/>
                      <a:pt x="1666" y="155"/>
                      <a:pt x="1666" y="155"/>
                    </a:cubicBezTo>
                    <a:cubicBezTo>
                      <a:pt x="1645" y="134"/>
                      <a:pt x="1634" y="119"/>
                      <a:pt x="1634" y="110"/>
                    </a:cubicBezTo>
                    <a:cubicBezTo>
                      <a:pt x="1634" y="83"/>
                      <a:pt x="1634" y="83"/>
                      <a:pt x="1634" y="83"/>
                    </a:cubicBezTo>
                    <a:cubicBezTo>
                      <a:pt x="1634" y="82"/>
                      <a:pt x="1634" y="82"/>
                      <a:pt x="1634" y="82"/>
                    </a:cubicBezTo>
                    <a:cubicBezTo>
                      <a:pt x="1634" y="81"/>
                      <a:pt x="1634" y="81"/>
                      <a:pt x="1634" y="81"/>
                    </a:cubicBezTo>
                    <a:cubicBezTo>
                      <a:pt x="1638" y="76"/>
                      <a:pt x="1638" y="76"/>
                      <a:pt x="1638" y="76"/>
                    </a:cubicBezTo>
                    <a:cubicBezTo>
                      <a:pt x="1607" y="65"/>
                      <a:pt x="1607" y="65"/>
                      <a:pt x="1607" y="65"/>
                    </a:cubicBezTo>
                    <a:cubicBezTo>
                      <a:pt x="1606" y="76"/>
                      <a:pt x="1606" y="76"/>
                      <a:pt x="1606" y="76"/>
                    </a:cubicBezTo>
                    <a:cubicBezTo>
                      <a:pt x="1606" y="79"/>
                      <a:pt x="1603" y="83"/>
                      <a:pt x="1597" y="86"/>
                    </a:cubicBezTo>
                    <a:cubicBezTo>
                      <a:pt x="1587" y="90"/>
                      <a:pt x="1587" y="90"/>
                      <a:pt x="1587" y="90"/>
                    </a:cubicBezTo>
                    <a:cubicBezTo>
                      <a:pt x="1583" y="89"/>
                      <a:pt x="1583" y="89"/>
                      <a:pt x="1583" y="89"/>
                    </a:cubicBezTo>
                    <a:cubicBezTo>
                      <a:pt x="1583" y="88"/>
                      <a:pt x="1583" y="88"/>
                      <a:pt x="1583" y="88"/>
                    </a:cubicBezTo>
                    <a:cubicBezTo>
                      <a:pt x="1567" y="85"/>
                      <a:pt x="1567" y="85"/>
                      <a:pt x="1567" y="85"/>
                    </a:cubicBezTo>
                    <a:cubicBezTo>
                      <a:pt x="1570" y="97"/>
                      <a:pt x="1570" y="97"/>
                      <a:pt x="1570" y="97"/>
                    </a:cubicBezTo>
                    <a:cubicBezTo>
                      <a:pt x="1543" y="79"/>
                      <a:pt x="1543" y="79"/>
                      <a:pt x="1543" y="79"/>
                    </a:cubicBezTo>
                    <a:cubicBezTo>
                      <a:pt x="1541" y="79"/>
                      <a:pt x="1541" y="79"/>
                      <a:pt x="1541" y="79"/>
                    </a:cubicBezTo>
                    <a:cubicBezTo>
                      <a:pt x="1540" y="78"/>
                      <a:pt x="1540" y="78"/>
                      <a:pt x="1540" y="78"/>
                    </a:cubicBezTo>
                    <a:cubicBezTo>
                      <a:pt x="1540" y="78"/>
                      <a:pt x="1540" y="78"/>
                      <a:pt x="1540" y="78"/>
                    </a:cubicBezTo>
                    <a:cubicBezTo>
                      <a:pt x="1536" y="66"/>
                      <a:pt x="1534" y="55"/>
                      <a:pt x="1534" y="42"/>
                    </a:cubicBezTo>
                    <a:cubicBezTo>
                      <a:pt x="1534" y="31"/>
                      <a:pt x="1535" y="25"/>
                      <a:pt x="1539" y="21"/>
                    </a:cubicBezTo>
                    <a:cubicBezTo>
                      <a:pt x="1546" y="9"/>
                      <a:pt x="1546" y="9"/>
                      <a:pt x="1546" y="9"/>
                    </a:cubicBezTo>
                    <a:cubicBezTo>
                      <a:pt x="1544" y="0"/>
                      <a:pt x="1544" y="0"/>
                      <a:pt x="1544" y="0"/>
                    </a:cubicBezTo>
                    <a:cubicBezTo>
                      <a:pt x="1516" y="4"/>
                      <a:pt x="1516" y="4"/>
                      <a:pt x="1516" y="4"/>
                    </a:cubicBezTo>
                    <a:cubicBezTo>
                      <a:pt x="1502" y="5"/>
                      <a:pt x="1493" y="13"/>
                      <a:pt x="1488" y="29"/>
                    </a:cubicBezTo>
                    <a:cubicBezTo>
                      <a:pt x="1488" y="30"/>
                      <a:pt x="1488" y="30"/>
                      <a:pt x="1488" y="30"/>
                    </a:cubicBezTo>
                    <a:cubicBezTo>
                      <a:pt x="1488" y="30"/>
                      <a:pt x="1488" y="30"/>
                      <a:pt x="1488" y="30"/>
                    </a:cubicBezTo>
                    <a:cubicBezTo>
                      <a:pt x="1472" y="55"/>
                      <a:pt x="1472" y="55"/>
                      <a:pt x="1472" y="55"/>
                    </a:cubicBezTo>
                    <a:cubicBezTo>
                      <a:pt x="1488" y="53"/>
                      <a:pt x="1488" y="53"/>
                      <a:pt x="1488" y="53"/>
                    </a:cubicBezTo>
                    <a:cubicBezTo>
                      <a:pt x="1489" y="53"/>
                      <a:pt x="1489" y="53"/>
                      <a:pt x="1489" y="53"/>
                    </a:cubicBezTo>
                    <a:cubicBezTo>
                      <a:pt x="1490" y="52"/>
                      <a:pt x="1490" y="52"/>
                      <a:pt x="1490" y="52"/>
                    </a:cubicBezTo>
                    <a:cubicBezTo>
                      <a:pt x="1491" y="55"/>
                      <a:pt x="1491" y="55"/>
                      <a:pt x="1491" y="55"/>
                    </a:cubicBezTo>
                    <a:cubicBezTo>
                      <a:pt x="1503" y="60"/>
                      <a:pt x="1503" y="60"/>
                      <a:pt x="1503" y="60"/>
                    </a:cubicBezTo>
                    <a:cubicBezTo>
                      <a:pt x="1506" y="60"/>
                      <a:pt x="1506" y="60"/>
                      <a:pt x="1506" y="60"/>
                    </a:cubicBezTo>
                    <a:cubicBezTo>
                      <a:pt x="1508" y="61"/>
                      <a:pt x="1508" y="61"/>
                      <a:pt x="1508" y="61"/>
                    </a:cubicBezTo>
                    <a:cubicBezTo>
                      <a:pt x="1508" y="64"/>
                      <a:pt x="1508" y="64"/>
                      <a:pt x="1508" y="64"/>
                    </a:cubicBezTo>
                    <a:cubicBezTo>
                      <a:pt x="1510" y="86"/>
                      <a:pt x="1510" y="86"/>
                      <a:pt x="1510" y="86"/>
                    </a:cubicBezTo>
                    <a:cubicBezTo>
                      <a:pt x="1516" y="107"/>
                      <a:pt x="1516" y="107"/>
                      <a:pt x="1516" y="107"/>
                    </a:cubicBezTo>
                    <a:cubicBezTo>
                      <a:pt x="1516" y="108"/>
                      <a:pt x="1516" y="108"/>
                      <a:pt x="1516" y="108"/>
                    </a:cubicBezTo>
                    <a:cubicBezTo>
                      <a:pt x="1516" y="109"/>
                      <a:pt x="1516" y="109"/>
                      <a:pt x="1516" y="109"/>
                    </a:cubicBezTo>
                    <a:cubicBezTo>
                      <a:pt x="1516" y="110"/>
                      <a:pt x="1516" y="110"/>
                      <a:pt x="1516" y="110"/>
                    </a:cubicBezTo>
                    <a:cubicBezTo>
                      <a:pt x="1481" y="179"/>
                      <a:pt x="1481" y="179"/>
                      <a:pt x="1481" y="179"/>
                    </a:cubicBezTo>
                    <a:cubicBezTo>
                      <a:pt x="1475" y="189"/>
                      <a:pt x="1472" y="214"/>
                      <a:pt x="1470" y="252"/>
                    </a:cubicBezTo>
                    <a:cubicBezTo>
                      <a:pt x="1470" y="255"/>
                      <a:pt x="1470" y="255"/>
                      <a:pt x="1470" y="255"/>
                    </a:cubicBezTo>
                    <a:cubicBezTo>
                      <a:pt x="1456" y="281"/>
                      <a:pt x="1456" y="281"/>
                      <a:pt x="1456" y="281"/>
                    </a:cubicBezTo>
                    <a:cubicBezTo>
                      <a:pt x="1465" y="292"/>
                      <a:pt x="1465" y="292"/>
                      <a:pt x="1465" y="292"/>
                    </a:cubicBezTo>
                    <a:cubicBezTo>
                      <a:pt x="1465" y="294"/>
                      <a:pt x="1465" y="294"/>
                      <a:pt x="1465" y="294"/>
                    </a:cubicBezTo>
                    <a:cubicBezTo>
                      <a:pt x="1467" y="310"/>
                      <a:pt x="1465" y="319"/>
                      <a:pt x="1461" y="322"/>
                    </a:cubicBezTo>
                    <a:cubicBezTo>
                      <a:pt x="1458" y="323"/>
                      <a:pt x="1458" y="323"/>
                      <a:pt x="1458" y="323"/>
                    </a:cubicBezTo>
                    <a:cubicBezTo>
                      <a:pt x="1451" y="327"/>
                      <a:pt x="1426" y="352"/>
                      <a:pt x="1387" y="400"/>
                    </a:cubicBezTo>
                    <a:cubicBezTo>
                      <a:pt x="1384" y="403"/>
                      <a:pt x="1384" y="403"/>
                      <a:pt x="1384" y="403"/>
                    </a:cubicBezTo>
                    <a:cubicBezTo>
                      <a:pt x="1382" y="402"/>
                      <a:pt x="1382" y="402"/>
                      <a:pt x="1382" y="402"/>
                    </a:cubicBezTo>
                    <a:cubicBezTo>
                      <a:pt x="1379" y="400"/>
                      <a:pt x="1379" y="400"/>
                      <a:pt x="1379" y="400"/>
                    </a:cubicBezTo>
                    <a:cubicBezTo>
                      <a:pt x="1365" y="390"/>
                      <a:pt x="1353" y="382"/>
                      <a:pt x="1345" y="373"/>
                    </a:cubicBezTo>
                    <a:cubicBezTo>
                      <a:pt x="1339" y="369"/>
                      <a:pt x="1323" y="366"/>
                      <a:pt x="1297" y="366"/>
                    </a:cubicBezTo>
                    <a:cubicBezTo>
                      <a:pt x="1296" y="414"/>
                      <a:pt x="1296" y="414"/>
                      <a:pt x="1296" y="414"/>
                    </a:cubicBezTo>
                    <a:cubicBezTo>
                      <a:pt x="1295" y="415"/>
                      <a:pt x="1295" y="415"/>
                      <a:pt x="1295" y="415"/>
                    </a:cubicBezTo>
                    <a:cubicBezTo>
                      <a:pt x="1276" y="507"/>
                      <a:pt x="1276" y="507"/>
                      <a:pt x="1276" y="507"/>
                    </a:cubicBezTo>
                    <a:cubicBezTo>
                      <a:pt x="1271" y="519"/>
                      <a:pt x="1270" y="540"/>
                      <a:pt x="1270" y="572"/>
                    </a:cubicBezTo>
                    <a:cubicBezTo>
                      <a:pt x="1278" y="581"/>
                      <a:pt x="1278" y="581"/>
                      <a:pt x="1278" y="581"/>
                    </a:cubicBezTo>
                    <a:cubicBezTo>
                      <a:pt x="1284" y="569"/>
                      <a:pt x="1284" y="569"/>
                      <a:pt x="1284" y="569"/>
                    </a:cubicBezTo>
                    <a:cubicBezTo>
                      <a:pt x="1285" y="569"/>
                      <a:pt x="1285" y="569"/>
                      <a:pt x="1285" y="569"/>
                    </a:cubicBezTo>
                    <a:cubicBezTo>
                      <a:pt x="1286" y="566"/>
                      <a:pt x="1286" y="566"/>
                      <a:pt x="1286" y="566"/>
                    </a:cubicBezTo>
                    <a:cubicBezTo>
                      <a:pt x="1310" y="554"/>
                      <a:pt x="1310" y="554"/>
                      <a:pt x="1310" y="554"/>
                    </a:cubicBezTo>
                    <a:cubicBezTo>
                      <a:pt x="1378" y="564"/>
                      <a:pt x="1378" y="564"/>
                      <a:pt x="1378" y="564"/>
                    </a:cubicBezTo>
                    <a:cubicBezTo>
                      <a:pt x="1385" y="556"/>
                      <a:pt x="1385" y="556"/>
                      <a:pt x="1385" y="556"/>
                    </a:cubicBezTo>
                    <a:cubicBezTo>
                      <a:pt x="1395" y="539"/>
                      <a:pt x="1395" y="539"/>
                      <a:pt x="1395" y="539"/>
                    </a:cubicBezTo>
                    <a:cubicBezTo>
                      <a:pt x="1397" y="538"/>
                      <a:pt x="1397" y="538"/>
                      <a:pt x="1397" y="538"/>
                    </a:cubicBezTo>
                    <a:cubicBezTo>
                      <a:pt x="1397" y="538"/>
                      <a:pt x="1397" y="538"/>
                      <a:pt x="1397" y="538"/>
                    </a:cubicBezTo>
                    <a:cubicBezTo>
                      <a:pt x="1398" y="537"/>
                      <a:pt x="1398" y="537"/>
                      <a:pt x="1398" y="537"/>
                    </a:cubicBezTo>
                    <a:cubicBezTo>
                      <a:pt x="1424" y="532"/>
                      <a:pt x="1424" y="532"/>
                      <a:pt x="1424" y="532"/>
                    </a:cubicBezTo>
                    <a:cubicBezTo>
                      <a:pt x="1459" y="529"/>
                      <a:pt x="1459" y="529"/>
                      <a:pt x="1459" y="529"/>
                    </a:cubicBezTo>
                    <a:cubicBezTo>
                      <a:pt x="1470" y="532"/>
                      <a:pt x="1482" y="545"/>
                      <a:pt x="1498" y="566"/>
                    </a:cubicBezTo>
                    <a:cubicBezTo>
                      <a:pt x="1540" y="588"/>
                      <a:pt x="1564" y="607"/>
                      <a:pt x="1569" y="623"/>
                    </a:cubicBezTo>
                    <a:cubicBezTo>
                      <a:pt x="1572" y="632"/>
                      <a:pt x="1572" y="638"/>
                      <a:pt x="1569" y="646"/>
                    </a:cubicBezTo>
                    <a:cubicBezTo>
                      <a:pt x="1566" y="653"/>
                      <a:pt x="1558" y="657"/>
                      <a:pt x="1548" y="658"/>
                    </a:cubicBezTo>
                    <a:cubicBezTo>
                      <a:pt x="1547" y="658"/>
                      <a:pt x="1547" y="658"/>
                      <a:pt x="1547" y="658"/>
                    </a:cubicBezTo>
                    <a:cubicBezTo>
                      <a:pt x="1495" y="656"/>
                      <a:pt x="1465" y="656"/>
                      <a:pt x="1455" y="659"/>
                    </a:cubicBezTo>
                    <a:cubicBezTo>
                      <a:pt x="1430" y="676"/>
                      <a:pt x="1430" y="676"/>
                      <a:pt x="1430" y="676"/>
                    </a:cubicBezTo>
                    <a:cubicBezTo>
                      <a:pt x="1398" y="699"/>
                      <a:pt x="1377" y="711"/>
                      <a:pt x="1365" y="711"/>
                    </a:cubicBezTo>
                    <a:cubicBezTo>
                      <a:pt x="1344" y="714"/>
                      <a:pt x="1344" y="714"/>
                      <a:pt x="1344" y="714"/>
                    </a:cubicBezTo>
                    <a:cubicBezTo>
                      <a:pt x="1331" y="767"/>
                      <a:pt x="1331" y="767"/>
                      <a:pt x="1331" y="767"/>
                    </a:cubicBezTo>
                    <a:cubicBezTo>
                      <a:pt x="1328" y="783"/>
                      <a:pt x="1323" y="793"/>
                      <a:pt x="1314" y="801"/>
                    </a:cubicBezTo>
                    <a:cubicBezTo>
                      <a:pt x="1305" y="809"/>
                      <a:pt x="1292" y="814"/>
                      <a:pt x="1276" y="818"/>
                    </a:cubicBezTo>
                    <a:cubicBezTo>
                      <a:pt x="1255" y="821"/>
                      <a:pt x="1239" y="828"/>
                      <a:pt x="1223" y="838"/>
                    </a:cubicBezTo>
                    <a:cubicBezTo>
                      <a:pt x="1205" y="876"/>
                      <a:pt x="1205" y="876"/>
                      <a:pt x="1205" y="876"/>
                    </a:cubicBezTo>
                    <a:cubicBezTo>
                      <a:pt x="1204" y="877"/>
                      <a:pt x="1204" y="877"/>
                      <a:pt x="1204" y="877"/>
                    </a:cubicBezTo>
                    <a:cubicBezTo>
                      <a:pt x="1203" y="877"/>
                      <a:pt x="1203" y="877"/>
                      <a:pt x="1203" y="877"/>
                    </a:cubicBezTo>
                    <a:cubicBezTo>
                      <a:pt x="1202" y="877"/>
                      <a:pt x="1202" y="877"/>
                      <a:pt x="1202" y="877"/>
                    </a:cubicBezTo>
                    <a:cubicBezTo>
                      <a:pt x="1153" y="897"/>
                      <a:pt x="1153" y="897"/>
                      <a:pt x="1153" y="897"/>
                    </a:cubicBezTo>
                    <a:cubicBezTo>
                      <a:pt x="1150" y="897"/>
                      <a:pt x="1150" y="897"/>
                      <a:pt x="1150" y="897"/>
                    </a:cubicBezTo>
                    <a:cubicBezTo>
                      <a:pt x="1126" y="891"/>
                      <a:pt x="1126" y="891"/>
                      <a:pt x="1126" y="891"/>
                    </a:cubicBezTo>
                    <a:cubicBezTo>
                      <a:pt x="1107" y="888"/>
                      <a:pt x="1092" y="883"/>
                      <a:pt x="1082" y="877"/>
                    </a:cubicBezTo>
                    <a:cubicBezTo>
                      <a:pt x="1070" y="870"/>
                      <a:pt x="1056" y="869"/>
                      <a:pt x="1041" y="874"/>
                    </a:cubicBezTo>
                    <a:cubicBezTo>
                      <a:pt x="1029" y="891"/>
                      <a:pt x="1022" y="914"/>
                      <a:pt x="1023" y="938"/>
                    </a:cubicBezTo>
                    <a:cubicBezTo>
                      <a:pt x="1024" y="951"/>
                      <a:pt x="1027" y="959"/>
                      <a:pt x="1031" y="961"/>
                    </a:cubicBezTo>
                    <a:cubicBezTo>
                      <a:pt x="1038" y="960"/>
                      <a:pt x="1038" y="960"/>
                      <a:pt x="1038" y="960"/>
                    </a:cubicBezTo>
                    <a:cubicBezTo>
                      <a:pt x="1046" y="955"/>
                      <a:pt x="1046" y="955"/>
                      <a:pt x="1046" y="955"/>
                    </a:cubicBezTo>
                    <a:cubicBezTo>
                      <a:pt x="1049" y="989"/>
                      <a:pt x="1049" y="989"/>
                      <a:pt x="1049" y="989"/>
                    </a:cubicBezTo>
                    <a:cubicBezTo>
                      <a:pt x="1049" y="1000"/>
                      <a:pt x="1044" y="1009"/>
                      <a:pt x="1036" y="1015"/>
                    </a:cubicBezTo>
                    <a:cubicBezTo>
                      <a:pt x="1031" y="1019"/>
                      <a:pt x="1021" y="1023"/>
                      <a:pt x="1007" y="1028"/>
                    </a:cubicBezTo>
                    <a:cubicBezTo>
                      <a:pt x="999" y="1030"/>
                      <a:pt x="999" y="1030"/>
                      <a:pt x="999" y="1030"/>
                    </a:cubicBezTo>
                    <a:cubicBezTo>
                      <a:pt x="988" y="1034"/>
                      <a:pt x="966" y="1062"/>
                      <a:pt x="934" y="1114"/>
                    </a:cubicBezTo>
                    <a:cubicBezTo>
                      <a:pt x="934" y="1115"/>
                      <a:pt x="934" y="1115"/>
                      <a:pt x="934" y="1115"/>
                    </a:cubicBezTo>
                    <a:cubicBezTo>
                      <a:pt x="933" y="1115"/>
                      <a:pt x="933" y="1115"/>
                      <a:pt x="933" y="1115"/>
                    </a:cubicBezTo>
                    <a:cubicBezTo>
                      <a:pt x="901" y="1134"/>
                      <a:pt x="901" y="1134"/>
                      <a:pt x="901" y="1134"/>
                    </a:cubicBezTo>
                    <a:cubicBezTo>
                      <a:pt x="906" y="1134"/>
                      <a:pt x="909" y="1136"/>
                      <a:pt x="908" y="1141"/>
                    </a:cubicBezTo>
                    <a:cubicBezTo>
                      <a:pt x="907" y="1145"/>
                      <a:pt x="904" y="1146"/>
                      <a:pt x="896" y="1147"/>
                    </a:cubicBezTo>
                    <a:cubicBezTo>
                      <a:pt x="806" y="1145"/>
                      <a:pt x="806" y="1145"/>
                      <a:pt x="806" y="1145"/>
                    </a:cubicBezTo>
                    <a:cubicBezTo>
                      <a:pt x="706" y="1142"/>
                      <a:pt x="627" y="1169"/>
                      <a:pt x="572" y="1226"/>
                    </a:cubicBezTo>
                    <a:cubicBezTo>
                      <a:pt x="570" y="1227"/>
                      <a:pt x="570" y="1227"/>
                      <a:pt x="570" y="1227"/>
                    </a:cubicBezTo>
                    <a:cubicBezTo>
                      <a:pt x="568" y="1228"/>
                      <a:pt x="568" y="1228"/>
                      <a:pt x="568" y="1228"/>
                    </a:cubicBezTo>
                    <a:cubicBezTo>
                      <a:pt x="567" y="1228"/>
                      <a:pt x="567" y="1228"/>
                      <a:pt x="567" y="1228"/>
                    </a:cubicBezTo>
                    <a:cubicBezTo>
                      <a:pt x="530" y="1232"/>
                      <a:pt x="530" y="1232"/>
                      <a:pt x="530" y="1232"/>
                    </a:cubicBezTo>
                    <a:cubicBezTo>
                      <a:pt x="528" y="1233"/>
                      <a:pt x="528" y="1233"/>
                      <a:pt x="528" y="1233"/>
                    </a:cubicBezTo>
                    <a:cubicBezTo>
                      <a:pt x="526" y="1233"/>
                      <a:pt x="526" y="1233"/>
                      <a:pt x="526" y="1233"/>
                    </a:cubicBezTo>
                    <a:cubicBezTo>
                      <a:pt x="516" y="1208"/>
                      <a:pt x="516" y="1208"/>
                      <a:pt x="516" y="1208"/>
                    </a:cubicBezTo>
                    <a:cubicBezTo>
                      <a:pt x="478" y="1218"/>
                      <a:pt x="478" y="1218"/>
                      <a:pt x="478" y="1218"/>
                    </a:cubicBezTo>
                    <a:cubicBezTo>
                      <a:pt x="458" y="1219"/>
                      <a:pt x="431" y="1213"/>
                      <a:pt x="402" y="1199"/>
                    </a:cubicBezTo>
                    <a:cubicBezTo>
                      <a:pt x="374" y="1187"/>
                      <a:pt x="350" y="1171"/>
                      <a:pt x="326" y="1152"/>
                    </a:cubicBezTo>
                    <a:cubicBezTo>
                      <a:pt x="310" y="1140"/>
                      <a:pt x="290" y="1131"/>
                      <a:pt x="267" y="1127"/>
                    </a:cubicBezTo>
                    <a:cubicBezTo>
                      <a:pt x="233" y="1124"/>
                      <a:pt x="233" y="1124"/>
                      <a:pt x="233" y="1124"/>
                    </a:cubicBezTo>
                    <a:cubicBezTo>
                      <a:pt x="195" y="1129"/>
                      <a:pt x="195" y="1129"/>
                      <a:pt x="195" y="1129"/>
                    </a:cubicBezTo>
                    <a:cubicBezTo>
                      <a:pt x="167" y="1133"/>
                      <a:pt x="140" y="1133"/>
                      <a:pt x="115" y="1131"/>
                    </a:cubicBezTo>
                    <a:cubicBezTo>
                      <a:pt x="84" y="1129"/>
                      <a:pt x="47" y="1121"/>
                      <a:pt x="3" y="1107"/>
                    </a:cubicBezTo>
                    <a:cubicBezTo>
                      <a:pt x="0" y="1113"/>
                      <a:pt x="0" y="1113"/>
                      <a:pt x="0" y="1113"/>
                    </a:cubicBezTo>
                    <a:cubicBezTo>
                      <a:pt x="1" y="1113"/>
                      <a:pt x="1" y="1113"/>
                      <a:pt x="1" y="1113"/>
                    </a:cubicBezTo>
                    <a:cubicBezTo>
                      <a:pt x="2" y="1113"/>
                      <a:pt x="2" y="1113"/>
                      <a:pt x="2" y="1113"/>
                    </a:cubicBezTo>
                    <a:cubicBezTo>
                      <a:pt x="3" y="1114"/>
                      <a:pt x="3" y="1114"/>
                      <a:pt x="3" y="1114"/>
                    </a:cubicBezTo>
                    <a:cubicBezTo>
                      <a:pt x="3" y="1115"/>
                      <a:pt x="3" y="1115"/>
                      <a:pt x="3" y="1115"/>
                    </a:cubicBezTo>
                    <a:cubicBezTo>
                      <a:pt x="4" y="1126"/>
                      <a:pt x="4" y="1126"/>
                      <a:pt x="4" y="1126"/>
                    </a:cubicBezTo>
                    <a:cubicBezTo>
                      <a:pt x="13" y="1146"/>
                      <a:pt x="13" y="1146"/>
                      <a:pt x="13" y="1146"/>
                    </a:cubicBezTo>
                    <a:cubicBezTo>
                      <a:pt x="35" y="1173"/>
                      <a:pt x="35" y="1173"/>
                      <a:pt x="35" y="1173"/>
                    </a:cubicBezTo>
                    <a:cubicBezTo>
                      <a:pt x="36" y="1176"/>
                      <a:pt x="36" y="1176"/>
                      <a:pt x="36" y="1176"/>
                    </a:cubicBezTo>
                    <a:cubicBezTo>
                      <a:pt x="32" y="1196"/>
                      <a:pt x="32" y="1196"/>
                      <a:pt x="32" y="1196"/>
                    </a:cubicBezTo>
                    <a:cubicBezTo>
                      <a:pt x="32" y="1198"/>
                      <a:pt x="32" y="1198"/>
                      <a:pt x="32" y="1198"/>
                    </a:cubicBezTo>
                    <a:cubicBezTo>
                      <a:pt x="31" y="1198"/>
                      <a:pt x="31" y="1198"/>
                      <a:pt x="31" y="1198"/>
                    </a:cubicBezTo>
                    <a:cubicBezTo>
                      <a:pt x="19" y="1214"/>
                      <a:pt x="19" y="1214"/>
                      <a:pt x="19" y="1214"/>
                    </a:cubicBezTo>
                    <a:cubicBezTo>
                      <a:pt x="32" y="1228"/>
                      <a:pt x="32" y="1228"/>
                      <a:pt x="32" y="1228"/>
                    </a:cubicBezTo>
                    <a:cubicBezTo>
                      <a:pt x="38" y="1233"/>
                      <a:pt x="41" y="1238"/>
                      <a:pt x="41" y="1242"/>
                    </a:cubicBezTo>
                    <a:cubicBezTo>
                      <a:pt x="44" y="1262"/>
                      <a:pt x="44" y="1262"/>
                      <a:pt x="44" y="1262"/>
                    </a:cubicBezTo>
                    <a:cubicBezTo>
                      <a:pt x="60" y="1278"/>
                      <a:pt x="60" y="1278"/>
                      <a:pt x="60" y="1278"/>
                    </a:cubicBezTo>
                    <a:cubicBezTo>
                      <a:pt x="60" y="1280"/>
                      <a:pt x="60" y="1280"/>
                      <a:pt x="60" y="1280"/>
                    </a:cubicBezTo>
                    <a:cubicBezTo>
                      <a:pt x="62" y="1294"/>
                      <a:pt x="62" y="1294"/>
                      <a:pt x="62" y="1294"/>
                    </a:cubicBezTo>
                    <a:cubicBezTo>
                      <a:pt x="62" y="1304"/>
                      <a:pt x="62" y="1304"/>
                      <a:pt x="62" y="1304"/>
                    </a:cubicBezTo>
                    <a:cubicBezTo>
                      <a:pt x="71" y="1312"/>
                      <a:pt x="71" y="1312"/>
                      <a:pt x="71" y="1312"/>
                    </a:cubicBezTo>
                    <a:cubicBezTo>
                      <a:pt x="78" y="1309"/>
                      <a:pt x="78" y="1309"/>
                      <a:pt x="78" y="1309"/>
                    </a:cubicBezTo>
                    <a:cubicBezTo>
                      <a:pt x="79" y="1306"/>
                      <a:pt x="79" y="1306"/>
                      <a:pt x="79" y="1306"/>
                    </a:cubicBezTo>
                    <a:cubicBezTo>
                      <a:pt x="82" y="1298"/>
                      <a:pt x="87" y="1294"/>
                      <a:pt x="95" y="1293"/>
                    </a:cubicBezTo>
                    <a:cubicBezTo>
                      <a:pt x="103" y="1289"/>
                      <a:pt x="103" y="1289"/>
                      <a:pt x="103" y="1289"/>
                    </a:cubicBezTo>
                    <a:cubicBezTo>
                      <a:pt x="159" y="1284"/>
                      <a:pt x="159" y="1284"/>
                      <a:pt x="159" y="1284"/>
                    </a:cubicBezTo>
                    <a:cubicBezTo>
                      <a:pt x="181" y="1276"/>
                      <a:pt x="181" y="1276"/>
                      <a:pt x="181" y="1276"/>
                    </a:cubicBezTo>
                    <a:cubicBezTo>
                      <a:pt x="183" y="1275"/>
                      <a:pt x="183" y="1275"/>
                      <a:pt x="183" y="1275"/>
                    </a:cubicBezTo>
                    <a:cubicBezTo>
                      <a:pt x="186" y="1272"/>
                      <a:pt x="186" y="1272"/>
                      <a:pt x="186" y="1272"/>
                    </a:cubicBezTo>
                    <a:cubicBezTo>
                      <a:pt x="198" y="1298"/>
                      <a:pt x="198" y="1298"/>
                      <a:pt x="198" y="1298"/>
                    </a:cubicBezTo>
                    <a:cubicBezTo>
                      <a:pt x="199" y="1298"/>
                      <a:pt x="199" y="1298"/>
                      <a:pt x="199" y="1298"/>
                    </a:cubicBezTo>
                    <a:cubicBezTo>
                      <a:pt x="199" y="1298"/>
                      <a:pt x="199" y="1298"/>
                      <a:pt x="199" y="1298"/>
                    </a:cubicBezTo>
                    <a:cubicBezTo>
                      <a:pt x="200" y="1304"/>
                      <a:pt x="199" y="1309"/>
                      <a:pt x="196" y="1315"/>
                    </a:cubicBezTo>
                    <a:cubicBezTo>
                      <a:pt x="165" y="1358"/>
                      <a:pt x="165" y="1358"/>
                      <a:pt x="165" y="1358"/>
                    </a:cubicBezTo>
                    <a:cubicBezTo>
                      <a:pt x="167" y="1365"/>
                      <a:pt x="167" y="1365"/>
                      <a:pt x="167" y="1365"/>
                    </a:cubicBezTo>
                    <a:cubicBezTo>
                      <a:pt x="181" y="1379"/>
                      <a:pt x="181" y="1379"/>
                      <a:pt x="181" y="1379"/>
                    </a:cubicBezTo>
                    <a:cubicBezTo>
                      <a:pt x="195" y="1388"/>
                      <a:pt x="195" y="1388"/>
                      <a:pt x="195" y="1388"/>
                    </a:cubicBezTo>
                    <a:cubicBezTo>
                      <a:pt x="196" y="1388"/>
                      <a:pt x="196" y="1388"/>
                      <a:pt x="196" y="1388"/>
                    </a:cubicBezTo>
                    <a:cubicBezTo>
                      <a:pt x="202" y="1396"/>
                      <a:pt x="207" y="1401"/>
                      <a:pt x="214" y="1403"/>
                    </a:cubicBezTo>
                    <a:cubicBezTo>
                      <a:pt x="221" y="1405"/>
                      <a:pt x="229" y="1412"/>
                      <a:pt x="235" y="1420"/>
                    </a:cubicBezTo>
                    <a:cubicBezTo>
                      <a:pt x="236" y="1423"/>
                      <a:pt x="236" y="1423"/>
                      <a:pt x="236" y="1423"/>
                    </a:cubicBezTo>
                    <a:cubicBezTo>
                      <a:pt x="246" y="1428"/>
                      <a:pt x="246" y="1428"/>
                      <a:pt x="246" y="1428"/>
                    </a:cubicBezTo>
                    <a:cubicBezTo>
                      <a:pt x="250" y="1429"/>
                      <a:pt x="250" y="1429"/>
                      <a:pt x="250" y="1429"/>
                    </a:cubicBezTo>
                    <a:cubicBezTo>
                      <a:pt x="251" y="1429"/>
                      <a:pt x="251" y="1429"/>
                      <a:pt x="251" y="1429"/>
                    </a:cubicBezTo>
                    <a:cubicBezTo>
                      <a:pt x="254" y="1440"/>
                      <a:pt x="254" y="1440"/>
                      <a:pt x="254" y="1440"/>
                    </a:cubicBezTo>
                    <a:cubicBezTo>
                      <a:pt x="254" y="1440"/>
                      <a:pt x="254" y="1440"/>
                      <a:pt x="254" y="1440"/>
                    </a:cubicBezTo>
                    <a:cubicBezTo>
                      <a:pt x="255" y="1452"/>
                      <a:pt x="255" y="1452"/>
                      <a:pt x="255" y="1452"/>
                    </a:cubicBezTo>
                    <a:cubicBezTo>
                      <a:pt x="259" y="1469"/>
                      <a:pt x="259" y="1469"/>
                      <a:pt x="259" y="1469"/>
                    </a:cubicBezTo>
                    <a:cubicBezTo>
                      <a:pt x="286" y="1473"/>
                      <a:pt x="286" y="1473"/>
                      <a:pt x="286" y="1473"/>
                    </a:cubicBezTo>
                    <a:cubicBezTo>
                      <a:pt x="288" y="1473"/>
                      <a:pt x="288" y="1473"/>
                      <a:pt x="288" y="1473"/>
                    </a:cubicBezTo>
                    <a:cubicBezTo>
                      <a:pt x="289" y="1474"/>
                      <a:pt x="289" y="1474"/>
                      <a:pt x="289" y="1474"/>
                    </a:cubicBezTo>
                    <a:cubicBezTo>
                      <a:pt x="289" y="1475"/>
                      <a:pt x="289" y="1475"/>
                      <a:pt x="289" y="1475"/>
                    </a:cubicBezTo>
                    <a:cubicBezTo>
                      <a:pt x="290" y="1477"/>
                      <a:pt x="290" y="1477"/>
                      <a:pt x="290" y="1477"/>
                    </a:cubicBezTo>
                    <a:cubicBezTo>
                      <a:pt x="297" y="1492"/>
                      <a:pt x="297" y="1492"/>
                      <a:pt x="297" y="1492"/>
                    </a:cubicBezTo>
                    <a:cubicBezTo>
                      <a:pt x="318" y="1499"/>
                      <a:pt x="318" y="1499"/>
                      <a:pt x="318" y="1499"/>
                    </a:cubicBezTo>
                    <a:cubicBezTo>
                      <a:pt x="333" y="1492"/>
                      <a:pt x="333" y="1492"/>
                      <a:pt x="333" y="1492"/>
                    </a:cubicBezTo>
                    <a:cubicBezTo>
                      <a:pt x="331" y="1484"/>
                      <a:pt x="331" y="1484"/>
                      <a:pt x="331" y="1484"/>
                    </a:cubicBezTo>
                    <a:cubicBezTo>
                      <a:pt x="317" y="1471"/>
                      <a:pt x="317" y="1471"/>
                      <a:pt x="317" y="1471"/>
                    </a:cubicBezTo>
                    <a:cubicBezTo>
                      <a:pt x="319" y="1469"/>
                      <a:pt x="319" y="1469"/>
                      <a:pt x="319" y="1469"/>
                    </a:cubicBezTo>
                    <a:cubicBezTo>
                      <a:pt x="319" y="1467"/>
                      <a:pt x="319" y="1467"/>
                      <a:pt x="319" y="1467"/>
                    </a:cubicBezTo>
                    <a:cubicBezTo>
                      <a:pt x="331" y="1445"/>
                      <a:pt x="331" y="1445"/>
                      <a:pt x="331" y="1445"/>
                    </a:cubicBezTo>
                    <a:cubicBezTo>
                      <a:pt x="356" y="1445"/>
                      <a:pt x="356" y="1445"/>
                      <a:pt x="356" y="1445"/>
                    </a:cubicBezTo>
                    <a:cubicBezTo>
                      <a:pt x="357" y="1446"/>
                      <a:pt x="357" y="1446"/>
                      <a:pt x="357" y="1446"/>
                    </a:cubicBezTo>
                    <a:cubicBezTo>
                      <a:pt x="393" y="1458"/>
                      <a:pt x="393" y="1458"/>
                      <a:pt x="393" y="1458"/>
                    </a:cubicBezTo>
                    <a:cubicBezTo>
                      <a:pt x="413" y="1455"/>
                      <a:pt x="413" y="1455"/>
                      <a:pt x="413" y="1455"/>
                    </a:cubicBezTo>
                    <a:cubicBezTo>
                      <a:pt x="429" y="1440"/>
                      <a:pt x="429" y="1440"/>
                      <a:pt x="429" y="1440"/>
                    </a:cubicBezTo>
                    <a:cubicBezTo>
                      <a:pt x="447" y="1418"/>
                      <a:pt x="459" y="1409"/>
                      <a:pt x="466" y="1414"/>
                    </a:cubicBezTo>
                    <a:cubicBezTo>
                      <a:pt x="474" y="1413"/>
                      <a:pt x="474" y="1413"/>
                      <a:pt x="474" y="1413"/>
                    </a:cubicBezTo>
                    <a:cubicBezTo>
                      <a:pt x="484" y="1413"/>
                      <a:pt x="489" y="1414"/>
                      <a:pt x="492" y="1415"/>
                    </a:cubicBezTo>
                    <a:cubicBezTo>
                      <a:pt x="493" y="1417"/>
                      <a:pt x="495" y="1419"/>
                      <a:pt x="495" y="1421"/>
                    </a:cubicBezTo>
                    <a:cubicBezTo>
                      <a:pt x="495" y="1426"/>
                      <a:pt x="499" y="1434"/>
                      <a:pt x="505" y="1446"/>
                    </a:cubicBezTo>
                    <a:cubicBezTo>
                      <a:pt x="505" y="1447"/>
                      <a:pt x="505" y="1447"/>
                      <a:pt x="505" y="1447"/>
                    </a:cubicBezTo>
                    <a:cubicBezTo>
                      <a:pt x="505" y="1448"/>
                      <a:pt x="505" y="1448"/>
                      <a:pt x="505" y="1448"/>
                    </a:cubicBezTo>
                    <a:cubicBezTo>
                      <a:pt x="508" y="1462"/>
                      <a:pt x="508" y="1462"/>
                      <a:pt x="508" y="1462"/>
                    </a:cubicBezTo>
                    <a:cubicBezTo>
                      <a:pt x="508" y="1466"/>
                      <a:pt x="508" y="1466"/>
                      <a:pt x="508" y="1466"/>
                    </a:cubicBezTo>
                    <a:cubicBezTo>
                      <a:pt x="504" y="1483"/>
                      <a:pt x="504" y="1483"/>
                      <a:pt x="504" y="1483"/>
                    </a:cubicBezTo>
                    <a:cubicBezTo>
                      <a:pt x="504" y="1483"/>
                      <a:pt x="504" y="1483"/>
                      <a:pt x="504" y="1483"/>
                    </a:cubicBezTo>
                    <a:cubicBezTo>
                      <a:pt x="504" y="1484"/>
                      <a:pt x="504" y="1484"/>
                      <a:pt x="504" y="1484"/>
                    </a:cubicBezTo>
                    <a:cubicBezTo>
                      <a:pt x="503" y="1485"/>
                      <a:pt x="503" y="1485"/>
                      <a:pt x="503" y="1485"/>
                    </a:cubicBezTo>
                    <a:cubicBezTo>
                      <a:pt x="485" y="1506"/>
                      <a:pt x="485" y="1506"/>
                      <a:pt x="485" y="1506"/>
                    </a:cubicBezTo>
                    <a:cubicBezTo>
                      <a:pt x="484" y="1507"/>
                      <a:pt x="484" y="1507"/>
                      <a:pt x="484" y="1507"/>
                    </a:cubicBezTo>
                    <a:cubicBezTo>
                      <a:pt x="484" y="1507"/>
                      <a:pt x="484" y="1507"/>
                      <a:pt x="484" y="1507"/>
                    </a:cubicBezTo>
                    <a:cubicBezTo>
                      <a:pt x="446" y="1524"/>
                      <a:pt x="446" y="1524"/>
                      <a:pt x="446" y="1524"/>
                    </a:cubicBezTo>
                    <a:cubicBezTo>
                      <a:pt x="441" y="1534"/>
                      <a:pt x="441" y="1534"/>
                      <a:pt x="441" y="1534"/>
                    </a:cubicBezTo>
                    <a:cubicBezTo>
                      <a:pt x="435" y="1565"/>
                      <a:pt x="435" y="1565"/>
                      <a:pt x="435" y="1565"/>
                    </a:cubicBezTo>
                    <a:cubicBezTo>
                      <a:pt x="439" y="1580"/>
                      <a:pt x="439" y="1580"/>
                      <a:pt x="439" y="1580"/>
                    </a:cubicBezTo>
                    <a:cubicBezTo>
                      <a:pt x="448" y="1595"/>
                      <a:pt x="448" y="1595"/>
                      <a:pt x="448" y="1595"/>
                    </a:cubicBezTo>
                    <a:cubicBezTo>
                      <a:pt x="452" y="1599"/>
                      <a:pt x="452" y="1599"/>
                      <a:pt x="452" y="1599"/>
                    </a:cubicBezTo>
                    <a:cubicBezTo>
                      <a:pt x="465" y="1607"/>
                      <a:pt x="465" y="1607"/>
                      <a:pt x="465" y="1607"/>
                    </a:cubicBezTo>
                    <a:cubicBezTo>
                      <a:pt x="509" y="1607"/>
                      <a:pt x="509" y="1607"/>
                      <a:pt x="509" y="1607"/>
                    </a:cubicBezTo>
                    <a:cubicBezTo>
                      <a:pt x="546" y="1602"/>
                      <a:pt x="546" y="1602"/>
                      <a:pt x="546" y="1602"/>
                    </a:cubicBezTo>
                    <a:cubicBezTo>
                      <a:pt x="552" y="1596"/>
                      <a:pt x="552" y="1596"/>
                      <a:pt x="552" y="1596"/>
                    </a:cubicBezTo>
                    <a:cubicBezTo>
                      <a:pt x="557" y="1590"/>
                      <a:pt x="562" y="1588"/>
                      <a:pt x="565" y="1588"/>
                    </a:cubicBezTo>
                    <a:cubicBezTo>
                      <a:pt x="591" y="1592"/>
                      <a:pt x="591" y="1592"/>
                      <a:pt x="591" y="1592"/>
                    </a:cubicBezTo>
                    <a:cubicBezTo>
                      <a:pt x="593" y="1588"/>
                      <a:pt x="593" y="1588"/>
                      <a:pt x="593" y="1588"/>
                    </a:cubicBezTo>
                    <a:cubicBezTo>
                      <a:pt x="591" y="1581"/>
                      <a:pt x="591" y="1574"/>
                      <a:pt x="595" y="1568"/>
                    </a:cubicBezTo>
                    <a:cubicBezTo>
                      <a:pt x="605" y="1550"/>
                      <a:pt x="605" y="1550"/>
                      <a:pt x="605" y="1550"/>
                    </a:cubicBezTo>
                    <a:cubicBezTo>
                      <a:pt x="605" y="1516"/>
                      <a:pt x="605" y="1516"/>
                      <a:pt x="605" y="1516"/>
                    </a:cubicBezTo>
                    <a:cubicBezTo>
                      <a:pt x="605" y="1515"/>
                      <a:pt x="605" y="1515"/>
                      <a:pt x="605" y="1515"/>
                    </a:cubicBezTo>
                    <a:cubicBezTo>
                      <a:pt x="624" y="1460"/>
                      <a:pt x="624" y="1460"/>
                      <a:pt x="624" y="1460"/>
                    </a:cubicBezTo>
                    <a:cubicBezTo>
                      <a:pt x="625" y="1459"/>
                      <a:pt x="625" y="1459"/>
                      <a:pt x="625" y="1459"/>
                    </a:cubicBezTo>
                    <a:cubicBezTo>
                      <a:pt x="625" y="1458"/>
                      <a:pt x="625" y="1458"/>
                      <a:pt x="625" y="1458"/>
                    </a:cubicBezTo>
                    <a:cubicBezTo>
                      <a:pt x="626" y="1458"/>
                      <a:pt x="626" y="1458"/>
                      <a:pt x="626" y="1458"/>
                    </a:cubicBezTo>
                    <a:cubicBezTo>
                      <a:pt x="626" y="1457"/>
                      <a:pt x="626" y="1457"/>
                      <a:pt x="626" y="1457"/>
                    </a:cubicBezTo>
                    <a:cubicBezTo>
                      <a:pt x="659" y="1431"/>
                      <a:pt x="659" y="1431"/>
                      <a:pt x="659" y="1431"/>
                    </a:cubicBezTo>
                    <a:cubicBezTo>
                      <a:pt x="661" y="1429"/>
                      <a:pt x="661" y="1429"/>
                      <a:pt x="661" y="1429"/>
                    </a:cubicBezTo>
                    <a:cubicBezTo>
                      <a:pt x="690" y="1441"/>
                      <a:pt x="690" y="1441"/>
                      <a:pt x="690" y="1441"/>
                    </a:cubicBezTo>
                    <a:cubicBezTo>
                      <a:pt x="690" y="1441"/>
                      <a:pt x="690" y="1441"/>
                      <a:pt x="690" y="1441"/>
                    </a:cubicBezTo>
                    <a:cubicBezTo>
                      <a:pt x="705" y="1452"/>
                      <a:pt x="712" y="1460"/>
                      <a:pt x="712" y="1466"/>
                    </a:cubicBezTo>
                    <a:cubicBezTo>
                      <a:pt x="710" y="1489"/>
                      <a:pt x="710" y="1489"/>
                      <a:pt x="710" y="1489"/>
                    </a:cubicBezTo>
                    <a:cubicBezTo>
                      <a:pt x="700" y="1504"/>
                      <a:pt x="700" y="1504"/>
                      <a:pt x="700" y="1504"/>
                    </a:cubicBezTo>
                    <a:cubicBezTo>
                      <a:pt x="693" y="1525"/>
                      <a:pt x="693" y="1525"/>
                      <a:pt x="693" y="1525"/>
                    </a:cubicBezTo>
                    <a:cubicBezTo>
                      <a:pt x="693" y="1548"/>
                      <a:pt x="693" y="1548"/>
                      <a:pt x="693" y="1548"/>
                    </a:cubicBezTo>
                    <a:cubicBezTo>
                      <a:pt x="700" y="1559"/>
                      <a:pt x="700" y="1559"/>
                      <a:pt x="700" y="1559"/>
                    </a:cubicBezTo>
                    <a:cubicBezTo>
                      <a:pt x="710" y="1557"/>
                      <a:pt x="710" y="1557"/>
                      <a:pt x="710" y="1557"/>
                    </a:cubicBezTo>
                    <a:cubicBezTo>
                      <a:pt x="712" y="1556"/>
                      <a:pt x="712" y="1556"/>
                      <a:pt x="712" y="1556"/>
                    </a:cubicBezTo>
                    <a:cubicBezTo>
                      <a:pt x="728" y="1557"/>
                      <a:pt x="728" y="1557"/>
                      <a:pt x="728" y="1557"/>
                    </a:cubicBezTo>
                    <a:cubicBezTo>
                      <a:pt x="736" y="1562"/>
                      <a:pt x="741" y="1569"/>
                      <a:pt x="746" y="1580"/>
                    </a:cubicBezTo>
                    <a:cubicBezTo>
                      <a:pt x="755" y="1583"/>
                      <a:pt x="755" y="1583"/>
                      <a:pt x="755" y="1583"/>
                    </a:cubicBezTo>
                    <a:cubicBezTo>
                      <a:pt x="756" y="1583"/>
                      <a:pt x="756" y="1583"/>
                      <a:pt x="756" y="1583"/>
                    </a:cubicBezTo>
                    <a:cubicBezTo>
                      <a:pt x="756" y="1583"/>
                      <a:pt x="756" y="1583"/>
                      <a:pt x="756" y="1583"/>
                    </a:cubicBezTo>
                    <a:cubicBezTo>
                      <a:pt x="757" y="1583"/>
                      <a:pt x="757" y="1583"/>
                      <a:pt x="757" y="1583"/>
                    </a:cubicBezTo>
                    <a:cubicBezTo>
                      <a:pt x="793" y="1600"/>
                      <a:pt x="793" y="1600"/>
                      <a:pt x="793" y="1600"/>
                    </a:cubicBezTo>
                    <a:cubicBezTo>
                      <a:pt x="809" y="1605"/>
                      <a:pt x="809" y="1605"/>
                      <a:pt x="809" y="1605"/>
                    </a:cubicBezTo>
                    <a:cubicBezTo>
                      <a:pt x="831" y="1602"/>
                      <a:pt x="831" y="1602"/>
                      <a:pt x="831" y="1602"/>
                    </a:cubicBezTo>
                    <a:cubicBezTo>
                      <a:pt x="841" y="1589"/>
                      <a:pt x="841" y="1589"/>
                      <a:pt x="841" y="1589"/>
                    </a:cubicBezTo>
                    <a:cubicBezTo>
                      <a:pt x="853" y="1537"/>
                      <a:pt x="853" y="1537"/>
                      <a:pt x="853" y="1537"/>
                    </a:cubicBezTo>
                    <a:cubicBezTo>
                      <a:pt x="854" y="1509"/>
                      <a:pt x="854" y="1509"/>
                      <a:pt x="854" y="1509"/>
                    </a:cubicBezTo>
                    <a:cubicBezTo>
                      <a:pt x="854" y="1507"/>
                      <a:pt x="854" y="1507"/>
                      <a:pt x="854" y="1507"/>
                    </a:cubicBezTo>
                    <a:cubicBezTo>
                      <a:pt x="857" y="1506"/>
                      <a:pt x="857" y="1506"/>
                      <a:pt x="857" y="1506"/>
                    </a:cubicBezTo>
                    <a:cubicBezTo>
                      <a:pt x="858" y="1505"/>
                      <a:pt x="858" y="1505"/>
                      <a:pt x="858" y="1505"/>
                    </a:cubicBezTo>
                    <a:cubicBezTo>
                      <a:pt x="878" y="1488"/>
                      <a:pt x="878" y="1488"/>
                      <a:pt x="878" y="1488"/>
                    </a:cubicBezTo>
                    <a:cubicBezTo>
                      <a:pt x="889" y="1473"/>
                      <a:pt x="889" y="1473"/>
                      <a:pt x="889" y="1473"/>
                    </a:cubicBezTo>
                    <a:cubicBezTo>
                      <a:pt x="890" y="1472"/>
                      <a:pt x="890" y="1472"/>
                      <a:pt x="890" y="1472"/>
                    </a:cubicBezTo>
                    <a:cubicBezTo>
                      <a:pt x="911" y="1462"/>
                      <a:pt x="911" y="1462"/>
                      <a:pt x="911" y="1462"/>
                    </a:cubicBezTo>
                    <a:cubicBezTo>
                      <a:pt x="924" y="1455"/>
                      <a:pt x="924" y="1455"/>
                      <a:pt x="924" y="1455"/>
                    </a:cubicBezTo>
                    <a:cubicBezTo>
                      <a:pt x="940" y="1449"/>
                      <a:pt x="940" y="1449"/>
                      <a:pt x="940" y="1449"/>
                    </a:cubicBezTo>
                    <a:cubicBezTo>
                      <a:pt x="931" y="1417"/>
                      <a:pt x="931" y="1417"/>
                      <a:pt x="931" y="1417"/>
                    </a:cubicBezTo>
                    <a:cubicBezTo>
                      <a:pt x="967" y="1421"/>
                      <a:pt x="967" y="1421"/>
                      <a:pt x="967" y="1421"/>
                    </a:cubicBezTo>
                    <a:cubicBezTo>
                      <a:pt x="967" y="1421"/>
                      <a:pt x="967" y="1421"/>
                      <a:pt x="967" y="1421"/>
                    </a:cubicBezTo>
                    <a:cubicBezTo>
                      <a:pt x="967" y="1422"/>
                      <a:pt x="967" y="1422"/>
                      <a:pt x="967" y="1422"/>
                    </a:cubicBezTo>
                    <a:cubicBezTo>
                      <a:pt x="967" y="1422"/>
                      <a:pt x="967" y="1422"/>
                      <a:pt x="967" y="1422"/>
                    </a:cubicBezTo>
                    <a:cubicBezTo>
                      <a:pt x="986" y="1430"/>
                      <a:pt x="986" y="1430"/>
                      <a:pt x="986" y="1430"/>
                    </a:cubicBezTo>
                    <a:cubicBezTo>
                      <a:pt x="986" y="1430"/>
                      <a:pt x="986" y="1430"/>
                      <a:pt x="986" y="1430"/>
                    </a:cubicBezTo>
                    <a:cubicBezTo>
                      <a:pt x="986" y="1429"/>
                      <a:pt x="986" y="1429"/>
                      <a:pt x="986" y="1429"/>
                    </a:cubicBezTo>
                    <a:cubicBezTo>
                      <a:pt x="992" y="1409"/>
                      <a:pt x="992" y="1409"/>
                      <a:pt x="992" y="1409"/>
                    </a:cubicBezTo>
                    <a:cubicBezTo>
                      <a:pt x="992" y="1405"/>
                      <a:pt x="992" y="1405"/>
                      <a:pt x="992" y="1405"/>
                    </a:cubicBezTo>
                    <a:cubicBezTo>
                      <a:pt x="995" y="1407"/>
                      <a:pt x="995" y="1407"/>
                      <a:pt x="995" y="1407"/>
                    </a:cubicBezTo>
                    <a:cubicBezTo>
                      <a:pt x="997" y="1407"/>
                      <a:pt x="997" y="1407"/>
                      <a:pt x="997" y="1407"/>
                    </a:cubicBezTo>
                    <a:cubicBezTo>
                      <a:pt x="1014" y="1411"/>
                      <a:pt x="1014" y="1411"/>
                      <a:pt x="1014" y="1411"/>
                    </a:cubicBezTo>
                    <a:cubicBezTo>
                      <a:pt x="1022" y="1411"/>
                      <a:pt x="1022" y="1411"/>
                      <a:pt x="1022" y="1411"/>
                    </a:cubicBezTo>
                    <a:cubicBezTo>
                      <a:pt x="1038" y="1393"/>
                      <a:pt x="1038" y="1393"/>
                      <a:pt x="1038" y="1393"/>
                    </a:cubicBezTo>
                    <a:cubicBezTo>
                      <a:pt x="1039" y="1393"/>
                      <a:pt x="1039" y="1393"/>
                      <a:pt x="1039" y="1393"/>
                    </a:cubicBezTo>
                    <a:cubicBezTo>
                      <a:pt x="1040" y="1392"/>
                      <a:pt x="1040" y="1392"/>
                      <a:pt x="1040" y="1392"/>
                    </a:cubicBezTo>
                    <a:cubicBezTo>
                      <a:pt x="1041" y="1392"/>
                      <a:pt x="1041" y="1392"/>
                      <a:pt x="1041" y="1392"/>
                    </a:cubicBezTo>
                    <a:cubicBezTo>
                      <a:pt x="1062" y="1388"/>
                      <a:pt x="1062" y="1388"/>
                      <a:pt x="1062" y="1388"/>
                    </a:cubicBezTo>
                    <a:cubicBezTo>
                      <a:pt x="1080" y="1371"/>
                      <a:pt x="1080" y="1371"/>
                      <a:pt x="1080" y="1371"/>
                    </a:cubicBezTo>
                    <a:cubicBezTo>
                      <a:pt x="1090" y="1357"/>
                      <a:pt x="1090" y="1357"/>
                      <a:pt x="1090" y="1357"/>
                    </a:cubicBezTo>
                    <a:cubicBezTo>
                      <a:pt x="1090" y="1340"/>
                      <a:pt x="1090" y="1340"/>
                      <a:pt x="1090" y="1340"/>
                    </a:cubicBezTo>
                    <a:cubicBezTo>
                      <a:pt x="1090" y="1334"/>
                      <a:pt x="1093" y="1329"/>
                      <a:pt x="1099" y="1326"/>
                    </a:cubicBezTo>
                    <a:cubicBezTo>
                      <a:pt x="1099" y="1326"/>
                      <a:pt x="1099" y="1326"/>
                      <a:pt x="1099" y="1326"/>
                    </a:cubicBezTo>
                    <a:cubicBezTo>
                      <a:pt x="1101" y="1326"/>
                      <a:pt x="1101" y="1326"/>
                      <a:pt x="1101" y="1326"/>
                    </a:cubicBezTo>
                    <a:cubicBezTo>
                      <a:pt x="1102" y="1326"/>
                      <a:pt x="1102" y="1326"/>
                      <a:pt x="1102" y="1326"/>
                    </a:cubicBezTo>
                    <a:cubicBezTo>
                      <a:pt x="1122" y="1328"/>
                      <a:pt x="1122" y="1328"/>
                      <a:pt x="1122" y="1328"/>
                    </a:cubicBezTo>
                    <a:cubicBezTo>
                      <a:pt x="1131" y="1323"/>
                      <a:pt x="1131" y="1323"/>
                      <a:pt x="1131" y="1323"/>
                    </a:cubicBezTo>
                    <a:cubicBezTo>
                      <a:pt x="1134" y="1308"/>
                      <a:pt x="1134" y="1308"/>
                      <a:pt x="1134" y="1308"/>
                    </a:cubicBezTo>
                    <a:cubicBezTo>
                      <a:pt x="1155" y="1302"/>
                      <a:pt x="1155" y="1302"/>
                      <a:pt x="1155" y="1302"/>
                    </a:cubicBezTo>
                    <a:cubicBezTo>
                      <a:pt x="1156" y="1302"/>
                      <a:pt x="1156" y="1302"/>
                      <a:pt x="1156" y="1302"/>
                    </a:cubicBezTo>
                    <a:cubicBezTo>
                      <a:pt x="1157" y="1302"/>
                      <a:pt x="1157" y="1302"/>
                      <a:pt x="1157" y="1302"/>
                    </a:cubicBezTo>
                    <a:cubicBezTo>
                      <a:pt x="1157" y="1302"/>
                      <a:pt x="1157" y="1302"/>
                      <a:pt x="1157" y="1302"/>
                    </a:cubicBezTo>
                    <a:cubicBezTo>
                      <a:pt x="1184" y="1305"/>
                      <a:pt x="1184" y="1305"/>
                      <a:pt x="1184" y="1305"/>
                    </a:cubicBezTo>
                    <a:cubicBezTo>
                      <a:pt x="1205" y="1300"/>
                      <a:pt x="1205" y="1300"/>
                      <a:pt x="1205" y="1300"/>
                    </a:cubicBezTo>
                    <a:cubicBezTo>
                      <a:pt x="1217" y="1287"/>
                      <a:pt x="1217" y="1287"/>
                      <a:pt x="1217" y="1287"/>
                    </a:cubicBezTo>
                    <a:cubicBezTo>
                      <a:pt x="1226" y="1270"/>
                      <a:pt x="1226" y="1270"/>
                      <a:pt x="1226" y="1270"/>
                    </a:cubicBezTo>
                    <a:cubicBezTo>
                      <a:pt x="1210" y="1253"/>
                      <a:pt x="1210" y="1253"/>
                      <a:pt x="1210" y="1253"/>
                    </a:cubicBezTo>
                    <a:cubicBezTo>
                      <a:pt x="1210" y="1252"/>
                      <a:pt x="1210" y="1252"/>
                      <a:pt x="1210" y="1252"/>
                    </a:cubicBezTo>
                    <a:cubicBezTo>
                      <a:pt x="1210" y="1252"/>
                      <a:pt x="1210" y="1252"/>
                      <a:pt x="1210" y="1252"/>
                    </a:cubicBezTo>
                    <a:cubicBezTo>
                      <a:pt x="1207" y="1240"/>
                      <a:pt x="1207" y="1240"/>
                      <a:pt x="1207" y="1240"/>
                    </a:cubicBezTo>
                    <a:cubicBezTo>
                      <a:pt x="1207" y="1240"/>
                      <a:pt x="1207" y="1240"/>
                      <a:pt x="1207" y="1240"/>
                    </a:cubicBezTo>
                    <a:cubicBezTo>
                      <a:pt x="1203" y="1221"/>
                      <a:pt x="1203" y="1221"/>
                      <a:pt x="1203" y="1221"/>
                    </a:cubicBezTo>
                    <a:cubicBezTo>
                      <a:pt x="1203" y="1220"/>
                      <a:pt x="1203" y="1220"/>
                      <a:pt x="1203" y="1220"/>
                    </a:cubicBezTo>
                    <a:cubicBezTo>
                      <a:pt x="1212" y="1203"/>
                      <a:pt x="1212" y="1203"/>
                      <a:pt x="1212" y="1203"/>
                    </a:cubicBezTo>
                    <a:cubicBezTo>
                      <a:pt x="1212" y="1198"/>
                      <a:pt x="1215" y="1190"/>
                      <a:pt x="1224" y="1182"/>
                    </a:cubicBezTo>
                    <a:cubicBezTo>
                      <a:pt x="1235" y="1159"/>
                      <a:pt x="1235" y="1159"/>
                      <a:pt x="1235" y="1159"/>
                    </a:cubicBezTo>
                    <a:cubicBezTo>
                      <a:pt x="1235" y="1157"/>
                      <a:pt x="1235" y="1157"/>
                      <a:pt x="1235" y="1157"/>
                    </a:cubicBezTo>
                    <a:cubicBezTo>
                      <a:pt x="1236" y="1157"/>
                      <a:pt x="1236" y="1157"/>
                      <a:pt x="1236" y="1157"/>
                    </a:cubicBezTo>
                    <a:cubicBezTo>
                      <a:pt x="1247" y="1141"/>
                      <a:pt x="1247" y="1141"/>
                      <a:pt x="1247" y="1141"/>
                    </a:cubicBezTo>
                    <a:cubicBezTo>
                      <a:pt x="1263" y="1109"/>
                      <a:pt x="1263" y="1109"/>
                      <a:pt x="1263" y="1109"/>
                    </a:cubicBezTo>
                    <a:cubicBezTo>
                      <a:pt x="1278" y="1130"/>
                      <a:pt x="1278" y="1130"/>
                      <a:pt x="1278" y="1130"/>
                    </a:cubicBezTo>
                    <a:cubicBezTo>
                      <a:pt x="1279" y="1131"/>
                      <a:pt x="1279" y="1131"/>
                      <a:pt x="1279" y="1131"/>
                    </a:cubicBezTo>
                    <a:cubicBezTo>
                      <a:pt x="1279" y="1132"/>
                      <a:pt x="1279" y="1132"/>
                      <a:pt x="1279" y="1132"/>
                    </a:cubicBezTo>
                    <a:cubicBezTo>
                      <a:pt x="1284" y="1153"/>
                      <a:pt x="1284" y="1153"/>
                      <a:pt x="1284" y="1153"/>
                    </a:cubicBezTo>
                    <a:cubicBezTo>
                      <a:pt x="1284" y="1154"/>
                      <a:pt x="1284" y="1154"/>
                      <a:pt x="1284" y="1154"/>
                    </a:cubicBezTo>
                    <a:cubicBezTo>
                      <a:pt x="1287" y="1175"/>
                      <a:pt x="1287" y="1175"/>
                      <a:pt x="1287" y="1175"/>
                    </a:cubicBezTo>
                    <a:cubicBezTo>
                      <a:pt x="1302" y="1182"/>
                      <a:pt x="1302" y="1182"/>
                      <a:pt x="1302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3" y="1182"/>
                      <a:pt x="1303" y="1182"/>
                      <a:pt x="1303" y="1182"/>
                    </a:cubicBezTo>
                    <a:cubicBezTo>
                      <a:pt x="1307" y="1184"/>
                      <a:pt x="1307" y="1184"/>
                      <a:pt x="1307" y="1184"/>
                    </a:cubicBezTo>
                    <a:cubicBezTo>
                      <a:pt x="1308" y="1183"/>
                      <a:pt x="1308" y="1183"/>
                      <a:pt x="1308" y="1183"/>
                    </a:cubicBezTo>
                    <a:cubicBezTo>
                      <a:pt x="1321" y="1161"/>
                      <a:pt x="1321" y="1161"/>
                      <a:pt x="1321" y="1161"/>
                    </a:cubicBezTo>
                    <a:cubicBezTo>
                      <a:pt x="1328" y="1140"/>
                      <a:pt x="1328" y="1140"/>
                      <a:pt x="1328" y="1140"/>
                    </a:cubicBezTo>
                    <a:cubicBezTo>
                      <a:pt x="1331" y="1141"/>
                      <a:pt x="1331" y="1141"/>
                      <a:pt x="1331" y="1141"/>
                    </a:cubicBezTo>
                    <a:cubicBezTo>
                      <a:pt x="1335" y="1142"/>
                      <a:pt x="1335" y="1142"/>
                      <a:pt x="1335" y="1142"/>
                    </a:cubicBezTo>
                    <a:cubicBezTo>
                      <a:pt x="1365" y="1152"/>
                      <a:pt x="1365" y="1152"/>
                      <a:pt x="1365" y="1152"/>
                    </a:cubicBezTo>
                    <a:cubicBezTo>
                      <a:pt x="1380" y="1141"/>
                      <a:pt x="1380" y="1141"/>
                      <a:pt x="1380" y="1141"/>
                    </a:cubicBezTo>
                    <a:cubicBezTo>
                      <a:pt x="1381" y="1140"/>
                      <a:pt x="1381" y="1140"/>
                      <a:pt x="1381" y="1140"/>
                    </a:cubicBezTo>
                    <a:cubicBezTo>
                      <a:pt x="1383" y="1140"/>
                      <a:pt x="1383" y="1140"/>
                      <a:pt x="1383" y="1140"/>
                    </a:cubicBezTo>
                    <a:cubicBezTo>
                      <a:pt x="1398" y="1138"/>
                      <a:pt x="1398" y="1138"/>
                      <a:pt x="1398" y="1138"/>
                    </a:cubicBezTo>
                    <a:cubicBezTo>
                      <a:pt x="1408" y="1121"/>
                      <a:pt x="1408" y="1121"/>
                      <a:pt x="1408" y="1121"/>
                    </a:cubicBezTo>
                    <a:cubicBezTo>
                      <a:pt x="1408" y="1098"/>
                      <a:pt x="1408" y="1098"/>
                      <a:pt x="1408" y="1098"/>
                    </a:cubicBezTo>
                    <a:cubicBezTo>
                      <a:pt x="1416" y="1065"/>
                      <a:pt x="1416" y="1065"/>
                      <a:pt x="1416" y="1065"/>
                    </a:cubicBezTo>
                    <a:cubicBezTo>
                      <a:pt x="1418" y="1066"/>
                      <a:pt x="1418" y="1066"/>
                      <a:pt x="1418" y="1066"/>
                    </a:cubicBezTo>
                    <a:cubicBezTo>
                      <a:pt x="1421" y="1066"/>
                      <a:pt x="1421" y="1066"/>
                      <a:pt x="1421" y="1066"/>
                    </a:cubicBezTo>
                    <a:cubicBezTo>
                      <a:pt x="1444" y="1071"/>
                      <a:pt x="1444" y="1071"/>
                      <a:pt x="1444" y="1071"/>
                    </a:cubicBezTo>
                    <a:cubicBezTo>
                      <a:pt x="1455" y="1052"/>
                      <a:pt x="1455" y="1052"/>
                      <a:pt x="1455" y="1052"/>
                    </a:cubicBezTo>
                    <a:cubicBezTo>
                      <a:pt x="1456" y="1052"/>
                      <a:pt x="1456" y="1052"/>
                      <a:pt x="1456" y="1052"/>
                    </a:cubicBezTo>
                    <a:cubicBezTo>
                      <a:pt x="1458" y="1052"/>
                      <a:pt x="1458" y="1052"/>
                      <a:pt x="1458" y="1052"/>
                    </a:cubicBezTo>
                    <a:cubicBezTo>
                      <a:pt x="1479" y="1050"/>
                      <a:pt x="1479" y="1050"/>
                      <a:pt x="1479" y="1050"/>
                    </a:cubicBezTo>
                    <a:cubicBezTo>
                      <a:pt x="1482" y="1050"/>
                      <a:pt x="1482" y="1050"/>
                      <a:pt x="1482" y="1050"/>
                    </a:cubicBezTo>
                    <a:cubicBezTo>
                      <a:pt x="1482" y="1051"/>
                      <a:pt x="1482" y="1051"/>
                      <a:pt x="1482" y="1051"/>
                    </a:cubicBezTo>
                    <a:cubicBezTo>
                      <a:pt x="1484" y="1052"/>
                      <a:pt x="1484" y="1052"/>
                      <a:pt x="1484" y="1052"/>
                    </a:cubicBezTo>
                    <a:cubicBezTo>
                      <a:pt x="1495" y="1067"/>
                      <a:pt x="1495" y="1067"/>
                      <a:pt x="1495" y="1067"/>
                    </a:cubicBezTo>
                    <a:cubicBezTo>
                      <a:pt x="1495" y="1068"/>
                      <a:pt x="1495" y="1068"/>
                      <a:pt x="1495" y="1068"/>
                    </a:cubicBezTo>
                    <a:cubicBezTo>
                      <a:pt x="1496" y="1069"/>
                      <a:pt x="1496" y="1069"/>
                      <a:pt x="1496" y="1069"/>
                    </a:cubicBezTo>
                    <a:cubicBezTo>
                      <a:pt x="1496" y="1071"/>
                      <a:pt x="1496" y="1071"/>
                      <a:pt x="1496" y="1071"/>
                    </a:cubicBezTo>
                    <a:cubicBezTo>
                      <a:pt x="1498" y="1092"/>
                      <a:pt x="1498" y="1092"/>
                      <a:pt x="1498" y="1092"/>
                    </a:cubicBezTo>
                    <a:cubicBezTo>
                      <a:pt x="1509" y="1102"/>
                      <a:pt x="1509" y="1102"/>
                      <a:pt x="1509" y="1102"/>
                    </a:cubicBezTo>
                    <a:cubicBezTo>
                      <a:pt x="1524" y="1088"/>
                      <a:pt x="1524" y="1088"/>
                      <a:pt x="1524" y="1088"/>
                    </a:cubicBezTo>
                    <a:cubicBezTo>
                      <a:pt x="1527" y="1092"/>
                      <a:pt x="1527" y="1092"/>
                      <a:pt x="1527" y="1092"/>
                    </a:cubicBezTo>
                    <a:cubicBezTo>
                      <a:pt x="1532" y="1097"/>
                      <a:pt x="1534" y="1103"/>
                      <a:pt x="1534" y="1109"/>
                    </a:cubicBezTo>
                    <a:cubicBezTo>
                      <a:pt x="1534" y="1128"/>
                      <a:pt x="1534" y="1128"/>
                      <a:pt x="1534" y="1128"/>
                    </a:cubicBezTo>
                    <a:cubicBezTo>
                      <a:pt x="1527" y="1147"/>
                      <a:pt x="1527" y="1147"/>
                      <a:pt x="1527" y="1147"/>
                    </a:cubicBezTo>
                    <a:cubicBezTo>
                      <a:pt x="1532" y="1155"/>
                      <a:pt x="1532" y="1155"/>
                      <a:pt x="1532" y="1155"/>
                    </a:cubicBezTo>
                    <a:cubicBezTo>
                      <a:pt x="1543" y="1167"/>
                      <a:pt x="1543" y="1167"/>
                      <a:pt x="1543" y="1167"/>
                    </a:cubicBezTo>
                    <a:cubicBezTo>
                      <a:pt x="1587" y="1173"/>
                      <a:pt x="1587" y="1173"/>
                      <a:pt x="1587" y="1173"/>
                    </a:cubicBezTo>
                    <a:cubicBezTo>
                      <a:pt x="1588" y="1174"/>
                      <a:pt x="1588" y="1174"/>
                      <a:pt x="1588" y="1174"/>
                    </a:cubicBezTo>
                    <a:cubicBezTo>
                      <a:pt x="1588" y="1174"/>
                      <a:pt x="1588" y="1174"/>
                      <a:pt x="1588" y="1174"/>
                    </a:cubicBezTo>
                    <a:cubicBezTo>
                      <a:pt x="1590" y="1175"/>
                      <a:pt x="1590" y="1175"/>
                      <a:pt x="1590" y="1175"/>
                    </a:cubicBezTo>
                    <a:cubicBezTo>
                      <a:pt x="1590" y="1175"/>
                      <a:pt x="1590" y="1175"/>
                      <a:pt x="1590" y="1175"/>
                    </a:cubicBezTo>
                    <a:cubicBezTo>
                      <a:pt x="1593" y="1179"/>
                      <a:pt x="1593" y="1179"/>
                      <a:pt x="1593" y="1179"/>
                    </a:cubicBezTo>
                    <a:cubicBezTo>
                      <a:pt x="1606" y="1161"/>
                      <a:pt x="1606" y="1161"/>
                      <a:pt x="1606" y="1161"/>
                    </a:cubicBezTo>
                    <a:cubicBezTo>
                      <a:pt x="1607" y="1161"/>
                      <a:pt x="1607" y="1161"/>
                      <a:pt x="1607" y="1161"/>
                    </a:cubicBezTo>
                    <a:cubicBezTo>
                      <a:pt x="1617" y="1150"/>
                      <a:pt x="1617" y="1150"/>
                      <a:pt x="1617" y="1150"/>
                    </a:cubicBezTo>
                    <a:cubicBezTo>
                      <a:pt x="1613" y="1134"/>
                      <a:pt x="1613" y="1134"/>
                      <a:pt x="1613" y="1134"/>
                    </a:cubicBezTo>
                    <a:cubicBezTo>
                      <a:pt x="1602" y="1067"/>
                      <a:pt x="1602" y="1067"/>
                      <a:pt x="1602" y="1067"/>
                    </a:cubicBezTo>
                    <a:cubicBezTo>
                      <a:pt x="1632" y="1081"/>
                      <a:pt x="1632" y="1081"/>
                      <a:pt x="1632" y="1081"/>
                    </a:cubicBezTo>
                    <a:cubicBezTo>
                      <a:pt x="1633" y="1081"/>
                      <a:pt x="1633" y="1081"/>
                      <a:pt x="1633" y="1081"/>
                    </a:cubicBezTo>
                    <a:cubicBezTo>
                      <a:pt x="1634" y="1081"/>
                      <a:pt x="1634" y="1081"/>
                      <a:pt x="1634" y="1081"/>
                    </a:cubicBezTo>
                    <a:cubicBezTo>
                      <a:pt x="1648" y="1098"/>
                      <a:pt x="1648" y="1098"/>
                      <a:pt x="1648" y="1098"/>
                    </a:cubicBezTo>
                    <a:cubicBezTo>
                      <a:pt x="1657" y="1107"/>
                      <a:pt x="1657" y="1107"/>
                      <a:pt x="1657" y="1107"/>
                    </a:cubicBezTo>
                    <a:cubicBezTo>
                      <a:pt x="1669" y="1098"/>
                      <a:pt x="1669" y="1098"/>
                      <a:pt x="1669" y="1098"/>
                    </a:cubicBezTo>
                    <a:cubicBezTo>
                      <a:pt x="1714" y="1050"/>
                      <a:pt x="1714" y="1050"/>
                      <a:pt x="1714" y="1050"/>
                    </a:cubicBezTo>
                    <a:cubicBezTo>
                      <a:pt x="1714" y="1050"/>
                      <a:pt x="1714" y="1050"/>
                      <a:pt x="1714" y="1050"/>
                    </a:cubicBezTo>
                    <a:cubicBezTo>
                      <a:pt x="1715" y="1050"/>
                      <a:pt x="1715" y="1050"/>
                      <a:pt x="1715" y="1050"/>
                    </a:cubicBezTo>
                    <a:cubicBezTo>
                      <a:pt x="1730" y="1038"/>
                      <a:pt x="1730" y="1038"/>
                      <a:pt x="1730" y="1038"/>
                    </a:cubicBezTo>
                    <a:cubicBezTo>
                      <a:pt x="1748" y="1013"/>
                      <a:pt x="1748" y="1013"/>
                      <a:pt x="1748" y="1013"/>
                    </a:cubicBezTo>
                    <a:cubicBezTo>
                      <a:pt x="1749" y="1011"/>
                      <a:pt x="1749" y="1011"/>
                      <a:pt x="1749" y="1011"/>
                    </a:cubicBezTo>
                    <a:cubicBezTo>
                      <a:pt x="1774" y="1017"/>
                      <a:pt x="1774" y="1017"/>
                      <a:pt x="1774" y="1017"/>
                    </a:cubicBezTo>
                    <a:cubicBezTo>
                      <a:pt x="1785" y="1017"/>
                      <a:pt x="1785" y="1017"/>
                      <a:pt x="1785" y="1017"/>
                    </a:cubicBezTo>
                    <a:cubicBezTo>
                      <a:pt x="1785" y="1008"/>
                      <a:pt x="1787" y="1001"/>
                      <a:pt x="1788" y="997"/>
                    </a:cubicBezTo>
                    <a:cubicBezTo>
                      <a:pt x="1806" y="976"/>
                      <a:pt x="1806" y="976"/>
                      <a:pt x="1806" y="976"/>
                    </a:cubicBezTo>
                    <a:cubicBezTo>
                      <a:pt x="1812" y="973"/>
                      <a:pt x="1812" y="973"/>
                      <a:pt x="1812" y="973"/>
                    </a:cubicBezTo>
                    <a:cubicBezTo>
                      <a:pt x="1833" y="980"/>
                      <a:pt x="1833" y="980"/>
                      <a:pt x="1833" y="980"/>
                    </a:cubicBezTo>
                    <a:cubicBezTo>
                      <a:pt x="1858" y="977"/>
                      <a:pt x="1858" y="977"/>
                      <a:pt x="1858" y="977"/>
                    </a:cubicBezTo>
                    <a:cubicBezTo>
                      <a:pt x="1875" y="959"/>
                      <a:pt x="1875" y="959"/>
                      <a:pt x="1875" y="959"/>
                    </a:cubicBezTo>
                    <a:cubicBezTo>
                      <a:pt x="1883" y="943"/>
                      <a:pt x="1883" y="943"/>
                      <a:pt x="1883" y="943"/>
                    </a:cubicBezTo>
                    <a:cubicBezTo>
                      <a:pt x="1878" y="935"/>
                      <a:pt x="1878" y="935"/>
                      <a:pt x="1878" y="935"/>
                    </a:cubicBezTo>
                    <a:cubicBezTo>
                      <a:pt x="1863" y="942"/>
                      <a:pt x="1863" y="942"/>
                      <a:pt x="1863" y="942"/>
                    </a:cubicBezTo>
                    <a:cubicBezTo>
                      <a:pt x="1862" y="941"/>
                      <a:pt x="1862" y="941"/>
                      <a:pt x="1862" y="941"/>
                    </a:cubicBezTo>
                    <a:cubicBezTo>
                      <a:pt x="1861" y="940"/>
                      <a:pt x="1861" y="940"/>
                      <a:pt x="1861" y="940"/>
                    </a:cubicBezTo>
                    <a:cubicBezTo>
                      <a:pt x="1842" y="923"/>
                      <a:pt x="1842" y="923"/>
                      <a:pt x="1842" y="923"/>
                    </a:cubicBezTo>
                    <a:cubicBezTo>
                      <a:pt x="1841" y="922"/>
                      <a:pt x="1841" y="922"/>
                      <a:pt x="1841" y="922"/>
                    </a:cubicBezTo>
                    <a:cubicBezTo>
                      <a:pt x="1849" y="894"/>
                      <a:pt x="1849" y="894"/>
                      <a:pt x="1849" y="894"/>
                    </a:cubicBezTo>
                    <a:cubicBezTo>
                      <a:pt x="1851" y="872"/>
                      <a:pt x="1851" y="872"/>
                      <a:pt x="1851" y="872"/>
                    </a:cubicBezTo>
                    <a:cubicBezTo>
                      <a:pt x="1845" y="855"/>
                      <a:pt x="1845" y="855"/>
                      <a:pt x="1845" y="855"/>
                    </a:cubicBezTo>
                    <a:cubicBezTo>
                      <a:pt x="1831" y="849"/>
                      <a:pt x="1831" y="849"/>
                      <a:pt x="1831" y="849"/>
                    </a:cubicBezTo>
                    <a:cubicBezTo>
                      <a:pt x="1831" y="848"/>
                      <a:pt x="1831" y="848"/>
                      <a:pt x="1831" y="848"/>
                    </a:cubicBezTo>
                    <a:cubicBezTo>
                      <a:pt x="1830" y="847"/>
                      <a:pt x="1830" y="847"/>
                      <a:pt x="1830" y="847"/>
                    </a:cubicBezTo>
                    <a:cubicBezTo>
                      <a:pt x="1829" y="846"/>
                      <a:pt x="1829" y="846"/>
                      <a:pt x="1829" y="846"/>
                    </a:cubicBezTo>
                    <a:cubicBezTo>
                      <a:pt x="1816" y="821"/>
                      <a:pt x="1816" y="821"/>
                      <a:pt x="1816" y="821"/>
                    </a:cubicBezTo>
                    <a:cubicBezTo>
                      <a:pt x="1814" y="818"/>
                      <a:pt x="1814" y="818"/>
                      <a:pt x="1814" y="818"/>
                    </a:cubicBezTo>
                    <a:cubicBezTo>
                      <a:pt x="1796" y="839"/>
                      <a:pt x="1796" y="839"/>
                      <a:pt x="1796" y="839"/>
                    </a:cubicBezTo>
                    <a:cubicBezTo>
                      <a:pt x="1778" y="850"/>
                      <a:pt x="1778" y="850"/>
                      <a:pt x="1778" y="850"/>
                    </a:cubicBezTo>
                    <a:cubicBezTo>
                      <a:pt x="1774" y="852"/>
                      <a:pt x="1774" y="852"/>
                      <a:pt x="1774" y="852"/>
                    </a:cubicBezTo>
                    <a:cubicBezTo>
                      <a:pt x="1773" y="851"/>
                      <a:pt x="1773" y="851"/>
                      <a:pt x="1773" y="851"/>
                    </a:cubicBezTo>
                    <a:cubicBezTo>
                      <a:pt x="1772" y="849"/>
                      <a:pt x="1772" y="849"/>
                      <a:pt x="1772" y="849"/>
                    </a:cubicBezTo>
                    <a:cubicBezTo>
                      <a:pt x="1753" y="831"/>
                      <a:pt x="1753" y="831"/>
                      <a:pt x="1753" y="831"/>
                    </a:cubicBezTo>
                    <a:cubicBezTo>
                      <a:pt x="1753" y="830"/>
                      <a:pt x="1753" y="830"/>
                      <a:pt x="1753" y="830"/>
                    </a:cubicBezTo>
                    <a:cubicBezTo>
                      <a:pt x="1739" y="801"/>
                      <a:pt x="1739" y="801"/>
                      <a:pt x="1739" y="801"/>
                    </a:cubicBezTo>
                    <a:cubicBezTo>
                      <a:pt x="1739" y="800"/>
                      <a:pt x="1739" y="800"/>
                      <a:pt x="1739" y="800"/>
                    </a:cubicBezTo>
                    <a:cubicBezTo>
                      <a:pt x="1733" y="779"/>
                      <a:pt x="1733" y="779"/>
                      <a:pt x="1733" y="779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3" y="778"/>
                      <a:pt x="1733" y="778"/>
                      <a:pt x="1733" y="778"/>
                    </a:cubicBezTo>
                    <a:cubicBezTo>
                      <a:pt x="1733" y="746"/>
                      <a:pt x="1733" y="746"/>
                      <a:pt x="1733" y="746"/>
                    </a:cubicBezTo>
                    <a:cubicBezTo>
                      <a:pt x="1730" y="727"/>
                      <a:pt x="1730" y="727"/>
                      <a:pt x="1730" y="727"/>
                    </a:cubicBezTo>
                    <a:cubicBezTo>
                      <a:pt x="1716" y="722"/>
                      <a:pt x="1716" y="722"/>
                      <a:pt x="1716" y="722"/>
                    </a:cubicBezTo>
                    <a:cubicBezTo>
                      <a:pt x="1715" y="722"/>
                      <a:pt x="1715" y="722"/>
                      <a:pt x="1715" y="722"/>
                    </a:cubicBezTo>
                    <a:cubicBezTo>
                      <a:pt x="1715" y="721"/>
                      <a:pt x="1715" y="721"/>
                      <a:pt x="1715" y="721"/>
                    </a:cubicBezTo>
                    <a:cubicBezTo>
                      <a:pt x="1681" y="694"/>
                      <a:pt x="1681" y="694"/>
                      <a:pt x="1681" y="694"/>
                    </a:cubicBezTo>
                    <a:cubicBezTo>
                      <a:pt x="1683" y="691"/>
                      <a:pt x="1683" y="691"/>
                      <a:pt x="1683" y="691"/>
                    </a:cubicBezTo>
                    <a:cubicBezTo>
                      <a:pt x="1699" y="674"/>
                      <a:pt x="1699" y="674"/>
                      <a:pt x="1699" y="674"/>
                    </a:cubicBezTo>
                    <a:cubicBezTo>
                      <a:pt x="1699" y="673"/>
                      <a:pt x="1699" y="673"/>
                      <a:pt x="1699" y="673"/>
                    </a:cubicBezTo>
                    <a:cubicBezTo>
                      <a:pt x="1699" y="672"/>
                      <a:pt x="1699" y="672"/>
                      <a:pt x="1699" y="672"/>
                    </a:cubicBezTo>
                    <a:cubicBezTo>
                      <a:pt x="1701" y="672"/>
                      <a:pt x="1701" y="672"/>
                      <a:pt x="1701" y="672"/>
                    </a:cubicBezTo>
                    <a:cubicBezTo>
                      <a:pt x="1701" y="672"/>
                      <a:pt x="1701" y="672"/>
                      <a:pt x="1701" y="672"/>
                    </a:cubicBezTo>
                    <a:cubicBezTo>
                      <a:pt x="1719" y="670"/>
                      <a:pt x="1719" y="670"/>
                      <a:pt x="1719" y="670"/>
                    </a:cubicBezTo>
                    <a:cubicBezTo>
                      <a:pt x="1720" y="670"/>
                      <a:pt x="1720" y="670"/>
                      <a:pt x="1720" y="670"/>
                    </a:cubicBezTo>
                    <a:cubicBezTo>
                      <a:pt x="1725" y="670"/>
                      <a:pt x="1730" y="673"/>
                      <a:pt x="1735" y="678"/>
                    </a:cubicBezTo>
                    <a:cubicBezTo>
                      <a:pt x="1749" y="690"/>
                      <a:pt x="1749" y="690"/>
                      <a:pt x="1749" y="690"/>
                    </a:cubicBezTo>
                    <a:cubicBezTo>
                      <a:pt x="1765" y="677"/>
                      <a:pt x="1765" y="677"/>
                      <a:pt x="1765" y="677"/>
                    </a:cubicBezTo>
                    <a:cubicBezTo>
                      <a:pt x="1777" y="661"/>
                      <a:pt x="1777" y="661"/>
                      <a:pt x="1777" y="661"/>
                    </a:cubicBezTo>
                    <a:cubicBezTo>
                      <a:pt x="1777" y="648"/>
                      <a:pt x="1777" y="648"/>
                      <a:pt x="1777" y="648"/>
                    </a:cubicBezTo>
                    <a:cubicBezTo>
                      <a:pt x="1773" y="614"/>
                      <a:pt x="1773" y="614"/>
                      <a:pt x="1773" y="614"/>
                    </a:cubicBezTo>
                    <a:cubicBezTo>
                      <a:pt x="1769" y="600"/>
                      <a:pt x="1769" y="600"/>
                      <a:pt x="1769" y="600"/>
                    </a:cubicBezTo>
                    <a:cubicBezTo>
                      <a:pt x="1746" y="596"/>
                      <a:pt x="1746" y="596"/>
                      <a:pt x="1746" y="596"/>
                    </a:cubicBezTo>
                    <a:cubicBezTo>
                      <a:pt x="1746" y="582"/>
                      <a:pt x="1746" y="582"/>
                      <a:pt x="1746" y="582"/>
                    </a:cubicBezTo>
                    <a:cubicBezTo>
                      <a:pt x="1725" y="556"/>
                      <a:pt x="1725" y="556"/>
                      <a:pt x="1725" y="556"/>
                    </a:cubicBezTo>
                    <a:cubicBezTo>
                      <a:pt x="1724" y="555"/>
                      <a:pt x="1724" y="555"/>
                      <a:pt x="1724" y="555"/>
                    </a:cubicBezTo>
                    <a:cubicBezTo>
                      <a:pt x="1714" y="536"/>
                      <a:pt x="1714" y="536"/>
                      <a:pt x="1714" y="536"/>
                    </a:cubicBezTo>
                    <a:cubicBezTo>
                      <a:pt x="1711" y="534"/>
                      <a:pt x="1711" y="534"/>
                      <a:pt x="1711" y="534"/>
                    </a:cubicBezTo>
                    <a:cubicBezTo>
                      <a:pt x="1711" y="532"/>
                      <a:pt x="1711" y="532"/>
                      <a:pt x="1711" y="532"/>
                    </a:cubicBezTo>
                    <a:cubicBezTo>
                      <a:pt x="1711" y="532"/>
                      <a:pt x="1711" y="532"/>
                      <a:pt x="1711" y="532"/>
                    </a:cubicBezTo>
                    <a:cubicBezTo>
                      <a:pt x="1735" y="501"/>
                      <a:pt x="1735" y="501"/>
                      <a:pt x="1735" y="501"/>
                    </a:cubicBezTo>
                    <a:cubicBezTo>
                      <a:pt x="1735" y="500"/>
                      <a:pt x="1735" y="500"/>
                      <a:pt x="1735" y="500"/>
                    </a:cubicBezTo>
                    <a:cubicBezTo>
                      <a:pt x="1736" y="499"/>
                      <a:pt x="1736" y="499"/>
                      <a:pt x="1736" y="499"/>
                    </a:cubicBezTo>
                    <a:cubicBezTo>
                      <a:pt x="1736" y="498"/>
                      <a:pt x="1736" y="498"/>
                      <a:pt x="1736" y="498"/>
                    </a:cubicBezTo>
                    <a:cubicBezTo>
                      <a:pt x="1738" y="498"/>
                      <a:pt x="1738" y="498"/>
                      <a:pt x="1738" y="498"/>
                    </a:cubicBezTo>
                    <a:cubicBezTo>
                      <a:pt x="1747" y="497"/>
                      <a:pt x="1747" y="497"/>
                      <a:pt x="1747" y="497"/>
                    </a:cubicBezTo>
                    <a:cubicBezTo>
                      <a:pt x="1759" y="487"/>
                      <a:pt x="1759" y="487"/>
                      <a:pt x="1759" y="487"/>
                    </a:cubicBezTo>
                    <a:cubicBezTo>
                      <a:pt x="1773" y="445"/>
                      <a:pt x="1773" y="445"/>
                      <a:pt x="1773" y="445"/>
                    </a:cubicBezTo>
                    <a:cubicBezTo>
                      <a:pt x="1774" y="445"/>
                      <a:pt x="1774" y="445"/>
                      <a:pt x="1774" y="445"/>
                    </a:cubicBezTo>
                    <a:cubicBezTo>
                      <a:pt x="1774" y="444"/>
                      <a:pt x="1774" y="444"/>
                      <a:pt x="1774" y="444"/>
                    </a:cubicBezTo>
                    <a:cubicBezTo>
                      <a:pt x="1791" y="425"/>
                      <a:pt x="1791" y="425"/>
                      <a:pt x="1791" y="425"/>
                    </a:cubicBezTo>
                    <a:cubicBezTo>
                      <a:pt x="1791" y="424"/>
                      <a:pt x="1791" y="424"/>
                      <a:pt x="1791" y="424"/>
                    </a:cubicBezTo>
                    <a:cubicBezTo>
                      <a:pt x="1792" y="424"/>
                      <a:pt x="1792" y="424"/>
                      <a:pt x="1792" y="424"/>
                    </a:cubicBezTo>
                    <a:cubicBezTo>
                      <a:pt x="1793" y="424"/>
                      <a:pt x="1793" y="424"/>
                      <a:pt x="1793" y="424"/>
                    </a:cubicBezTo>
                    <a:cubicBezTo>
                      <a:pt x="1812" y="419"/>
                      <a:pt x="1812" y="419"/>
                      <a:pt x="1812" y="419"/>
                    </a:cubicBezTo>
                    <a:cubicBezTo>
                      <a:pt x="1812" y="421"/>
                      <a:pt x="1812" y="421"/>
                      <a:pt x="1812" y="421"/>
                    </a:cubicBezTo>
                    <a:cubicBezTo>
                      <a:pt x="1824" y="431"/>
                      <a:pt x="1824" y="431"/>
                      <a:pt x="1824" y="431"/>
                    </a:cubicBezTo>
                    <a:cubicBezTo>
                      <a:pt x="1829" y="432"/>
                      <a:pt x="1829" y="432"/>
                      <a:pt x="1829" y="432"/>
                    </a:cubicBezTo>
                    <a:cubicBezTo>
                      <a:pt x="1836" y="400"/>
                      <a:pt x="1836" y="400"/>
                      <a:pt x="1836" y="400"/>
                    </a:cubicBezTo>
                    <a:cubicBezTo>
                      <a:pt x="1829" y="376"/>
                      <a:pt x="1829" y="376"/>
                      <a:pt x="1829" y="376"/>
                    </a:cubicBezTo>
                    <a:cubicBezTo>
                      <a:pt x="1827" y="375"/>
                      <a:pt x="1827" y="375"/>
                      <a:pt x="1827" y="375"/>
                    </a:cubicBezTo>
                    <a:cubicBezTo>
                      <a:pt x="1827" y="373"/>
                      <a:pt x="1827" y="373"/>
                      <a:pt x="1827" y="373"/>
                    </a:cubicBezTo>
                    <a:cubicBezTo>
                      <a:pt x="1831" y="347"/>
                      <a:pt x="1831" y="347"/>
                      <a:pt x="1831" y="347"/>
                    </a:cubicBezTo>
                    <a:cubicBezTo>
                      <a:pt x="1831" y="345"/>
                      <a:pt x="1831" y="345"/>
                      <a:pt x="1831" y="345"/>
                    </a:cubicBezTo>
                    <a:cubicBezTo>
                      <a:pt x="1843" y="331"/>
                      <a:pt x="1843" y="331"/>
                      <a:pt x="1843" y="331"/>
                    </a:cubicBezTo>
                    <a:cubicBezTo>
                      <a:pt x="1852" y="316"/>
                      <a:pt x="1852" y="316"/>
                      <a:pt x="1852" y="316"/>
                    </a:cubicBezTo>
                    <a:cubicBezTo>
                      <a:pt x="1853" y="304"/>
                      <a:pt x="1853" y="304"/>
                      <a:pt x="1853" y="304"/>
                    </a:cubicBezTo>
                    <a:cubicBezTo>
                      <a:pt x="1853" y="297"/>
                      <a:pt x="1850" y="287"/>
                      <a:pt x="1843" y="271"/>
                    </a:cubicBezTo>
                    <a:cubicBezTo>
                      <a:pt x="1843" y="271"/>
                      <a:pt x="1843" y="271"/>
                      <a:pt x="1843" y="271"/>
                    </a:cubicBezTo>
                    <a:cubicBezTo>
                      <a:pt x="1843" y="271"/>
                      <a:pt x="1843" y="271"/>
                      <a:pt x="1843" y="271"/>
                    </a:cubicBezTo>
                    <a:cubicBezTo>
                      <a:pt x="1843" y="246"/>
                      <a:pt x="1843" y="246"/>
                      <a:pt x="1843" y="246"/>
                    </a:cubicBezTo>
                    <a:cubicBezTo>
                      <a:pt x="1843" y="245"/>
                      <a:pt x="1843" y="245"/>
                      <a:pt x="1843" y="245"/>
                    </a:cubicBezTo>
                    <a:cubicBezTo>
                      <a:pt x="1849" y="222"/>
                      <a:pt x="1849" y="222"/>
                      <a:pt x="1849" y="222"/>
                    </a:cubicBezTo>
                    <a:cubicBezTo>
                      <a:pt x="1844" y="213"/>
                      <a:pt x="1841" y="205"/>
                      <a:pt x="1841" y="200"/>
                    </a:cubicBezTo>
                    <a:lnTo>
                      <a:pt x="1845" y="171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1" name="Freeform 14"/>
              <p:cNvSpPr/>
              <p:nvPr/>
            </p:nvSpPr>
            <p:spPr bwMode="auto">
              <a:xfrm>
                <a:off x="5978489" y="4794699"/>
                <a:ext cx="833675" cy="623941"/>
              </a:xfrm>
              <a:custGeom>
                <a:avLst/>
                <a:gdLst>
                  <a:gd name="T0" fmla="*/ 2147483646 w 662"/>
                  <a:gd name="T1" fmla="*/ 2147483646 h 506"/>
                  <a:gd name="T2" fmla="*/ 2147483646 w 662"/>
                  <a:gd name="T3" fmla="*/ 2147483646 h 506"/>
                  <a:gd name="T4" fmla="*/ 2147483646 w 662"/>
                  <a:gd name="T5" fmla="*/ 2147483646 h 506"/>
                  <a:gd name="T6" fmla="*/ 2147483646 w 662"/>
                  <a:gd name="T7" fmla="*/ 2147483646 h 506"/>
                  <a:gd name="T8" fmla="*/ 2147483646 w 662"/>
                  <a:gd name="T9" fmla="*/ 2147483646 h 506"/>
                  <a:gd name="T10" fmla="*/ 2147483646 w 662"/>
                  <a:gd name="T11" fmla="*/ 2147483646 h 506"/>
                  <a:gd name="T12" fmla="*/ 2147483646 w 662"/>
                  <a:gd name="T13" fmla="*/ 2147483646 h 506"/>
                  <a:gd name="T14" fmla="*/ 2147483646 w 662"/>
                  <a:gd name="T15" fmla="*/ 2147483646 h 506"/>
                  <a:gd name="T16" fmla="*/ 2147483646 w 662"/>
                  <a:gd name="T17" fmla="*/ 2147483646 h 506"/>
                  <a:gd name="T18" fmla="*/ 2147483646 w 662"/>
                  <a:gd name="T19" fmla="*/ 2147483646 h 506"/>
                  <a:gd name="T20" fmla="*/ 2147483646 w 662"/>
                  <a:gd name="T21" fmla="*/ 2147483646 h 506"/>
                  <a:gd name="T22" fmla="*/ 2147483646 w 662"/>
                  <a:gd name="T23" fmla="*/ 2147483646 h 506"/>
                  <a:gd name="T24" fmla="*/ 2147483646 w 662"/>
                  <a:gd name="T25" fmla="*/ 2147483646 h 506"/>
                  <a:gd name="T26" fmla="*/ 2147483646 w 662"/>
                  <a:gd name="T27" fmla="*/ 2147483646 h 506"/>
                  <a:gd name="T28" fmla="*/ 2147483646 w 662"/>
                  <a:gd name="T29" fmla="*/ 2147483646 h 506"/>
                  <a:gd name="T30" fmla="*/ 2147483646 w 662"/>
                  <a:gd name="T31" fmla="*/ 2147483646 h 506"/>
                  <a:gd name="T32" fmla="*/ 2147483646 w 662"/>
                  <a:gd name="T33" fmla="*/ 2147483646 h 506"/>
                  <a:gd name="T34" fmla="*/ 2147483646 w 662"/>
                  <a:gd name="T35" fmla="*/ 2147483646 h 506"/>
                  <a:gd name="T36" fmla="*/ 1811222124 w 662"/>
                  <a:gd name="T37" fmla="*/ 2147483646 h 506"/>
                  <a:gd name="T38" fmla="*/ 2147483646 w 662"/>
                  <a:gd name="T39" fmla="*/ 2147483646 h 506"/>
                  <a:gd name="T40" fmla="*/ 2147483646 w 662"/>
                  <a:gd name="T41" fmla="*/ 2147483646 h 506"/>
                  <a:gd name="T42" fmla="*/ 2147483646 w 662"/>
                  <a:gd name="T43" fmla="*/ 2147483646 h 506"/>
                  <a:gd name="T44" fmla="*/ 2147483646 w 662"/>
                  <a:gd name="T45" fmla="*/ 2147483646 h 506"/>
                  <a:gd name="T46" fmla="*/ 2147483646 w 662"/>
                  <a:gd name="T47" fmla="*/ 2147483646 h 506"/>
                  <a:gd name="T48" fmla="*/ 2147483646 w 662"/>
                  <a:gd name="T49" fmla="*/ 2147483646 h 506"/>
                  <a:gd name="T50" fmla="*/ 2147483646 w 662"/>
                  <a:gd name="T51" fmla="*/ 2147483646 h 506"/>
                  <a:gd name="T52" fmla="*/ 2147483646 w 662"/>
                  <a:gd name="T53" fmla="*/ 2147483646 h 506"/>
                  <a:gd name="T54" fmla="*/ 2147483646 w 662"/>
                  <a:gd name="T55" fmla="*/ 2147483646 h 506"/>
                  <a:gd name="T56" fmla="*/ 2147483646 w 662"/>
                  <a:gd name="T57" fmla="*/ 2147483646 h 506"/>
                  <a:gd name="T58" fmla="*/ 2147483646 w 662"/>
                  <a:gd name="T59" fmla="*/ 2147483646 h 506"/>
                  <a:gd name="T60" fmla="*/ 2147483646 w 662"/>
                  <a:gd name="T61" fmla="*/ 2147483646 h 506"/>
                  <a:gd name="T62" fmla="*/ 2147483646 w 662"/>
                  <a:gd name="T63" fmla="*/ 2147483646 h 506"/>
                  <a:gd name="T64" fmla="*/ 2147483646 w 662"/>
                  <a:gd name="T65" fmla="*/ 2147483646 h 506"/>
                  <a:gd name="T66" fmla="*/ 2147483646 w 662"/>
                  <a:gd name="T67" fmla="*/ 2147483646 h 506"/>
                  <a:gd name="T68" fmla="*/ 2147483646 w 662"/>
                  <a:gd name="T69" fmla="*/ 2147483646 h 506"/>
                  <a:gd name="T70" fmla="*/ 2147483646 w 662"/>
                  <a:gd name="T71" fmla="*/ 2147483646 h 506"/>
                  <a:gd name="T72" fmla="*/ 2147483646 w 662"/>
                  <a:gd name="T73" fmla="*/ 2147483646 h 506"/>
                  <a:gd name="T74" fmla="*/ 2147483646 w 662"/>
                  <a:gd name="T75" fmla="*/ 2147483646 h 506"/>
                  <a:gd name="T76" fmla="*/ 2147483646 w 662"/>
                  <a:gd name="T77" fmla="*/ 2147483646 h 506"/>
                  <a:gd name="T78" fmla="*/ 2147483646 w 662"/>
                  <a:gd name="T79" fmla="*/ 2147483646 h 506"/>
                  <a:gd name="T80" fmla="*/ 2147483646 w 662"/>
                  <a:gd name="T81" fmla="*/ 2147483646 h 506"/>
                  <a:gd name="T82" fmla="*/ 2147483646 w 662"/>
                  <a:gd name="T83" fmla="*/ 2147483646 h 506"/>
                  <a:gd name="T84" fmla="*/ 2147483646 w 662"/>
                  <a:gd name="T85" fmla="*/ 2147483646 h 506"/>
                  <a:gd name="T86" fmla="*/ 2147483646 w 662"/>
                  <a:gd name="T87" fmla="*/ 2147483646 h 506"/>
                  <a:gd name="T88" fmla="*/ 2147483646 w 662"/>
                  <a:gd name="T89" fmla="*/ 2147483646 h 506"/>
                  <a:gd name="T90" fmla="*/ 2147483646 w 662"/>
                  <a:gd name="T91" fmla="*/ 2147483646 h 506"/>
                  <a:gd name="T92" fmla="*/ 2147483646 w 662"/>
                  <a:gd name="T93" fmla="*/ 2147483646 h 506"/>
                  <a:gd name="T94" fmla="*/ 2147483646 w 662"/>
                  <a:gd name="T95" fmla="*/ 2147483646 h 506"/>
                  <a:gd name="T96" fmla="*/ 2147483646 w 662"/>
                  <a:gd name="T97" fmla="*/ 2147483646 h 506"/>
                  <a:gd name="T98" fmla="*/ 2147483646 w 662"/>
                  <a:gd name="T99" fmla="*/ 2147483646 h 506"/>
                  <a:gd name="T100" fmla="*/ 2147483646 w 662"/>
                  <a:gd name="T101" fmla="*/ 2147483646 h 506"/>
                  <a:gd name="T102" fmla="*/ 2147483646 w 662"/>
                  <a:gd name="T103" fmla="*/ 2147483646 h 506"/>
                  <a:gd name="T104" fmla="*/ 2147483646 w 662"/>
                  <a:gd name="T105" fmla="*/ 2147483646 h 506"/>
                  <a:gd name="T106" fmla="*/ 2147483646 w 662"/>
                  <a:gd name="T107" fmla="*/ 2147483646 h 506"/>
                  <a:gd name="T108" fmla="*/ 2147483646 w 662"/>
                  <a:gd name="T109" fmla="*/ 2147483646 h 506"/>
                  <a:gd name="T110" fmla="*/ 2147483646 w 662"/>
                  <a:gd name="T111" fmla="*/ 2147483646 h 506"/>
                  <a:gd name="T112" fmla="*/ 2147483646 w 662"/>
                  <a:gd name="T113" fmla="*/ 2147483646 h 506"/>
                  <a:gd name="T114" fmla="*/ 2147483646 w 662"/>
                  <a:gd name="T115" fmla="*/ 0 h 506"/>
                  <a:gd name="T116" fmla="*/ 2147483646 w 662"/>
                  <a:gd name="T117" fmla="*/ 2147483646 h 50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w 662"/>
                  <a:gd name="T178" fmla="*/ 0 h 506"/>
                  <a:gd name="T179" fmla="*/ 662 w 662"/>
                  <a:gd name="T180" fmla="*/ 506 h 50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T177" t="T178" r="T179" b="T180"/>
                <a:pathLst>
                  <a:path w="662" h="506">
                    <a:moveTo>
                      <a:pt x="530" y="13"/>
                    </a:moveTo>
                    <a:cubicBezTo>
                      <a:pt x="531" y="14"/>
                      <a:pt x="531" y="14"/>
                      <a:pt x="531" y="14"/>
                    </a:cubicBezTo>
                    <a:cubicBezTo>
                      <a:pt x="533" y="16"/>
                      <a:pt x="533" y="16"/>
                      <a:pt x="533" y="16"/>
                    </a:cubicBezTo>
                    <a:cubicBezTo>
                      <a:pt x="519" y="37"/>
                      <a:pt x="519" y="37"/>
                      <a:pt x="519" y="37"/>
                    </a:cubicBezTo>
                    <a:cubicBezTo>
                      <a:pt x="514" y="43"/>
                      <a:pt x="507" y="48"/>
                      <a:pt x="498" y="48"/>
                    </a:cubicBezTo>
                    <a:cubicBezTo>
                      <a:pt x="496" y="48"/>
                      <a:pt x="496" y="48"/>
                      <a:pt x="496" y="48"/>
                    </a:cubicBezTo>
                    <a:cubicBezTo>
                      <a:pt x="486" y="41"/>
                      <a:pt x="486" y="41"/>
                      <a:pt x="486" y="41"/>
                    </a:cubicBezTo>
                    <a:cubicBezTo>
                      <a:pt x="475" y="42"/>
                      <a:pt x="475" y="42"/>
                      <a:pt x="475" y="42"/>
                    </a:cubicBezTo>
                    <a:cubicBezTo>
                      <a:pt x="454" y="58"/>
                      <a:pt x="454" y="58"/>
                      <a:pt x="454" y="58"/>
                    </a:cubicBezTo>
                    <a:cubicBezTo>
                      <a:pt x="449" y="60"/>
                      <a:pt x="442" y="55"/>
                      <a:pt x="433" y="42"/>
                    </a:cubicBezTo>
                    <a:cubicBezTo>
                      <a:pt x="427" y="56"/>
                      <a:pt x="427" y="56"/>
                      <a:pt x="427" y="56"/>
                    </a:cubicBezTo>
                    <a:cubicBezTo>
                      <a:pt x="426" y="56"/>
                      <a:pt x="426" y="56"/>
                      <a:pt x="426" y="56"/>
                    </a:cubicBezTo>
                    <a:cubicBezTo>
                      <a:pt x="426" y="56"/>
                      <a:pt x="426" y="56"/>
                      <a:pt x="426" y="56"/>
                    </a:cubicBezTo>
                    <a:cubicBezTo>
                      <a:pt x="424" y="57"/>
                      <a:pt x="424" y="57"/>
                      <a:pt x="424" y="57"/>
                    </a:cubicBezTo>
                    <a:cubicBezTo>
                      <a:pt x="424" y="57"/>
                      <a:pt x="424" y="57"/>
                      <a:pt x="424" y="57"/>
                    </a:cubicBezTo>
                    <a:cubicBezTo>
                      <a:pt x="417" y="64"/>
                      <a:pt x="417" y="64"/>
                      <a:pt x="417" y="64"/>
                    </a:cubicBezTo>
                    <a:cubicBezTo>
                      <a:pt x="403" y="64"/>
                      <a:pt x="403" y="64"/>
                      <a:pt x="403" y="64"/>
                    </a:cubicBezTo>
                    <a:cubicBezTo>
                      <a:pt x="390" y="69"/>
                      <a:pt x="390" y="69"/>
                      <a:pt x="390" y="69"/>
                    </a:cubicBezTo>
                    <a:cubicBezTo>
                      <a:pt x="373" y="81"/>
                      <a:pt x="373" y="81"/>
                      <a:pt x="373" y="81"/>
                    </a:cubicBezTo>
                    <a:cubicBezTo>
                      <a:pt x="367" y="81"/>
                      <a:pt x="367" y="81"/>
                      <a:pt x="367" y="81"/>
                    </a:cubicBezTo>
                    <a:cubicBezTo>
                      <a:pt x="361" y="86"/>
                      <a:pt x="361" y="86"/>
                      <a:pt x="361" y="86"/>
                    </a:cubicBezTo>
                    <a:cubicBezTo>
                      <a:pt x="356" y="91"/>
                      <a:pt x="354" y="95"/>
                      <a:pt x="357" y="99"/>
                    </a:cubicBezTo>
                    <a:cubicBezTo>
                      <a:pt x="364" y="110"/>
                      <a:pt x="364" y="110"/>
                      <a:pt x="364" y="110"/>
                    </a:cubicBezTo>
                    <a:cubicBezTo>
                      <a:pt x="335" y="107"/>
                      <a:pt x="335" y="107"/>
                      <a:pt x="335" y="107"/>
                    </a:cubicBezTo>
                    <a:cubicBezTo>
                      <a:pt x="319" y="119"/>
                      <a:pt x="319" y="119"/>
                      <a:pt x="319" y="119"/>
                    </a:cubicBezTo>
                    <a:cubicBezTo>
                      <a:pt x="317" y="125"/>
                      <a:pt x="317" y="125"/>
                      <a:pt x="317" y="125"/>
                    </a:cubicBezTo>
                    <a:cubicBezTo>
                      <a:pt x="317" y="126"/>
                      <a:pt x="317" y="126"/>
                      <a:pt x="317" y="126"/>
                    </a:cubicBezTo>
                    <a:cubicBezTo>
                      <a:pt x="314" y="134"/>
                      <a:pt x="314" y="134"/>
                      <a:pt x="314" y="134"/>
                    </a:cubicBezTo>
                    <a:cubicBezTo>
                      <a:pt x="313" y="135"/>
                      <a:pt x="313" y="135"/>
                      <a:pt x="313" y="135"/>
                    </a:cubicBezTo>
                    <a:cubicBezTo>
                      <a:pt x="312" y="136"/>
                      <a:pt x="312" y="136"/>
                      <a:pt x="312" y="136"/>
                    </a:cubicBezTo>
                    <a:cubicBezTo>
                      <a:pt x="297" y="136"/>
                      <a:pt x="297" y="136"/>
                      <a:pt x="297" y="136"/>
                    </a:cubicBezTo>
                    <a:cubicBezTo>
                      <a:pt x="278" y="129"/>
                      <a:pt x="278" y="129"/>
                      <a:pt x="278" y="129"/>
                    </a:cubicBezTo>
                    <a:cubicBezTo>
                      <a:pt x="271" y="128"/>
                      <a:pt x="271" y="128"/>
                      <a:pt x="271" y="128"/>
                    </a:cubicBezTo>
                    <a:cubicBezTo>
                      <a:pt x="257" y="130"/>
                      <a:pt x="257" y="130"/>
                      <a:pt x="257" y="130"/>
                    </a:cubicBezTo>
                    <a:cubicBezTo>
                      <a:pt x="250" y="130"/>
                      <a:pt x="243" y="122"/>
                      <a:pt x="237" y="111"/>
                    </a:cubicBezTo>
                    <a:cubicBezTo>
                      <a:pt x="224" y="106"/>
                      <a:pt x="224" y="106"/>
                      <a:pt x="224" y="106"/>
                    </a:cubicBezTo>
                    <a:cubicBezTo>
                      <a:pt x="213" y="121"/>
                      <a:pt x="213" y="121"/>
                      <a:pt x="213" y="121"/>
                    </a:cubicBezTo>
                    <a:cubicBezTo>
                      <a:pt x="213" y="121"/>
                      <a:pt x="213" y="121"/>
                      <a:pt x="213" y="121"/>
                    </a:cubicBezTo>
                    <a:cubicBezTo>
                      <a:pt x="212" y="121"/>
                      <a:pt x="212" y="121"/>
                      <a:pt x="212" y="121"/>
                    </a:cubicBezTo>
                    <a:cubicBezTo>
                      <a:pt x="198" y="134"/>
                      <a:pt x="198" y="134"/>
                      <a:pt x="198" y="134"/>
                    </a:cubicBezTo>
                    <a:cubicBezTo>
                      <a:pt x="196" y="134"/>
                      <a:pt x="196" y="134"/>
                      <a:pt x="196" y="134"/>
                    </a:cubicBezTo>
                    <a:cubicBezTo>
                      <a:pt x="196" y="135"/>
                      <a:pt x="196" y="135"/>
                      <a:pt x="196" y="135"/>
                    </a:cubicBezTo>
                    <a:cubicBezTo>
                      <a:pt x="194" y="135"/>
                      <a:pt x="194" y="135"/>
                      <a:pt x="194" y="135"/>
                    </a:cubicBezTo>
                    <a:cubicBezTo>
                      <a:pt x="183" y="138"/>
                      <a:pt x="183" y="138"/>
                      <a:pt x="183" y="138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66" y="153"/>
                      <a:pt x="166" y="153"/>
                      <a:pt x="166" y="153"/>
                    </a:cubicBezTo>
                    <a:cubicBezTo>
                      <a:pt x="148" y="162"/>
                      <a:pt x="148" y="162"/>
                      <a:pt x="148" y="162"/>
                    </a:cubicBezTo>
                    <a:cubicBezTo>
                      <a:pt x="135" y="178"/>
                      <a:pt x="135" y="178"/>
                      <a:pt x="135" y="178"/>
                    </a:cubicBezTo>
                    <a:cubicBezTo>
                      <a:pt x="93" y="178"/>
                      <a:pt x="93" y="178"/>
                      <a:pt x="93" y="178"/>
                    </a:cubicBezTo>
                    <a:cubicBezTo>
                      <a:pt x="93" y="178"/>
                      <a:pt x="93" y="178"/>
                      <a:pt x="93" y="178"/>
                    </a:cubicBezTo>
                    <a:cubicBezTo>
                      <a:pt x="60" y="166"/>
                      <a:pt x="60" y="166"/>
                      <a:pt x="60" y="166"/>
                    </a:cubicBezTo>
                    <a:cubicBezTo>
                      <a:pt x="42" y="164"/>
                      <a:pt x="42" y="164"/>
                      <a:pt x="42" y="164"/>
                    </a:cubicBezTo>
                    <a:cubicBezTo>
                      <a:pt x="27" y="172"/>
                      <a:pt x="27" y="172"/>
                      <a:pt x="27" y="172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26" y="172"/>
                      <a:pt x="26" y="172"/>
                      <a:pt x="26" y="172"/>
                    </a:cubicBezTo>
                    <a:cubicBezTo>
                      <a:pt x="15" y="176"/>
                      <a:pt x="15" y="176"/>
                      <a:pt x="15" y="176"/>
                    </a:cubicBezTo>
                    <a:cubicBezTo>
                      <a:pt x="10" y="178"/>
                      <a:pt x="5" y="182"/>
                      <a:pt x="2" y="183"/>
                    </a:cubicBezTo>
                    <a:cubicBezTo>
                      <a:pt x="0" y="188"/>
                      <a:pt x="0" y="188"/>
                      <a:pt x="0" y="188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5" y="209"/>
                      <a:pt x="5" y="209"/>
                      <a:pt x="5" y="209"/>
                    </a:cubicBezTo>
                    <a:cubicBezTo>
                      <a:pt x="31" y="201"/>
                      <a:pt x="31" y="201"/>
                      <a:pt x="31" y="201"/>
                    </a:cubicBezTo>
                    <a:cubicBezTo>
                      <a:pt x="36" y="201"/>
                      <a:pt x="43" y="204"/>
                      <a:pt x="53" y="209"/>
                    </a:cubicBezTo>
                    <a:cubicBezTo>
                      <a:pt x="55" y="210"/>
                      <a:pt x="55" y="210"/>
                      <a:pt x="55" y="210"/>
                    </a:cubicBezTo>
                    <a:cubicBezTo>
                      <a:pt x="56" y="211"/>
                      <a:pt x="56" y="211"/>
                      <a:pt x="56" y="211"/>
                    </a:cubicBezTo>
                    <a:cubicBezTo>
                      <a:pt x="57" y="247"/>
                      <a:pt x="57" y="247"/>
                      <a:pt x="57" y="247"/>
                    </a:cubicBezTo>
                    <a:cubicBezTo>
                      <a:pt x="62" y="248"/>
                      <a:pt x="62" y="248"/>
                      <a:pt x="62" y="248"/>
                    </a:cubicBezTo>
                    <a:cubicBezTo>
                      <a:pt x="85" y="248"/>
                      <a:pt x="85" y="248"/>
                      <a:pt x="85" y="248"/>
                    </a:cubicBezTo>
                    <a:cubicBezTo>
                      <a:pt x="98" y="245"/>
                      <a:pt x="98" y="245"/>
                      <a:pt x="98" y="245"/>
                    </a:cubicBezTo>
                    <a:cubicBezTo>
                      <a:pt x="100" y="243"/>
                      <a:pt x="100" y="243"/>
                      <a:pt x="100" y="243"/>
                    </a:cubicBezTo>
                    <a:cubicBezTo>
                      <a:pt x="109" y="239"/>
                      <a:pt x="116" y="235"/>
                      <a:pt x="126" y="234"/>
                    </a:cubicBezTo>
                    <a:cubicBezTo>
                      <a:pt x="130" y="233"/>
                      <a:pt x="130" y="233"/>
                      <a:pt x="130" y="233"/>
                    </a:cubicBezTo>
                    <a:cubicBezTo>
                      <a:pt x="132" y="236"/>
                      <a:pt x="132" y="236"/>
                      <a:pt x="132" y="236"/>
                    </a:cubicBezTo>
                    <a:cubicBezTo>
                      <a:pt x="138" y="249"/>
                      <a:pt x="138" y="249"/>
                      <a:pt x="138" y="249"/>
                    </a:cubicBezTo>
                    <a:cubicBezTo>
                      <a:pt x="138" y="250"/>
                      <a:pt x="138" y="250"/>
                      <a:pt x="138" y="250"/>
                    </a:cubicBezTo>
                    <a:cubicBezTo>
                      <a:pt x="142" y="285"/>
                      <a:pt x="142" y="285"/>
                      <a:pt x="142" y="285"/>
                    </a:cubicBezTo>
                    <a:cubicBezTo>
                      <a:pt x="142" y="288"/>
                      <a:pt x="142" y="288"/>
                      <a:pt x="142" y="288"/>
                    </a:cubicBezTo>
                    <a:cubicBezTo>
                      <a:pt x="123" y="308"/>
                      <a:pt x="123" y="308"/>
                      <a:pt x="123" y="308"/>
                    </a:cubicBezTo>
                    <a:cubicBezTo>
                      <a:pt x="122" y="308"/>
                      <a:pt x="122" y="308"/>
                      <a:pt x="122" y="308"/>
                    </a:cubicBezTo>
                    <a:cubicBezTo>
                      <a:pt x="122" y="309"/>
                      <a:pt x="122" y="309"/>
                      <a:pt x="122" y="309"/>
                    </a:cubicBezTo>
                    <a:cubicBezTo>
                      <a:pt x="99" y="320"/>
                      <a:pt x="99" y="320"/>
                      <a:pt x="99" y="320"/>
                    </a:cubicBezTo>
                    <a:cubicBezTo>
                      <a:pt x="92" y="328"/>
                      <a:pt x="92" y="328"/>
                      <a:pt x="92" y="328"/>
                    </a:cubicBezTo>
                    <a:cubicBezTo>
                      <a:pt x="95" y="335"/>
                      <a:pt x="95" y="335"/>
                      <a:pt x="95" y="335"/>
                    </a:cubicBezTo>
                    <a:cubicBezTo>
                      <a:pt x="141" y="339"/>
                      <a:pt x="141" y="339"/>
                      <a:pt x="141" y="339"/>
                    </a:cubicBezTo>
                    <a:cubicBezTo>
                      <a:pt x="142" y="340"/>
                      <a:pt x="142" y="340"/>
                      <a:pt x="142" y="340"/>
                    </a:cubicBezTo>
                    <a:cubicBezTo>
                      <a:pt x="142" y="340"/>
                      <a:pt x="142" y="340"/>
                      <a:pt x="142" y="340"/>
                    </a:cubicBezTo>
                    <a:cubicBezTo>
                      <a:pt x="143" y="341"/>
                      <a:pt x="143" y="341"/>
                      <a:pt x="143" y="341"/>
                    </a:cubicBezTo>
                    <a:cubicBezTo>
                      <a:pt x="161" y="352"/>
                      <a:pt x="161" y="352"/>
                      <a:pt x="161" y="352"/>
                    </a:cubicBezTo>
                    <a:cubicBezTo>
                      <a:pt x="201" y="350"/>
                      <a:pt x="201" y="350"/>
                      <a:pt x="201" y="350"/>
                    </a:cubicBezTo>
                    <a:cubicBezTo>
                      <a:pt x="201" y="356"/>
                      <a:pt x="201" y="356"/>
                      <a:pt x="201" y="356"/>
                    </a:cubicBezTo>
                    <a:cubicBezTo>
                      <a:pt x="203" y="376"/>
                      <a:pt x="203" y="376"/>
                      <a:pt x="203" y="376"/>
                    </a:cubicBezTo>
                    <a:cubicBezTo>
                      <a:pt x="203" y="378"/>
                      <a:pt x="203" y="378"/>
                      <a:pt x="203" y="378"/>
                    </a:cubicBezTo>
                    <a:cubicBezTo>
                      <a:pt x="204" y="378"/>
                      <a:pt x="204" y="378"/>
                      <a:pt x="204" y="378"/>
                    </a:cubicBezTo>
                    <a:cubicBezTo>
                      <a:pt x="186" y="396"/>
                      <a:pt x="186" y="396"/>
                      <a:pt x="186" y="396"/>
                    </a:cubicBezTo>
                    <a:cubicBezTo>
                      <a:pt x="184" y="419"/>
                      <a:pt x="188" y="433"/>
                      <a:pt x="198" y="436"/>
                    </a:cubicBezTo>
                    <a:cubicBezTo>
                      <a:pt x="231" y="454"/>
                      <a:pt x="231" y="454"/>
                      <a:pt x="231" y="454"/>
                    </a:cubicBezTo>
                    <a:cubicBezTo>
                      <a:pt x="258" y="472"/>
                      <a:pt x="258" y="472"/>
                      <a:pt x="258" y="472"/>
                    </a:cubicBezTo>
                    <a:cubicBezTo>
                      <a:pt x="280" y="461"/>
                      <a:pt x="280" y="461"/>
                      <a:pt x="280" y="461"/>
                    </a:cubicBezTo>
                    <a:cubicBezTo>
                      <a:pt x="282" y="460"/>
                      <a:pt x="282" y="460"/>
                      <a:pt x="282" y="460"/>
                    </a:cubicBezTo>
                    <a:cubicBezTo>
                      <a:pt x="284" y="459"/>
                      <a:pt x="284" y="459"/>
                      <a:pt x="284" y="459"/>
                    </a:cubicBezTo>
                    <a:cubicBezTo>
                      <a:pt x="285" y="460"/>
                      <a:pt x="285" y="460"/>
                      <a:pt x="285" y="460"/>
                    </a:cubicBezTo>
                    <a:cubicBezTo>
                      <a:pt x="319" y="486"/>
                      <a:pt x="319" y="486"/>
                      <a:pt x="319" y="486"/>
                    </a:cubicBezTo>
                    <a:cubicBezTo>
                      <a:pt x="324" y="488"/>
                      <a:pt x="324" y="488"/>
                      <a:pt x="324" y="488"/>
                    </a:cubicBezTo>
                    <a:cubicBezTo>
                      <a:pt x="333" y="477"/>
                      <a:pt x="333" y="477"/>
                      <a:pt x="333" y="477"/>
                    </a:cubicBezTo>
                    <a:cubicBezTo>
                      <a:pt x="335" y="475"/>
                      <a:pt x="335" y="475"/>
                      <a:pt x="335" y="475"/>
                    </a:cubicBezTo>
                    <a:cubicBezTo>
                      <a:pt x="336" y="474"/>
                      <a:pt x="336" y="474"/>
                      <a:pt x="336" y="474"/>
                    </a:cubicBezTo>
                    <a:cubicBezTo>
                      <a:pt x="337" y="474"/>
                      <a:pt x="337" y="474"/>
                      <a:pt x="337" y="474"/>
                    </a:cubicBezTo>
                    <a:cubicBezTo>
                      <a:pt x="338" y="474"/>
                      <a:pt x="338" y="474"/>
                      <a:pt x="338" y="474"/>
                    </a:cubicBezTo>
                    <a:cubicBezTo>
                      <a:pt x="358" y="477"/>
                      <a:pt x="358" y="477"/>
                      <a:pt x="358" y="477"/>
                    </a:cubicBezTo>
                    <a:cubicBezTo>
                      <a:pt x="362" y="442"/>
                      <a:pt x="362" y="442"/>
                      <a:pt x="362" y="442"/>
                    </a:cubicBezTo>
                    <a:cubicBezTo>
                      <a:pt x="388" y="488"/>
                      <a:pt x="388" y="488"/>
                      <a:pt x="388" y="488"/>
                    </a:cubicBezTo>
                    <a:cubicBezTo>
                      <a:pt x="409" y="489"/>
                      <a:pt x="409" y="489"/>
                      <a:pt x="409" y="489"/>
                    </a:cubicBezTo>
                    <a:cubicBezTo>
                      <a:pt x="412" y="490"/>
                      <a:pt x="412" y="490"/>
                      <a:pt x="412" y="490"/>
                    </a:cubicBezTo>
                    <a:cubicBezTo>
                      <a:pt x="414" y="490"/>
                      <a:pt x="414" y="490"/>
                      <a:pt x="414" y="490"/>
                    </a:cubicBezTo>
                    <a:cubicBezTo>
                      <a:pt x="414" y="492"/>
                      <a:pt x="414" y="492"/>
                      <a:pt x="414" y="492"/>
                    </a:cubicBezTo>
                    <a:cubicBezTo>
                      <a:pt x="414" y="506"/>
                      <a:pt x="414" y="506"/>
                      <a:pt x="414" y="506"/>
                    </a:cubicBezTo>
                    <a:cubicBezTo>
                      <a:pt x="422" y="503"/>
                      <a:pt x="422" y="503"/>
                      <a:pt x="422" y="503"/>
                    </a:cubicBezTo>
                    <a:cubicBezTo>
                      <a:pt x="457" y="457"/>
                      <a:pt x="457" y="457"/>
                      <a:pt x="457" y="457"/>
                    </a:cubicBezTo>
                    <a:cubicBezTo>
                      <a:pt x="472" y="479"/>
                      <a:pt x="472" y="479"/>
                      <a:pt x="472" y="479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472" y="472"/>
                      <a:pt x="472" y="472"/>
                      <a:pt x="472" y="472"/>
                    </a:cubicBez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470"/>
                      <a:pt x="472" y="470"/>
                      <a:pt x="472" y="470"/>
                    </a:cubicBezTo>
                    <a:cubicBezTo>
                      <a:pt x="483" y="449"/>
                      <a:pt x="483" y="449"/>
                      <a:pt x="483" y="449"/>
                    </a:cubicBezTo>
                    <a:cubicBezTo>
                      <a:pt x="492" y="433"/>
                      <a:pt x="492" y="433"/>
                      <a:pt x="492" y="433"/>
                    </a:cubicBezTo>
                    <a:cubicBezTo>
                      <a:pt x="518" y="433"/>
                      <a:pt x="518" y="433"/>
                      <a:pt x="518" y="433"/>
                    </a:cubicBezTo>
                    <a:cubicBezTo>
                      <a:pt x="523" y="403"/>
                      <a:pt x="523" y="403"/>
                      <a:pt x="523" y="403"/>
                    </a:cubicBezTo>
                    <a:cubicBezTo>
                      <a:pt x="526" y="403"/>
                      <a:pt x="526" y="403"/>
                      <a:pt x="526" y="403"/>
                    </a:cubicBezTo>
                    <a:cubicBezTo>
                      <a:pt x="528" y="404"/>
                      <a:pt x="528" y="404"/>
                      <a:pt x="528" y="404"/>
                    </a:cubicBezTo>
                    <a:cubicBezTo>
                      <a:pt x="548" y="407"/>
                      <a:pt x="548" y="407"/>
                      <a:pt x="548" y="407"/>
                    </a:cubicBezTo>
                    <a:cubicBezTo>
                      <a:pt x="550" y="397"/>
                      <a:pt x="550" y="397"/>
                      <a:pt x="550" y="397"/>
                    </a:cubicBezTo>
                    <a:cubicBezTo>
                      <a:pt x="543" y="380"/>
                      <a:pt x="543" y="380"/>
                      <a:pt x="543" y="380"/>
                    </a:cubicBezTo>
                    <a:cubicBezTo>
                      <a:pt x="543" y="378"/>
                      <a:pt x="543" y="378"/>
                      <a:pt x="543" y="378"/>
                    </a:cubicBezTo>
                    <a:cubicBezTo>
                      <a:pt x="547" y="366"/>
                      <a:pt x="547" y="366"/>
                      <a:pt x="547" y="366"/>
                    </a:cubicBezTo>
                    <a:cubicBezTo>
                      <a:pt x="547" y="364"/>
                      <a:pt x="547" y="364"/>
                      <a:pt x="547" y="364"/>
                    </a:cubicBezTo>
                    <a:cubicBezTo>
                      <a:pt x="548" y="363"/>
                      <a:pt x="548" y="363"/>
                      <a:pt x="548" y="363"/>
                    </a:cubicBezTo>
                    <a:cubicBezTo>
                      <a:pt x="549" y="363"/>
                      <a:pt x="549" y="363"/>
                      <a:pt x="549" y="363"/>
                    </a:cubicBezTo>
                    <a:cubicBezTo>
                      <a:pt x="549" y="362"/>
                      <a:pt x="549" y="362"/>
                      <a:pt x="549" y="362"/>
                    </a:cubicBezTo>
                    <a:cubicBezTo>
                      <a:pt x="604" y="333"/>
                      <a:pt x="604" y="333"/>
                      <a:pt x="604" y="333"/>
                    </a:cubicBezTo>
                    <a:cubicBezTo>
                      <a:pt x="602" y="304"/>
                      <a:pt x="602" y="304"/>
                      <a:pt x="602" y="304"/>
                    </a:cubicBezTo>
                    <a:cubicBezTo>
                      <a:pt x="602" y="304"/>
                      <a:pt x="602" y="304"/>
                      <a:pt x="602" y="304"/>
                    </a:cubicBezTo>
                    <a:cubicBezTo>
                      <a:pt x="602" y="303"/>
                      <a:pt x="602" y="303"/>
                      <a:pt x="602" y="303"/>
                    </a:cubicBezTo>
                    <a:cubicBezTo>
                      <a:pt x="612" y="282"/>
                      <a:pt x="612" y="282"/>
                      <a:pt x="612" y="282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631" y="239"/>
                      <a:pt x="631" y="239"/>
                      <a:pt x="631" y="239"/>
                    </a:cubicBezTo>
                    <a:cubicBezTo>
                      <a:pt x="632" y="238"/>
                      <a:pt x="632" y="238"/>
                      <a:pt x="632" y="238"/>
                    </a:cubicBezTo>
                    <a:cubicBezTo>
                      <a:pt x="632" y="238"/>
                      <a:pt x="632" y="238"/>
                      <a:pt x="632" y="238"/>
                    </a:cubicBezTo>
                    <a:cubicBezTo>
                      <a:pt x="646" y="224"/>
                      <a:pt x="646" y="224"/>
                      <a:pt x="646" y="224"/>
                    </a:cubicBezTo>
                    <a:cubicBezTo>
                      <a:pt x="655" y="208"/>
                      <a:pt x="655" y="208"/>
                      <a:pt x="655" y="208"/>
                    </a:cubicBezTo>
                    <a:cubicBezTo>
                      <a:pt x="655" y="206"/>
                      <a:pt x="655" y="206"/>
                      <a:pt x="655" y="206"/>
                    </a:cubicBezTo>
                    <a:cubicBezTo>
                      <a:pt x="655" y="206"/>
                      <a:pt x="655" y="206"/>
                      <a:pt x="655" y="206"/>
                    </a:cubicBezTo>
                    <a:cubicBezTo>
                      <a:pt x="662" y="193"/>
                      <a:pt x="662" y="193"/>
                      <a:pt x="662" y="193"/>
                    </a:cubicBezTo>
                    <a:cubicBezTo>
                      <a:pt x="656" y="177"/>
                      <a:pt x="656" y="177"/>
                      <a:pt x="656" y="177"/>
                    </a:cubicBezTo>
                    <a:cubicBezTo>
                      <a:pt x="656" y="176"/>
                      <a:pt x="656" y="176"/>
                      <a:pt x="656" y="176"/>
                    </a:cubicBezTo>
                    <a:cubicBezTo>
                      <a:pt x="655" y="176"/>
                      <a:pt x="655" y="176"/>
                      <a:pt x="655" y="176"/>
                    </a:cubicBezTo>
                    <a:cubicBezTo>
                      <a:pt x="655" y="159"/>
                      <a:pt x="655" y="159"/>
                      <a:pt x="655" y="159"/>
                    </a:cubicBezTo>
                    <a:cubicBezTo>
                      <a:pt x="646" y="159"/>
                      <a:pt x="646" y="159"/>
                      <a:pt x="646" y="159"/>
                    </a:cubicBezTo>
                    <a:cubicBezTo>
                      <a:pt x="630" y="167"/>
                      <a:pt x="630" y="167"/>
                      <a:pt x="630" y="167"/>
                    </a:cubicBezTo>
                    <a:cubicBezTo>
                      <a:pt x="623" y="172"/>
                      <a:pt x="612" y="170"/>
                      <a:pt x="599" y="162"/>
                    </a:cubicBezTo>
                    <a:cubicBezTo>
                      <a:pt x="593" y="157"/>
                      <a:pt x="593" y="147"/>
                      <a:pt x="596" y="131"/>
                    </a:cubicBezTo>
                    <a:cubicBezTo>
                      <a:pt x="588" y="130"/>
                      <a:pt x="588" y="130"/>
                      <a:pt x="588" y="130"/>
                    </a:cubicBezTo>
                    <a:cubicBezTo>
                      <a:pt x="584" y="135"/>
                      <a:pt x="584" y="135"/>
                      <a:pt x="584" y="135"/>
                    </a:cubicBezTo>
                    <a:cubicBezTo>
                      <a:pt x="574" y="146"/>
                      <a:pt x="567" y="152"/>
                      <a:pt x="565" y="152"/>
                    </a:cubicBezTo>
                    <a:cubicBezTo>
                      <a:pt x="563" y="152"/>
                      <a:pt x="562" y="152"/>
                      <a:pt x="560" y="151"/>
                    </a:cubicBezTo>
                    <a:cubicBezTo>
                      <a:pt x="559" y="148"/>
                      <a:pt x="556" y="143"/>
                      <a:pt x="556" y="134"/>
                    </a:cubicBezTo>
                    <a:cubicBezTo>
                      <a:pt x="556" y="125"/>
                      <a:pt x="556" y="118"/>
                      <a:pt x="560" y="116"/>
                    </a:cubicBezTo>
                    <a:cubicBezTo>
                      <a:pt x="562" y="113"/>
                      <a:pt x="564" y="112"/>
                      <a:pt x="566" y="114"/>
                    </a:cubicBezTo>
                    <a:cubicBezTo>
                      <a:pt x="586" y="77"/>
                      <a:pt x="586" y="77"/>
                      <a:pt x="586" y="77"/>
                    </a:cubicBezTo>
                    <a:cubicBezTo>
                      <a:pt x="591" y="63"/>
                      <a:pt x="591" y="63"/>
                      <a:pt x="591" y="63"/>
                    </a:cubicBezTo>
                    <a:cubicBezTo>
                      <a:pt x="594" y="48"/>
                      <a:pt x="594" y="48"/>
                      <a:pt x="594" y="48"/>
                    </a:cubicBezTo>
                    <a:cubicBezTo>
                      <a:pt x="583" y="38"/>
                      <a:pt x="583" y="38"/>
                      <a:pt x="583" y="38"/>
                    </a:cubicBezTo>
                    <a:cubicBezTo>
                      <a:pt x="580" y="35"/>
                      <a:pt x="579" y="28"/>
                      <a:pt x="581" y="17"/>
                    </a:cubicBezTo>
                    <a:cubicBezTo>
                      <a:pt x="581" y="11"/>
                      <a:pt x="581" y="11"/>
                      <a:pt x="581" y="11"/>
                    </a:cubicBezTo>
                    <a:cubicBezTo>
                      <a:pt x="581" y="7"/>
                      <a:pt x="579" y="3"/>
                      <a:pt x="574" y="0"/>
                    </a:cubicBezTo>
                    <a:cubicBezTo>
                      <a:pt x="572" y="0"/>
                      <a:pt x="572" y="0"/>
                      <a:pt x="572" y="0"/>
                    </a:cubicBezTo>
                    <a:cubicBezTo>
                      <a:pt x="571" y="3"/>
                      <a:pt x="571" y="3"/>
                      <a:pt x="571" y="3"/>
                    </a:cubicBezTo>
                    <a:cubicBezTo>
                      <a:pt x="568" y="12"/>
                      <a:pt x="561" y="16"/>
                      <a:pt x="549" y="13"/>
                    </a:cubicBezTo>
                    <a:cubicBezTo>
                      <a:pt x="544" y="11"/>
                      <a:pt x="537" y="11"/>
                      <a:pt x="530" y="13"/>
                    </a:cubicBez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3" name="Freeform 16"/>
              <p:cNvSpPr/>
              <p:nvPr/>
            </p:nvSpPr>
            <p:spPr bwMode="auto">
              <a:xfrm>
                <a:off x="6094957" y="3201066"/>
                <a:ext cx="537393" cy="939885"/>
              </a:xfrm>
              <a:custGeom>
                <a:avLst/>
                <a:gdLst>
                  <a:gd name="T0" fmla="*/ 2147483646 w 425"/>
                  <a:gd name="T1" fmla="*/ 2147483646 h 763"/>
                  <a:gd name="T2" fmla="*/ 2147483646 w 425"/>
                  <a:gd name="T3" fmla="*/ 2147483646 h 763"/>
                  <a:gd name="T4" fmla="*/ 2147483646 w 425"/>
                  <a:gd name="T5" fmla="*/ 2147483646 h 763"/>
                  <a:gd name="T6" fmla="*/ 2147483646 w 425"/>
                  <a:gd name="T7" fmla="*/ 2147483646 h 763"/>
                  <a:gd name="T8" fmla="*/ 2147483646 w 425"/>
                  <a:gd name="T9" fmla="*/ 2147483646 h 763"/>
                  <a:gd name="T10" fmla="*/ 2147483646 w 425"/>
                  <a:gd name="T11" fmla="*/ 2147483646 h 763"/>
                  <a:gd name="T12" fmla="*/ 2147483646 w 425"/>
                  <a:gd name="T13" fmla="*/ 2147483646 h 763"/>
                  <a:gd name="T14" fmla="*/ 2147483646 w 425"/>
                  <a:gd name="T15" fmla="*/ 2147483646 h 763"/>
                  <a:gd name="T16" fmla="*/ 2147483646 w 425"/>
                  <a:gd name="T17" fmla="*/ 2147483646 h 763"/>
                  <a:gd name="T18" fmla="*/ 2147483646 w 425"/>
                  <a:gd name="T19" fmla="*/ 2147483646 h 763"/>
                  <a:gd name="T20" fmla="*/ 2147483646 w 425"/>
                  <a:gd name="T21" fmla="*/ 2147483646 h 763"/>
                  <a:gd name="T22" fmla="*/ 2147483646 w 425"/>
                  <a:gd name="T23" fmla="*/ 2147483646 h 763"/>
                  <a:gd name="T24" fmla="*/ 2147483646 w 425"/>
                  <a:gd name="T25" fmla="*/ 2147483646 h 763"/>
                  <a:gd name="T26" fmla="*/ 2147483646 w 425"/>
                  <a:gd name="T27" fmla="*/ 2147483646 h 763"/>
                  <a:gd name="T28" fmla="*/ 2147483646 w 425"/>
                  <a:gd name="T29" fmla="*/ 2147483646 h 763"/>
                  <a:gd name="T30" fmla="*/ 2147483646 w 425"/>
                  <a:gd name="T31" fmla="*/ 2147483646 h 763"/>
                  <a:gd name="T32" fmla="*/ 2147483646 w 425"/>
                  <a:gd name="T33" fmla="*/ 2147483646 h 763"/>
                  <a:gd name="T34" fmla="*/ 2147483646 w 425"/>
                  <a:gd name="T35" fmla="*/ 2147483646 h 763"/>
                  <a:gd name="T36" fmla="*/ 2147483646 w 425"/>
                  <a:gd name="T37" fmla="*/ 2147483646 h 763"/>
                  <a:gd name="T38" fmla="*/ 2147483646 w 425"/>
                  <a:gd name="T39" fmla="*/ 2147483646 h 763"/>
                  <a:gd name="T40" fmla="*/ 2147483646 w 425"/>
                  <a:gd name="T41" fmla="*/ 2147483646 h 763"/>
                  <a:gd name="T42" fmla="*/ 2147483646 w 425"/>
                  <a:gd name="T43" fmla="*/ 2147483646 h 763"/>
                  <a:gd name="T44" fmla="*/ 2147483646 w 425"/>
                  <a:gd name="T45" fmla="*/ 2147483646 h 763"/>
                  <a:gd name="T46" fmla="*/ 2147483646 w 425"/>
                  <a:gd name="T47" fmla="*/ 2147483646 h 763"/>
                  <a:gd name="T48" fmla="*/ 2147483646 w 425"/>
                  <a:gd name="T49" fmla="*/ 2147483646 h 763"/>
                  <a:gd name="T50" fmla="*/ 2147483646 w 425"/>
                  <a:gd name="T51" fmla="*/ 2147483646 h 763"/>
                  <a:gd name="T52" fmla="*/ 2147483646 w 425"/>
                  <a:gd name="T53" fmla="*/ 2147483646 h 763"/>
                  <a:gd name="T54" fmla="*/ 2147483646 w 425"/>
                  <a:gd name="T55" fmla="*/ 2147483646 h 763"/>
                  <a:gd name="T56" fmla="*/ 2147483646 w 425"/>
                  <a:gd name="T57" fmla="*/ 2147483646 h 763"/>
                  <a:gd name="T58" fmla="*/ 2147483646 w 425"/>
                  <a:gd name="T59" fmla="*/ 2147483646 h 763"/>
                  <a:gd name="T60" fmla="*/ 2147483646 w 425"/>
                  <a:gd name="T61" fmla="*/ 2147483646 h 763"/>
                  <a:gd name="T62" fmla="*/ 2147483646 w 425"/>
                  <a:gd name="T63" fmla="*/ 2147483646 h 763"/>
                  <a:gd name="T64" fmla="*/ 2147483646 w 425"/>
                  <a:gd name="T65" fmla="*/ 2147483646 h 763"/>
                  <a:gd name="T66" fmla="*/ 2147483646 w 425"/>
                  <a:gd name="T67" fmla="*/ 2147483646 h 763"/>
                  <a:gd name="T68" fmla="*/ 2147483646 w 425"/>
                  <a:gd name="T69" fmla="*/ 2147483646 h 763"/>
                  <a:gd name="T70" fmla="*/ 2147483646 w 425"/>
                  <a:gd name="T71" fmla="*/ 2147483646 h 763"/>
                  <a:gd name="T72" fmla="*/ 2147483646 w 425"/>
                  <a:gd name="T73" fmla="*/ 2147483646 h 763"/>
                  <a:gd name="T74" fmla="*/ 2147483646 w 425"/>
                  <a:gd name="T75" fmla="*/ 2147483646 h 763"/>
                  <a:gd name="T76" fmla="*/ 2147483646 w 425"/>
                  <a:gd name="T77" fmla="*/ 2147483646 h 763"/>
                  <a:gd name="T78" fmla="*/ 2147483646 w 425"/>
                  <a:gd name="T79" fmla="*/ 2147483646 h 763"/>
                  <a:gd name="T80" fmla="*/ 2147483646 w 425"/>
                  <a:gd name="T81" fmla="*/ 2147483646 h 763"/>
                  <a:gd name="T82" fmla="*/ 2147483646 w 425"/>
                  <a:gd name="T83" fmla="*/ 2147483646 h 763"/>
                  <a:gd name="T84" fmla="*/ 2147483646 w 425"/>
                  <a:gd name="T85" fmla="*/ 2147483646 h 763"/>
                  <a:gd name="T86" fmla="*/ 2147483646 w 425"/>
                  <a:gd name="T87" fmla="*/ 2147483646 h 763"/>
                  <a:gd name="T88" fmla="*/ 2147483646 w 425"/>
                  <a:gd name="T89" fmla="*/ 2147483646 h 763"/>
                  <a:gd name="T90" fmla="*/ 2147483646 w 425"/>
                  <a:gd name="T91" fmla="*/ 2147483646 h 763"/>
                  <a:gd name="T92" fmla="*/ 2147483646 w 425"/>
                  <a:gd name="T93" fmla="*/ 2147483646 h 763"/>
                  <a:gd name="T94" fmla="*/ 2147483646 w 425"/>
                  <a:gd name="T95" fmla="*/ 2147483646 h 763"/>
                  <a:gd name="T96" fmla="*/ 2147483646 w 425"/>
                  <a:gd name="T97" fmla="*/ 2147483646 h 763"/>
                  <a:gd name="T98" fmla="*/ 2147483646 w 425"/>
                  <a:gd name="T99" fmla="*/ 2147483646 h 763"/>
                  <a:gd name="T100" fmla="*/ 2147483646 w 425"/>
                  <a:gd name="T101" fmla="*/ 2147483646 h 763"/>
                  <a:gd name="T102" fmla="*/ 2147483646 w 425"/>
                  <a:gd name="T103" fmla="*/ 0 h 763"/>
                  <a:gd name="T104" fmla="*/ 2147483646 w 425"/>
                  <a:gd name="T105" fmla="*/ 2147483646 h 763"/>
                  <a:gd name="T106" fmla="*/ 2147483646 w 425"/>
                  <a:gd name="T107" fmla="*/ 2147483646 h 763"/>
                  <a:gd name="T108" fmla="*/ 2147483646 w 425"/>
                  <a:gd name="T109" fmla="*/ 2147483646 h 763"/>
                  <a:gd name="T110" fmla="*/ 2147483646 w 425"/>
                  <a:gd name="T111" fmla="*/ 2147483646 h 763"/>
                  <a:gd name="T112" fmla="*/ 2147483646 w 425"/>
                  <a:gd name="T113" fmla="*/ 2147483646 h 763"/>
                  <a:gd name="T114" fmla="*/ 2147483646 w 425"/>
                  <a:gd name="T115" fmla="*/ 2147483646 h 763"/>
                  <a:gd name="T116" fmla="*/ 2147483646 w 425"/>
                  <a:gd name="T117" fmla="*/ 2147483646 h 763"/>
                  <a:gd name="T118" fmla="*/ 2147483646 w 425"/>
                  <a:gd name="T119" fmla="*/ 2147483646 h 763"/>
                  <a:gd name="T120" fmla="*/ 2147483646 w 425"/>
                  <a:gd name="T121" fmla="*/ 2147483646 h 763"/>
                  <a:gd name="T122" fmla="*/ 2147483646 w 425"/>
                  <a:gd name="T123" fmla="*/ 2147483646 h 763"/>
                  <a:gd name="T124" fmla="*/ 2147483646 w 425"/>
                  <a:gd name="T125" fmla="*/ 2147483646 h 763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  <a:gd name="T189" fmla="*/ 0 w 425"/>
                  <a:gd name="T190" fmla="*/ 0 h 763"/>
                  <a:gd name="T191" fmla="*/ 425 w 425"/>
                  <a:gd name="T192" fmla="*/ 763 h 763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T189" t="T190" r="T191" b="T192"/>
                <a:pathLst>
                  <a:path w="425" h="763">
                    <a:moveTo>
                      <a:pt x="142" y="174"/>
                    </a:moveTo>
                    <a:cubicBezTo>
                      <a:pt x="135" y="173"/>
                      <a:pt x="135" y="173"/>
                      <a:pt x="135" y="173"/>
                    </a:cubicBezTo>
                    <a:cubicBezTo>
                      <a:pt x="125" y="238"/>
                      <a:pt x="125" y="238"/>
                      <a:pt x="125" y="238"/>
                    </a:cubicBezTo>
                    <a:cubicBezTo>
                      <a:pt x="143" y="259"/>
                      <a:pt x="143" y="259"/>
                      <a:pt x="143" y="259"/>
                    </a:cubicBezTo>
                    <a:cubicBezTo>
                      <a:pt x="159" y="266"/>
                      <a:pt x="159" y="266"/>
                      <a:pt x="159" y="266"/>
                    </a:cubicBezTo>
                    <a:cubicBezTo>
                      <a:pt x="159" y="266"/>
                      <a:pt x="159" y="266"/>
                      <a:pt x="159" y="266"/>
                    </a:cubicBezTo>
                    <a:cubicBezTo>
                      <a:pt x="161" y="266"/>
                      <a:pt x="161" y="266"/>
                      <a:pt x="161" y="266"/>
                    </a:cubicBezTo>
                    <a:cubicBezTo>
                      <a:pt x="162" y="267"/>
                      <a:pt x="162" y="267"/>
                      <a:pt x="162" y="267"/>
                    </a:cubicBezTo>
                    <a:cubicBezTo>
                      <a:pt x="184" y="285"/>
                      <a:pt x="184" y="285"/>
                      <a:pt x="184" y="285"/>
                    </a:cubicBezTo>
                    <a:cubicBezTo>
                      <a:pt x="214" y="293"/>
                      <a:pt x="214" y="293"/>
                      <a:pt x="214" y="293"/>
                    </a:cubicBezTo>
                    <a:cubicBezTo>
                      <a:pt x="215" y="293"/>
                      <a:pt x="215" y="293"/>
                      <a:pt x="215" y="293"/>
                    </a:cubicBezTo>
                    <a:cubicBezTo>
                      <a:pt x="231" y="303"/>
                      <a:pt x="231" y="303"/>
                      <a:pt x="231" y="303"/>
                    </a:cubicBezTo>
                    <a:cubicBezTo>
                      <a:pt x="232" y="303"/>
                      <a:pt x="232" y="303"/>
                      <a:pt x="232" y="303"/>
                    </a:cubicBezTo>
                    <a:cubicBezTo>
                      <a:pt x="232" y="303"/>
                      <a:pt x="232" y="303"/>
                      <a:pt x="232" y="303"/>
                    </a:cubicBezTo>
                    <a:cubicBezTo>
                      <a:pt x="232" y="305"/>
                      <a:pt x="232" y="305"/>
                      <a:pt x="232" y="305"/>
                    </a:cubicBezTo>
                    <a:cubicBezTo>
                      <a:pt x="244" y="322"/>
                      <a:pt x="244" y="322"/>
                      <a:pt x="244" y="322"/>
                    </a:cubicBezTo>
                    <a:cubicBezTo>
                      <a:pt x="246" y="324"/>
                      <a:pt x="246" y="324"/>
                      <a:pt x="246" y="324"/>
                    </a:cubicBezTo>
                    <a:cubicBezTo>
                      <a:pt x="245" y="326"/>
                      <a:pt x="245" y="326"/>
                      <a:pt x="245" y="326"/>
                    </a:cubicBezTo>
                    <a:cubicBezTo>
                      <a:pt x="234" y="343"/>
                      <a:pt x="234" y="343"/>
                      <a:pt x="234" y="343"/>
                    </a:cubicBezTo>
                    <a:cubicBezTo>
                      <a:pt x="232" y="345"/>
                      <a:pt x="232" y="351"/>
                      <a:pt x="232" y="359"/>
                    </a:cubicBezTo>
                    <a:cubicBezTo>
                      <a:pt x="233" y="359"/>
                      <a:pt x="233" y="359"/>
                      <a:pt x="233" y="359"/>
                    </a:cubicBezTo>
                    <a:cubicBezTo>
                      <a:pt x="233" y="379"/>
                      <a:pt x="233" y="379"/>
                      <a:pt x="233" y="379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32" y="380"/>
                      <a:pt x="232" y="380"/>
                      <a:pt x="232" y="380"/>
                    </a:cubicBezTo>
                    <a:cubicBezTo>
                      <a:pt x="223" y="412"/>
                      <a:pt x="223" y="412"/>
                      <a:pt x="223" y="412"/>
                    </a:cubicBezTo>
                    <a:cubicBezTo>
                      <a:pt x="222" y="417"/>
                      <a:pt x="222" y="417"/>
                      <a:pt x="222" y="417"/>
                    </a:cubicBezTo>
                    <a:cubicBezTo>
                      <a:pt x="220" y="417"/>
                      <a:pt x="220" y="417"/>
                      <a:pt x="220" y="417"/>
                    </a:cubicBezTo>
                    <a:cubicBezTo>
                      <a:pt x="216" y="416"/>
                      <a:pt x="216" y="416"/>
                      <a:pt x="216" y="416"/>
                    </a:cubicBezTo>
                    <a:cubicBezTo>
                      <a:pt x="203" y="413"/>
                      <a:pt x="203" y="413"/>
                      <a:pt x="203" y="413"/>
                    </a:cubicBezTo>
                    <a:cubicBezTo>
                      <a:pt x="185" y="414"/>
                      <a:pt x="185" y="414"/>
                      <a:pt x="185" y="414"/>
                    </a:cubicBezTo>
                    <a:cubicBezTo>
                      <a:pt x="169" y="419"/>
                      <a:pt x="169" y="419"/>
                      <a:pt x="169" y="419"/>
                    </a:cubicBezTo>
                    <a:cubicBezTo>
                      <a:pt x="151" y="434"/>
                      <a:pt x="151" y="434"/>
                      <a:pt x="151" y="434"/>
                    </a:cubicBezTo>
                    <a:cubicBezTo>
                      <a:pt x="147" y="438"/>
                      <a:pt x="147" y="438"/>
                      <a:pt x="147" y="438"/>
                    </a:cubicBezTo>
                    <a:cubicBezTo>
                      <a:pt x="170" y="450"/>
                      <a:pt x="170" y="450"/>
                      <a:pt x="170" y="450"/>
                    </a:cubicBezTo>
                    <a:cubicBezTo>
                      <a:pt x="168" y="454"/>
                      <a:pt x="168" y="454"/>
                      <a:pt x="168" y="454"/>
                    </a:cubicBezTo>
                    <a:cubicBezTo>
                      <a:pt x="167" y="459"/>
                      <a:pt x="162" y="465"/>
                      <a:pt x="153" y="468"/>
                    </a:cubicBezTo>
                    <a:cubicBezTo>
                      <a:pt x="138" y="469"/>
                      <a:pt x="138" y="469"/>
                      <a:pt x="138" y="46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114" y="459"/>
                      <a:pt x="114" y="459"/>
                      <a:pt x="114" y="459"/>
                    </a:cubicBezTo>
                    <a:cubicBezTo>
                      <a:pt x="92" y="447"/>
                      <a:pt x="92" y="447"/>
                      <a:pt x="92" y="447"/>
                    </a:cubicBezTo>
                    <a:cubicBezTo>
                      <a:pt x="82" y="447"/>
                      <a:pt x="82" y="447"/>
                      <a:pt x="82" y="447"/>
                    </a:cubicBezTo>
                    <a:cubicBezTo>
                      <a:pt x="56" y="485"/>
                      <a:pt x="56" y="485"/>
                      <a:pt x="56" y="485"/>
                    </a:cubicBezTo>
                    <a:cubicBezTo>
                      <a:pt x="51" y="497"/>
                      <a:pt x="51" y="497"/>
                      <a:pt x="51" y="497"/>
                    </a:cubicBezTo>
                    <a:cubicBezTo>
                      <a:pt x="51" y="519"/>
                      <a:pt x="51" y="519"/>
                      <a:pt x="51" y="519"/>
                    </a:cubicBezTo>
                    <a:cubicBezTo>
                      <a:pt x="61" y="537"/>
                      <a:pt x="61" y="537"/>
                      <a:pt x="61" y="537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1" y="538"/>
                      <a:pt x="61" y="538"/>
                      <a:pt x="61" y="538"/>
                    </a:cubicBezTo>
                    <a:cubicBezTo>
                      <a:pt x="68" y="555"/>
                      <a:pt x="68" y="555"/>
                      <a:pt x="68" y="555"/>
                    </a:cubicBezTo>
                    <a:cubicBezTo>
                      <a:pt x="68" y="557"/>
                      <a:pt x="68" y="557"/>
                      <a:pt x="68" y="557"/>
                    </a:cubicBezTo>
                    <a:cubicBezTo>
                      <a:pt x="69" y="582"/>
                      <a:pt x="69" y="582"/>
                      <a:pt x="69" y="582"/>
                    </a:cubicBezTo>
                    <a:cubicBezTo>
                      <a:pt x="69" y="585"/>
                      <a:pt x="69" y="585"/>
                      <a:pt x="69" y="585"/>
                    </a:cubicBezTo>
                    <a:cubicBezTo>
                      <a:pt x="70" y="587"/>
                      <a:pt x="70" y="587"/>
                      <a:pt x="70" y="587"/>
                    </a:cubicBezTo>
                    <a:cubicBezTo>
                      <a:pt x="53" y="590"/>
                      <a:pt x="53" y="590"/>
                      <a:pt x="53" y="590"/>
                    </a:cubicBezTo>
                    <a:cubicBezTo>
                      <a:pt x="21" y="590"/>
                      <a:pt x="21" y="590"/>
                      <a:pt x="21" y="590"/>
                    </a:cubicBezTo>
                    <a:cubicBezTo>
                      <a:pt x="6" y="600"/>
                      <a:pt x="6" y="600"/>
                      <a:pt x="6" y="600"/>
                    </a:cubicBezTo>
                    <a:cubicBezTo>
                      <a:pt x="0" y="610"/>
                      <a:pt x="0" y="610"/>
                      <a:pt x="0" y="610"/>
                    </a:cubicBezTo>
                    <a:cubicBezTo>
                      <a:pt x="1" y="611"/>
                      <a:pt x="1" y="611"/>
                      <a:pt x="1" y="611"/>
                    </a:cubicBezTo>
                    <a:cubicBezTo>
                      <a:pt x="8" y="643"/>
                      <a:pt x="8" y="643"/>
                      <a:pt x="8" y="643"/>
                    </a:cubicBezTo>
                    <a:cubicBezTo>
                      <a:pt x="9" y="643"/>
                      <a:pt x="9" y="643"/>
                      <a:pt x="9" y="643"/>
                    </a:cubicBezTo>
                    <a:cubicBezTo>
                      <a:pt x="9" y="656"/>
                      <a:pt x="9" y="656"/>
                      <a:pt x="9" y="656"/>
                    </a:cubicBezTo>
                    <a:cubicBezTo>
                      <a:pt x="16" y="670"/>
                      <a:pt x="16" y="670"/>
                      <a:pt x="16" y="670"/>
                    </a:cubicBezTo>
                    <a:cubicBezTo>
                      <a:pt x="38" y="685"/>
                      <a:pt x="38" y="685"/>
                      <a:pt x="38" y="685"/>
                    </a:cubicBezTo>
                    <a:cubicBezTo>
                      <a:pt x="71" y="678"/>
                      <a:pt x="71" y="678"/>
                      <a:pt x="71" y="678"/>
                    </a:cubicBezTo>
                    <a:cubicBezTo>
                      <a:pt x="87" y="667"/>
                      <a:pt x="87" y="667"/>
                      <a:pt x="87" y="667"/>
                    </a:cubicBezTo>
                    <a:cubicBezTo>
                      <a:pt x="89" y="666"/>
                      <a:pt x="89" y="666"/>
                      <a:pt x="89" y="666"/>
                    </a:cubicBezTo>
                    <a:cubicBezTo>
                      <a:pt x="104" y="666"/>
                      <a:pt x="104" y="666"/>
                      <a:pt x="104" y="666"/>
                    </a:cubicBezTo>
                    <a:cubicBezTo>
                      <a:pt x="112" y="686"/>
                      <a:pt x="112" y="686"/>
                      <a:pt x="112" y="686"/>
                    </a:cubicBezTo>
                    <a:cubicBezTo>
                      <a:pt x="117" y="691"/>
                      <a:pt x="121" y="697"/>
                      <a:pt x="124" y="703"/>
                    </a:cubicBezTo>
                    <a:cubicBezTo>
                      <a:pt x="131" y="702"/>
                      <a:pt x="131" y="702"/>
                      <a:pt x="131" y="702"/>
                    </a:cubicBezTo>
                    <a:cubicBezTo>
                      <a:pt x="133" y="702"/>
                      <a:pt x="133" y="702"/>
                      <a:pt x="133" y="702"/>
                    </a:cubicBezTo>
                    <a:cubicBezTo>
                      <a:pt x="135" y="702"/>
                      <a:pt x="135" y="702"/>
                      <a:pt x="135" y="702"/>
                    </a:cubicBezTo>
                    <a:cubicBezTo>
                      <a:pt x="136" y="700"/>
                      <a:pt x="136" y="700"/>
                      <a:pt x="136" y="700"/>
                    </a:cubicBezTo>
                    <a:cubicBezTo>
                      <a:pt x="151" y="688"/>
                      <a:pt x="151" y="688"/>
                      <a:pt x="151" y="688"/>
                    </a:cubicBezTo>
                    <a:cubicBezTo>
                      <a:pt x="165" y="713"/>
                      <a:pt x="165" y="713"/>
                      <a:pt x="165" y="713"/>
                    </a:cubicBezTo>
                    <a:cubicBezTo>
                      <a:pt x="180" y="722"/>
                      <a:pt x="180" y="722"/>
                      <a:pt x="180" y="722"/>
                    </a:cubicBezTo>
                    <a:cubicBezTo>
                      <a:pt x="201" y="722"/>
                      <a:pt x="201" y="722"/>
                      <a:pt x="201" y="722"/>
                    </a:cubicBezTo>
                    <a:cubicBezTo>
                      <a:pt x="216" y="720"/>
                      <a:pt x="216" y="720"/>
                      <a:pt x="216" y="720"/>
                    </a:cubicBezTo>
                    <a:cubicBezTo>
                      <a:pt x="220" y="720"/>
                      <a:pt x="220" y="720"/>
                      <a:pt x="220" y="720"/>
                    </a:cubicBezTo>
                    <a:cubicBezTo>
                      <a:pt x="258" y="725"/>
                      <a:pt x="258" y="725"/>
                      <a:pt x="258" y="725"/>
                    </a:cubicBezTo>
                    <a:cubicBezTo>
                      <a:pt x="259" y="725"/>
                      <a:pt x="259" y="725"/>
                      <a:pt x="259" y="725"/>
                    </a:cubicBezTo>
                    <a:cubicBezTo>
                      <a:pt x="259" y="726"/>
                      <a:pt x="259" y="726"/>
                      <a:pt x="259" y="72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6"/>
                      <a:pt x="275" y="736"/>
                      <a:pt x="275" y="736"/>
                    </a:cubicBezTo>
                    <a:cubicBezTo>
                      <a:pt x="275" y="737"/>
                      <a:pt x="275" y="737"/>
                      <a:pt x="275" y="737"/>
                    </a:cubicBezTo>
                    <a:cubicBezTo>
                      <a:pt x="288" y="747"/>
                      <a:pt x="288" y="747"/>
                      <a:pt x="288" y="747"/>
                    </a:cubicBezTo>
                    <a:cubicBezTo>
                      <a:pt x="288" y="748"/>
                      <a:pt x="288" y="748"/>
                      <a:pt x="288" y="748"/>
                    </a:cubicBezTo>
                    <a:cubicBezTo>
                      <a:pt x="298" y="759"/>
                      <a:pt x="298" y="759"/>
                      <a:pt x="298" y="759"/>
                    </a:cubicBezTo>
                    <a:cubicBezTo>
                      <a:pt x="308" y="763"/>
                      <a:pt x="308" y="763"/>
                      <a:pt x="308" y="763"/>
                    </a:cubicBezTo>
                    <a:cubicBezTo>
                      <a:pt x="325" y="761"/>
                      <a:pt x="325" y="761"/>
                      <a:pt x="325" y="761"/>
                    </a:cubicBezTo>
                    <a:cubicBezTo>
                      <a:pt x="325" y="739"/>
                      <a:pt x="325" y="739"/>
                      <a:pt x="325" y="739"/>
                    </a:cubicBezTo>
                    <a:cubicBezTo>
                      <a:pt x="317" y="724"/>
                      <a:pt x="317" y="724"/>
                      <a:pt x="317" y="724"/>
                    </a:cubicBezTo>
                    <a:cubicBezTo>
                      <a:pt x="316" y="724"/>
                      <a:pt x="316" y="724"/>
                      <a:pt x="316" y="724"/>
                    </a:cubicBezTo>
                    <a:cubicBezTo>
                      <a:pt x="316" y="723"/>
                      <a:pt x="316" y="723"/>
                      <a:pt x="316" y="723"/>
                    </a:cubicBezTo>
                    <a:cubicBezTo>
                      <a:pt x="309" y="696"/>
                      <a:pt x="309" y="696"/>
                      <a:pt x="309" y="696"/>
                    </a:cubicBezTo>
                    <a:cubicBezTo>
                      <a:pt x="324" y="681"/>
                      <a:pt x="324" y="681"/>
                      <a:pt x="324" y="681"/>
                    </a:cubicBezTo>
                    <a:cubicBezTo>
                      <a:pt x="325" y="680"/>
                      <a:pt x="325" y="680"/>
                      <a:pt x="325" y="680"/>
                    </a:cubicBezTo>
                    <a:cubicBezTo>
                      <a:pt x="326" y="680"/>
                      <a:pt x="326" y="680"/>
                      <a:pt x="326" y="680"/>
                    </a:cubicBezTo>
                    <a:cubicBezTo>
                      <a:pt x="339" y="678"/>
                      <a:pt x="339" y="678"/>
                      <a:pt x="339" y="678"/>
                    </a:cubicBezTo>
                    <a:cubicBezTo>
                      <a:pt x="353" y="678"/>
                      <a:pt x="353" y="678"/>
                      <a:pt x="353" y="678"/>
                    </a:cubicBezTo>
                    <a:cubicBezTo>
                      <a:pt x="357" y="672"/>
                      <a:pt x="357" y="672"/>
                      <a:pt x="357" y="672"/>
                    </a:cubicBezTo>
                    <a:cubicBezTo>
                      <a:pt x="348" y="661"/>
                      <a:pt x="348" y="661"/>
                      <a:pt x="348" y="661"/>
                    </a:cubicBezTo>
                    <a:cubicBezTo>
                      <a:pt x="318" y="641"/>
                      <a:pt x="318" y="641"/>
                      <a:pt x="318" y="641"/>
                    </a:cubicBezTo>
                    <a:cubicBezTo>
                      <a:pt x="310" y="629"/>
                      <a:pt x="310" y="629"/>
                      <a:pt x="310" y="629"/>
                    </a:cubicBezTo>
                    <a:cubicBezTo>
                      <a:pt x="309" y="628"/>
                      <a:pt x="309" y="628"/>
                      <a:pt x="309" y="628"/>
                    </a:cubicBezTo>
                    <a:cubicBezTo>
                      <a:pt x="308" y="627"/>
                      <a:pt x="308" y="627"/>
                      <a:pt x="308" y="627"/>
                    </a:cubicBezTo>
                    <a:cubicBezTo>
                      <a:pt x="309" y="625"/>
                      <a:pt x="309" y="625"/>
                      <a:pt x="309" y="625"/>
                    </a:cubicBezTo>
                    <a:cubicBezTo>
                      <a:pt x="318" y="609"/>
                      <a:pt x="318" y="609"/>
                      <a:pt x="318" y="609"/>
                    </a:cubicBezTo>
                    <a:cubicBezTo>
                      <a:pt x="320" y="611"/>
                      <a:pt x="320" y="611"/>
                      <a:pt x="320" y="611"/>
                    </a:cubicBezTo>
                    <a:cubicBezTo>
                      <a:pt x="341" y="617"/>
                      <a:pt x="341" y="617"/>
                      <a:pt x="341" y="617"/>
                    </a:cubicBezTo>
                    <a:cubicBezTo>
                      <a:pt x="397" y="614"/>
                      <a:pt x="397" y="614"/>
                      <a:pt x="397" y="614"/>
                    </a:cubicBezTo>
                    <a:cubicBezTo>
                      <a:pt x="398" y="615"/>
                      <a:pt x="398" y="615"/>
                      <a:pt x="398" y="615"/>
                    </a:cubicBezTo>
                    <a:cubicBezTo>
                      <a:pt x="399" y="615"/>
                      <a:pt x="399" y="615"/>
                      <a:pt x="399" y="615"/>
                    </a:cubicBezTo>
                    <a:cubicBezTo>
                      <a:pt x="415" y="621"/>
                      <a:pt x="415" y="621"/>
                      <a:pt x="415" y="621"/>
                    </a:cubicBezTo>
                    <a:cubicBezTo>
                      <a:pt x="425" y="611"/>
                      <a:pt x="425" y="611"/>
                      <a:pt x="425" y="611"/>
                    </a:cubicBezTo>
                    <a:cubicBezTo>
                      <a:pt x="420" y="579"/>
                      <a:pt x="420" y="579"/>
                      <a:pt x="420" y="579"/>
                    </a:cubicBezTo>
                    <a:cubicBezTo>
                      <a:pt x="400" y="566"/>
                      <a:pt x="400" y="566"/>
                      <a:pt x="400" y="566"/>
                    </a:cubicBezTo>
                    <a:cubicBezTo>
                      <a:pt x="383" y="556"/>
                      <a:pt x="378" y="533"/>
                      <a:pt x="381" y="495"/>
                    </a:cubicBezTo>
                    <a:cubicBezTo>
                      <a:pt x="364" y="487"/>
                      <a:pt x="364" y="487"/>
                      <a:pt x="364" y="487"/>
                    </a:cubicBezTo>
                    <a:cubicBezTo>
                      <a:pt x="362" y="486"/>
                      <a:pt x="362" y="486"/>
                      <a:pt x="362" y="486"/>
                    </a:cubicBezTo>
                    <a:cubicBezTo>
                      <a:pt x="360" y="486"/>
                      <a:pt x="360" y="486"/>
                      <a:pt x="360" y="486"/>
                    </a:cubicBezTo>
                    <a:cubicBezTo>
                      <a:pt x="360" y="484"/>
                      <a:pt x="360" y="484"/>
                      <a:pt x="360" y="484"/>
                    </a:cubicBezTo>
                    <a:cubicBezTo>
                      <a:pt x="360" y="483"/>
                      <a:pt x="360" y="483"/>
                      <a:pt x="360" y="483"/>
                    </a:cubicBezTo>
                    <a:cubicBezTo>
                      <a:pt x="357" y="455"/>
                      <a:pt x="357" y="455"/>
                      <a:pt x="357" y="455"/>
                    </a:cubicBezTo>
                    <a:cubicBezTo>
                      <a:pt x="380" y="347"/>
                      <a:pt x="380" y="347"/>
                      <a:pt x="380" y="347"/>
                    </a:cubicBezTo>
                    <a:cubicBezTo>
                      <a:pt x="371" y="316"/>
                      <a:pt x="365" y="295"/>
                      <a:pt x="365" y="284"/>
                    </a:cubicBezTo>
                    <a:cubicBezTo>
                      <a:pt x="363" y="252"/>
                      <a:pt x="363" y="252"/>
                      <a:pt x="363" y="252"/>
                    </a:cubicBezTo>
                    <a:cubicBezTo>
                      <a:pt x="365" y="218"/>
                      <a:pt x="365" y="218"/>
                      <a:pt x="365" y="218"/>
                    </a:cubicBezTo>
                    <a:cubicBezTo>
                      <a:pt x="365" y="215"/>
                      <a:pt x="365" y="215"/>
                      <a:pt x="365" y="215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67" y="213"/>
                      <a:pt x="367" y="213"/>
                      <a:pt x="367" y="213"/>
                    </a:cubicBezTo>
                    <a:cubicBezTo>
                      <a:pt x="389" y="198"/>
                      <a:pt x="389" y="198"/>
                      <a:pt x="389" y="198"/>
                    </a:cubicBezTo>
                    <a:cubicBezTo>
                      <a:pt x="389" y="181"/>
                      <a:pt x="389" y="181"/>
                      <a:pt x="389" y="181"/>
                    </a:cubicBezTo>
                    <a:cubicBezTo>
                      <a:pt x="389" y="176"/>
                      <a:pt x="386" y="170"/>
                      <a:pt x="381" y="162"/>
                    </a:cubicBezTo>
                    <a:cubicBezTo>
                      <a:pt x="367" y="147"/>
                      <a:pt x="367" y="147"/>
                      <a:pt x="367" y="147"/>
                    </a:cubicBezTo>
                    <a:cubicBezTo>
                      <a:pt x="365" y="147"/>
                      <a:pt x="365" y="147"/>
                      <a:pt x="365" y="147"/>
                    </a:cubicBezTo>
                    <a:cubicBezTo>
                      <a:pt x="365" y="144"/>
                      <a:pt x="365" y="144"/>
                      <a:pt x="365" y="144"/>
                    </a:cubicBezTo>
                    <a:cubicBezTo>
                      <a:pt x="363" y="118"/>
                      <a:pt x="363" y="118"/>
                      <a:pt x="363" y="118"/>
                    </a:cubicBezTo>
                    <a:cubicBezTo>
                      <a:pt x="363" y="117"/>
                      <a:pt x="363" y="117"/>
                      <a:pt x="363" y="117"/>
                    </a:cubicBezTo>
                    <a:cubicBezTo>
                      <a:pt x="362" y="116"/>
                      <a:pt x="362" y="116"/>
                      <a:pt x="362" y="116"/>
                    </a:cubicBezTo>
                    <a:cubicBezTo>
                      <a:pt x="364" y="115"/>
                      <a:pt x="364" y="115"/>
                      <a:pt x="364" y="115"/>
                    </a:cubicBezTo>
                    <a:cubicBezTo>
                      <a:pt x="364" y="114"/>
                      <a:pt x="364" y="114"/>
                      <a:pt x="364" y="114"/>
                    </a:cubicBezTo>
                    <a:cubicBezTo>
                      <a:pt x="392" y="79"/>
                      <a:pt x="392" y="79"/>
                      <a:pt x="392" y="79"/>
                    </a:cubicBezTo>
                    <a:cubicBezTo>
                      <a:pt x="392" y="65"/>
                      <a:pt x="392" y="65"/>
                      <a:pt x="392" y="65"/>
                    </a:cubicBezTo>
                    <a:cubicBezTo>
                      <a:pt x="383" y="49"/>
                      <a:pt x="383" y="49"/>
                      <a:pt x="383" y="49"/>
                    </a:cubicBezTo>
                    <a:cubicBezTo>
                      <a:pt x="383" y="48"/>
                      <a:pt x="383" y="48"/>
                      <a:pt x="383" y="48"/>
                    </a:cubicBezTo>
                    <a:cubicBezTo>
                      <a:pt x="382" y="46"/>
                      <a:pt x="382" y="46"/>
                      <a:pt x="382" y="46"/>
                    </a:cubicBezTo>
                    <a:cubicBezTo>
                      <a:pt x="396" y="29"/>
                      <a:pt x="396" y="29"/>
                      <a:pt x="396" y="29"/>
                    </a:cubicBezTo>
                    <a:cubicBezTo>
                      <a:pt x="396" y="28"/>
                      <a:pt x="396" y="28"/>
                      <a:pt x="396" y="28"/>
                    </a:cubicBezTo>
                    <a:cubicBezTo>
                      <a:pt x="397" y="28"/>
                      <a:pt x="397" y="28"/>
                      <a:pt x="397" y="28"/>
                    </a:cubicBezTo>
                    <a:cubicBezTo>
                      <a:pt x="412" y="16"/>
                      <a:pt x="412" y="16"/>
                      <a:pt x="412" y="16"/>
                    </a:cubicBezTo>
                    <a:cubicBezTo>
                      <a:pt x="410" y="2"/>
                      <a:pt x="410" y="2"/>
                      <a:pt x="410" y="2"/>
                    </a:cubicBezTo>
                    <a:cubicBezTo>
                      <a:pt x="402" y="2"/>
                      <a:pt x="402" y="2"/>
                      <a:pt x="402" y="2"/>
                    </a:cubicBezTo>
                    <a:cubicBezTo>
                      <a:pt x="391" y="0"/>
                      <a:pt x="391" y="0"/>
                      <a:pt x="391" y="0"/>
                    </a:cubicBezTo>
                    <a:cubicBezTo>
                      <a:pt x="384" y="26"/>
                      <a:pt x="384" y="26"/>
                      <a:pt x="384" y="26"/>
                    </a:cubicBezTo>
                    <a:cubicBezTo>
                      <a:pt x="381" y="24"/>
                      <a:pt x="381" y="24"/>
                      <a:pt x="381" y="24"/>
                    </a:cubicBezTo>
                    <a:cubicBezTo>
                      <a:pt x="354" y="14"/>
                      <a:pt x="354" y="14"/>
                      <a:pt x="354" y="14"/>
                    </a:cubicBezTo>
                    <a:cubicBezTo>
                      <a:pt x="337" y="11"/>
                      <a:pt x="337" y="11"/>
                      <a:pt x="337" y="11"/>
                    </a:cubicBezTo>
                    <a:cubicBezTo>
                      <a:pt x="343" y="37"/>
                      <a:pt x="343" y="37"/>
                      <a:pt x="343" y="37"/>
                    </a:cubicBezTo>
                    <a:cubicBezTo>
                      <a:pt x="320" y="45"/>
                      <a:pt x="320" y="45"/>
                      <a:pt x="320" y="45"/>
                    </a:cubicBezTo>
                    <a:cubicBezTo>
                      <a:pt x="286" y="62"/>
                      <a:pt x="286" y="62"/>
                      <a:pt x="286" y="62"/>
                    </a:cubicBezTo>
                    <a:cubicBezTo>
                      <a:pt x="276" y="76"/>
                      <a:pt x="276" y="76"/>
                      <a:pt x="276" y="76"/>
                    </a:cubicBezTo>
                    <a:cubicBezTo>
                      <a:pt x="276" y="76"/>
                      <a:pt x="276" y="76"/>
                      <a:pt x="276" y="76"/>
                    </a:cubicBezTo>
                    <a:cubicBezTo>
                      <a:pt x="276" y="77"/>
                      <a:pt x="276" y="77"/>
                      <a:pt x="276" y="77"/>
                    </a:cubicBezTo>
                    <a:cubicBezTo>
                      <a:pt x="275" y="77"/>
                      <a:pt x="275" y="77"/>
                      <a:pt x="275" y="77"/>
                    </a:cubicBezTo>
                    <a:cubicBezTo>
                      <a:pt x="257" y="93"/>
                      <a:pt x="257" y="93"/>
                      <a:pt x="257" y="93"/>
                    </a:cubicBezTo>
                    <a:cubicBezTo>
                      <a:pt x="253" y="118"/>
                      <a:pt x="253" y="118"/>
                      <a:pt x="253" y="118"/>
                    </a:cubicBezTo>
                    <a:cubicBezTo>
                      <a:pt x="253" y="121"/>
                      <a:pt x="253" y="121"/>
                      <a:pt x="253" y="121"/>
                    </a:cubicBezTo>
                    <a:cubicBezTo>
                      <a:pt x="244" y="156"/>
                      <a:pt x="244" y="156"/>
                      <a:pt x="244" y="156"/>
                    </a:cubicBezTo>
                    <a:cubicBezTo>
                      <a:pt x="245" y="156"/>
                      <a:pt x="245" y="156"/>
                      <a:pt x="245" y="156"/>
                    </a:cubicBezTo>
                    <a:cubicBezTo>
                      <a:pt x="241" y="173"/>
                      <a:pt x="241" y="173"/>
                      <a:pt x="241" y="173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1" y="174"/>
                      <a:pt x="241" y="174"/>
                      <a:pt x="241" y="174"/>
                    </a:cubicBezTo>
                    <a:cubicBezTo>
                      <a:pt x="240" y="175"/>
                      <a:pt x="240" y="175"/>
                      <a:pt x="240" y="175"/>
                    </a:cubicBezTo>
                    <a:cubicBezTo>
                      <a:pt x="228" y="191"/>
                      <a:pt x="228" y="191"/>
                      <a:pt x="228" y="191"/>
                    </a:cubicBezTo>
                    <a:cubicBezTo>
                      <a:pt x="227" y="191"/>
                      <a:pt x="227" y="191"/>
                      <a:pt x="227" y="191"/>
                    </a:cubicBezTo>
                    <a:cubicBezTo>
                      <a:pt x="227" y="192"/>
                      <a:pt x="227" y="192"/>
                      <a:pt x="227" y="192"/>
                    </a:cubicBezTo>
                    <a:cubicBezTo>
                      <a:pt x="226" y="193"/>
                      <a:pt x="226" y="193"/>
                      <a:pt x="226" y="193"/>
                    </a:cubicBezTo>
                    <a:cubicBezTo>
                      <a:pt x="225" y="193"/>
                      <a:pt x="225" y="193"/>
                      <a:pt x="225" y="193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200" y="196"/>
                      <a:pt x="200" y="196"/>
                      <a:pt x="200" y="196"/>
                    </a:cubicBezTo>
                    <a:cubicBezTo>
                      <a:pt x="200" y="198"/>
                      <a:pt x="200" y="198"/>
                      <a:pt x="200" y="198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199" y="196"/>
                      <a:pt x="199" y="196"/>
                      <a:pt x="199" y="196"/>
                    </a:cubicBezTo>
                    <a:cubicBezTo>
                      <a:pt x="161" y="184"/>
                      <a:pt x="161" y="184"/>
                      <a:pt x="161" y="184"/>
                    </a:cubicBezTo>
                    <a:cubicBezTo>
                      <a:pt x="159" y="183"/>
                      <a:pt x="159" y="183"/>
                      <a:pt x="159" y="183"/>
                    </a:cubicBezTo>
                    <a:lnTo>
                      <a:pt x="142" y="174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4" name="Freeform 17"/>
              <p:cNvSpPr/>
              <p:nvPr/>
            </p:nvSpPr>
            <p:spPr bwMode="auto">
              <a:xfrm>
                <a:off x="6560835" y="3030178"/>
                <a:ext cx="361668" cy="768997"/>
              </a:xfrm>
              <a:custGeom>
                <a:avLst/>
                <a:gdLst>
                  <a:gd name="T0" fmla="*/ 2147483646 w 286"/>
                  <a:gd name="T1" fmla="*/ 2147483646 h 625"/>
                  <a:gd name="T2" fmla="*/ 2147483646 w 286"/>
                  <a:gd name="T3" fmla="*/ 2147483646 h 625"/>
                  <a:gd name="T4" fmla="*/ 2147483646 w 286"/>
                  <a:gd name="T5" fmla="*/ 2147483646 h 625"/>
                  <a:gd name="T6" fmla="*/ 2147483646 w 286"/>
                  <a:gd name="T7" fmla="*/ 2147483646 h 625"/>
                  <a:gd name="T8" fmla="*/ 2147483646 w 286"/>
                  <a:gd name="T9" fmla="*/ 2147483646 h 625"/>
                  <a:gd name="T10" fmla="*/ 2147483646 w 286"/>
                  <a:gd name="T11" fmla="*/ 2147483646 h 625"/>
                  <a:gd name="T12" fmla="*/ 2147483646 w 286"/>
                  <a:gd name="T13" fmla="*/ 2147483646 h 625"/>
                  <a:gd name="T14" fmla="*/ 2147483646 w 286"/>
                  <a:gd name="T15" fmla="*/ 2147483646 h 625"/>
                  <a:gd name="T16" fmla="*/ 2147483646 w 286"/>
                  <a:gd name="T17" fmla="*/ 2147483646 h 625"/>
                  <a:gd name="T18" fmla="*/ 2147483646 w 286"/>
                  <a:gd name="T19" fmla="*/ 2147483646 h 625"/>
                  <a:gd name="T20" fmla="*/ 2147483646 w 286"/>
                  <a:gd name="T21" fmla="*/ 2147483646 h 625"/>
                  <a:gd name="T22" fmla="*/ 2147483646 w 286"/>
                  <a:gd name="T23" fmla="*/ 2147483646 h 625"/>
                  <a:gd name="T24" fmla="*/ 2147483646 w 286"/>
                  <a:gd name="T25" fmla="*/ 2147483646 h 625"/>
                  <a:gd name="T26" fmla="*/ 2147483646 w 286"/>
                  <a:gd name="T27" fmla="*/ 2147483646 h 625"/>
                  <a:gd name="T28" fmla="*/ 2147483646 w 286"/>
                  <a:gd name="T29" fmla="*/ 2147483646 h 625"/>
                  <a:gd name="T30" fmla="*/ 2147483646 w 286"/>
                  <a:gd name="T31" fmla="*/ 2147483646 h 625"/>
                  <a:gd name="T32" fmla="*/ 2147483646 w 286"/>
                  <a:gd name="T33" fmla="*/ 2147483646 h 625"/>
                  <a:gd name="T34" fmla="*/ 2147483646 w 286"/>
                  <a:gd name="T35" fmla="*/ 2147483646 h 625"/>
                  <a:gd name="T36" fmla="*/ 2147483646 w 286"/>
                  <a:gd name="T37" fmla="*/ 2147483646 h 625"/>
                  <a:gd name="T38" fmla="*/ 2147483646 w 286"/>
                  <a:gd name="T39" fmla="*/ 2147483646 h 625"/>
                  <a:gd name="T40" fmla="*/ 2147483646 w 286"/>
                  <a:gd name="T41" fmla="*/ 2147483646 h 625"/>
                  <a:gd name="T42" fmla="*/ 2147483646 w 286"/>
                  <a:gd name="T43" fmla="*/ 2147483646 h 625"/>
                  <a:gd name="T44" fmla="*/ 2147483646 w 286"/>
                  <a:gd name="T45" fmla="*/ 2147483646 h 625"/>
                  <a:gd name="T46" fmla="*/ 2147483646 w 286"/>
                  <a:gd name="T47" fmla="*/ 2147483646 h 625"/>
                  <a:gd name="T48" fmla="*/ 2147483646 w 286"/>
                  <a:gd name="T49" fmla="*/ 2147483646 h 625"/>
                  <a:gd name="T50" fmla="*/ 2147483646 w 286"/>
                  <a:gd name="T51" fmla="*/ 2147483646 h 625"/>
                  <a:gd name="T52" fmla="*/ 2147483646 w 286"/>
                  <a:gd name="T53" fmla="*/ 2147483646 h 625"/>
                  <a:gd name="T54" fmla="*/ 2147483646 w 286"/>
                  <a:gd name="T55" fmla="*/ 2147483646 h 625"/>
                  <a:gd name="T56" fmla="*/ 2147483646 w 286"/>
                  <a:gd name="T57" fmla="*/ 2147483646 h 625"/>
                  <a:gd name="T58" fmla="*/ 2147483646 w 286"/>
                  <a:gd name="T59" fmla="*/ 2147483646 h 625"/>
                  <a:gd name="T60" fmla="*/ 2147483646 w 286"/>
                  <a:gd name="T61" fmla="*/ 2147483646 h 625"/>
                  <a:gd name="T62" fmla="*/ 2147483646 w 286"/>
                  <a:gd name="T63" fmla="*/ 2147483646 h 625"/>
                  <a:gd name="T64" fmla="*/ 2147483646 w 286"/>
                  <a:gd name="T65" fmla="*/ 2147483646 h 625"/>
                  <a:gd name="T66" fmla="*/ 2147483646 w 286"/>
                  <a:gd name="T67" fmla="*/ 2147483646 h 625"/>
                  <a:gd name="T68" fmla="*/ 2147483646 w 286"/>
                  <a:gd name="T69" fmla="*/ 2147483646 h 625"/>
                  <a:gd name="T70" fmla="*/ 2147483646 w 286"/>
                  <a:gd name="T71" fmla="*/ 2147483646 h 625"/>
                  <a:gd name="T72" fmla="*/ 2147483646 w 286"/>
                  <a:gd name="T73" fmla="*/ 2147483646 h 625"/>
                  <a:gd name="T74" fmla="*/ 2147483646 w 286"/>
                  <a:gd name="T75" fmla="*/ 2147483646 h 625"/>
                  <a:gd name="T76" fmla="*/ 2147483646 w 286"/>
                  <a:gd name="T77" fmla="*/ 2147483646 h 625"/>
                  <a:gd name="T78" fmla="*/ 2147483646 w 286"/>
                  <a:gd name="T79" fmla="*/ 2147483646 h 625"/>
                  <a:gd name="T80" fmla="*/ 2147483646 w 286"/>
                  <a:gd name="T81" fmla="*/ 2147483646 h 625"/>
                  <a:gd name="T82" fmla="*/ 2147483646 w 286"/>
                  <a:gd name="T83" fmla="*/ 2147483646 h 625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w 286"/>
                  <a:gd name="T127" fmla="*/ 0 h 625"/>
                  <a:gd name="T128" fmla="*/ 286 w 286"/>
                  <a:gd name="T129" fmla="*/ 625 h 625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T126" t="T127" r="T128" b="T129"/>
                <a:pathLst>
                  <a:path w="286" h="625">
                    <a:moveTo>
                      <a:pt x="266" y="30"/>
                    </a:moveTo>
                    <a:cubicBezTo>
                      <a:pt x="271" y="25"/>
                      <a:pt x="271" y="25"/>
                      <a:pt x="271" y="25"/>
                    </a:cubicBezTo>
                    <a:cubicBezTo>
                      <a:pt x="263" y="8"/>
                      <a:pt x="263" y="8"/>
                      <a:pt x="263" y="8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47" y="14"/>
                      <a:pt x="247" y="14"/>
                      <a:pt x="247" y="14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4" y="30"/>
                      <a:pt x="234" y="30"/>
                      <a:pt x="234" y="30"/>
                    </a:cubicBezTo>
                    <a:cubicBezTo>
                      <a:pt x="233" y="31"/>
                      <a:pt x="233" y="31"/>
                      <a:pt x="233" y="31"/>
                    </a:cubicBezTo>
                    <a:cubicBezTo>
                      <a:pt x="231" y="31"/>
                      <a:pt x="231" y="31"/>
                      <a:pt x="231" y="31"/>
                    </a:cubicBezTo>
                    <a:cubicBezTo>
                      <a:pt x="205" y="39"/>
                      <a:pt x="205" y="39"/>
                      <a:pt x="205" y="39"/>
                    </a:cubicBezTo>
                    <a:cubicBezTo>
                      <a:pt x="203" y="39"/>
                      <a:pt x="203" y="39"/>
                      <a:pt x="203" y="39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65" y="39"/>
                      <a:pt x="165" y="39"/>
                      <a:pt x="165" y="39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2" y="50"/>
                      <a:pt x="162" y="50"/>
                      <a:pt x="162" y="50"/>
                    </a:cubicBezTo>
                    <a:cubicBezTo>
                      <a:pt x="161" y="53"/>
                      <a:pt x="161" y="53"/>
                      <a:pt x="161" y="53"/>
                    </a:cubicBezTo>
                    <a:cubicBezTo>
                      <a:pt x="149" y="60"/>
                      <a:pt x="149" y="60"/>
                      <a:pt x="149" y="60"/>
                    </a:cubicBezTo>
                    <a:cubicBezTo>
                      <a:pt x="147" y="61"/>
                      <a:pt x="147" y="61"/>
                      <a:pt x="147" y="61"/>
                    </a:cubicBezTo>
                    <a:cubicBezTo>
                      <a:pt x="145" y="61"/>
                      <a:pt x="145" y="61"/>
                      <a:pt x="145" y="61"/>
                    </a:cubicBezTo>
                    <a:cubicBezTo>
                      <a:pt x="124" y="59"/>
                      <a:pt x="124" y="59"/>
                      <a:pt x="124" y="59"/>
                    </a:cubicBezTo>
                    <a:cubicBezTo>
                      <a:pt x="123" y="61"/>
                      <a:pt x="123" y="61"/>
                      <a:pt x="123" y="61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98"/>
                      <a:pt x="110" y="98"/>
                      <a:pt x="110" y="98"/>
                    </a:cubicBezTo>
                    <a:cubicBezTo>
                      <a:pt x="110" y="99"/>
                      <a:pt x="110" y="99"/>
                      <a:pt x="110" y="99"/>
                    </a:cubicBezTo>
                    <a:cubicBezTo>
                      <a:pt x="109" y="99"/>
                      <a:pt x="109" y="99"/>
                      <a:pt x="109" y="99"/>
                    </a:cubicBezTo>
                    <a:cubicBezTo>
                      <a:pt x="89" y="119"/>
                      <a:pt x="89" y="119"/>
                      <a:pt x="89" y="119"/>
                    </a:cubicBezTo>
                    <a:cubicBezTo>
                      <a:pt x="88" y="119"/>
                      <a:pt x="88" y="119"/>
                      <a:pt x="88" y="119"/>
                    </a:cubicBezTo>
                    <a:cubicBezTo>
                      <a:pt x="87" y="120"/>
                      <a:pt x="87" y="120"/>
                      <a:pt x="87" y="120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52" y="139"/>
                      <a:pt x="52" y="139"/>
                      <a:pt x="52" y="139"/>
                    </a:cubicBezTo>
                    <a:cubicBezTo>
                      <a:pt x="55" y="157"/>
                      <a:pt x="55" y="157"/>
                      <a:pt x="55" y="157"/>
                    </a:cubicBezTo>
                    <a:cubicBezTo>
                      <a:pt x="55" y="161"/>
                      <a:pt x="55" y="161"/>
                      <a:pt x="55" y="161"/>
                    </a:cubicBezTo>
                    <a:cubicBezTo>
                      <a:pt x="52" y="162"/>
                      <a:pt x="52" y="162"/>
                      <a:pt x="52" y="162"/>
                    </a:cubicBezTo>
                    <a:cubicBezTo>
                      <a:pt x="36" y="177"/>
                      <a:pt x="36" y="177"/>
                      <a:pt x="36" y="177"/>
                    </a:cubicBezTo>
                    <a:cubicBezTo>
                      <a:pt x="28" y="188"/>
                      <a:pt x="28" y="188"/>
                      <a:pt x="28" y="188"/>
                    </a:cubicBezTo>
                    <a:cubicBezTo>
                      <a:pt x="34" y="201"/>
                      <a:pt x="34" y="201"/>
                      <a:pt x="34" y="201"/>
                    </a:cubicBezTo>
                    <a:cubicBezTo>
                      <a:pt x="34" y="202"/>
                      <a:pt x="34" y="202"/>
                      <a:pt x="34" y="202"/>
                    </a:cubicBezTo>
                    <a:cubicBezTo>
                      <a:pt x="34" y="204"/>
                      <a:pt x="34" y="204"/>
                      <a:pt x="34" y="204"/>
                    </a:cubicBezTo>
                    <a:cubicBezTo>
                      <a:pt x="34" y="224"/>
                      <a:pt x="34" y="224"/>
                      <a:pt x="34" y="224"/>
                    </a:cubicBezTo>
                    <a:cubicBezTo>
                      <a:pt x="34" y="224"/>
                      <a:pt x="34" y="224"/>
                      <a:pt x="34" y="224"/>
                    </a:cubicBezTo>
                    <a:cubicBezTo>
                      <a:pt x="34" y="225"/>
                      <a:pt x="34" y="225"/>
                      <a:pt x="34" y="225"/>
                    </a:cubicBezTo>
                    <a:cubicBezTo>
                      <a:pt x="23" y="242"/>
                      <a:pt x="23" y="242"/>
                      <a:pt x="23" y="242"/>
                    </a:cubicBezTo>
                    <a:cubicBezTo>
                      <a:pt x="23" y="243"/>
                      <a:pt x="23" y="243"/>
                      <a:pt x="23" y="243"/>
                    </a:cubicBezTo>
                    <a:cubicBezTo>
                      <a:pt x="7" y="261"/>
                      <a:pt x="7" y="261"/>
                      <a:pt x="7" y="261"/>
                    </a:cubicBezTo>
                    <a:cubicBezTo>
                      <a:pt x="9" y="282"/>
                      <a:pt x="9" y="282"/>
                      <a:pt x="9" y="282"/>
                    </a:cubicBezTo>
                    <a:cubicBezTo>
                      <a:pt x="23" y="294"/>
                      <a:pt x="23" y="294"/>
                      <a:pt x="23" y="294"/>
                    </a:cubicBezTo>
                    <a:cubicBezTo>
                      <a:pt x="23" y="295"/>
                      <a:pt x="23" y="295"/>
                      <a:pt x="23" y="295"/>
                    </a:cubicBezTo>
                    <a:cubicBezTo>
                      <a:pt x="23" y="295"/>
                      <a:pt x="23" y="295"/>
                      <a:pt x="23" y="295"/>
                    </a:cubicBezTo>
                    <a:cubicBezTo>
                      <a:pt x="29" y="306"/>
                      <a:pt x="32" y="314"/>
                      <a:pt x="32" y="322"/>
                    </a:cubicBezTo>
                    <a:cubicBezTo>
                      <a:pt x="32" y="345"/>
                      <a:pt x="32" y="345"/>
                      <a:pt x="32" y="345"/>
                    </a:cubicBezTo>
                    <a:cubicBezTo>
                      <a:pt x="31" y="345"/>
                      <a:pt x="31" y="345"/>
                      <a:pt x="31" y="345"/>
                    </a:cubicBezTo>
                    <a:cubicBezTo>
                      <a:pt x="30" y="346"/>
                      <a:pt x="30" y="346"/>
                      <a:pt x="30" y="346"/>
                    </a:cubicBezTo>
                    <a:cubicBezTo>
                      <a:pt x="9" y="362"/>
                      <a:pt x="9" y="362"/>
                      <a:pt x="9" y="362"/>
                    </a:cubicBezTo>
                    <a:cubicBezTo>
                      <a:pt x="7" y="393"/>
                      <a:pt x="7" y="393"/>
                      <a:pt x="7" y="393"/>
                    </a:cubicBezTo>
                    <a:cubicBezTo>
                      <a:pt x="9" y="425"/>
                      <a:pt x="9" y="425"/>
                      <a:pt x="9" y="425"/>
                    </a:cubicBezTo>
                    <a:cubicBezTo>
                      <a:pt x="9" y="436"/>
                      <a:pt x="13" y="456"/>
                      <a:pt x="24" y="485"/>
                    </a:cubicBezTo>
                    <a:cubicBezTo>
                      <a:pt x="24" y="486"/>
                      <a:pt x="24" y="486"/>
                      <a:pt x="24" y="486"/>
                    </a:cubicBezTo>
                    <a:cubicBezTo>
                      <a:pt x="24" y="488"/>
                      <a:pt x="24" y="488"/>
                      <a:pt x="24" y="488"/>
                    </a:cubicBezTo>
                    <a:cubicBezTo>
                      <a:pt x="0" y="596"/>
                      <a:pt x="0" y="596"/>
                      <a:pt x="0" y="596"/>
                    </a:cubicBezTo>
                    <a:cubicBezTo>
                      <a:pt x="3" y="617"/>
                      <a:pt x="3" y="617"/>
                      <a:pt x="3" y="617"/>
                    </a:cubicBezTo>
                    <a:cubicBezTo>
                      <a:pt x="18" y="625"/>
                      <a:pt x="18" y="625"/>
                      <a:pt x="18" y="625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44" y="599"/>
                      <a:pt x="44" y="599"/>
                      <a:pt x="44" y="599"/>
                    </a:cubicBezTo>
                    <a:cubicBezTo>
                      <a:pt x="45" y="599"/>
                      <a:pt x="45" y="599"/>
                      <a:pt x="45" y="599"/>
                    </a:cubicBezTo>
                    <a:cubicBezTo>
                      <a:pt x="126" y="568"/>
                      <a:pt x="126" y="568"/>
                      <a:pt x="126" y="568"/>
                    </a:cubicBezTo>
                    <a:cubicBezTo>
                      <a:pt x="147" y="549"/>
                      <a:pt x="147" y="549"/>
                      <a:pt x="147" y="549"/>
                    </a:cubicBezTo>
                    <a:cubicBezTo>
                      <a:pt x="149" y="547"/>
                      <a:pt x="149" y="547"/>
                      <a:pt x="149" y="547"/>
                    </a:cubicBezTo>
                    <a:cubicBezTo>
                      <a:pt x="150" y="548"/>
                      <a:pt x="150" y="548"/>
                      <a:pt x="150" y="548"/>
                    </a:cubicBezTo>
                    <a:cubicBezTo>
                      <a:pt x="152" y="548"/>
                      <a:pt x="152" y="548"/>
                      <a:pt x="152" y="548"/>
                    </a:cubicBezTo>
                    <a:cubicBezTo>
                      <a:pt x="199" y="552"/>
                      <a:pt x="199" y="552"/>
                      <a:pt x="199" y="552"/>
                    </a:cubicBezTo>
                    <a:cubicBezTo>
                      <a:pt x="205" y="552"/>
                      <a:pt x="219" y="547"/>
                      <a:pt x="239" y="538"/>
                    </a:cubicBezTo>
                    <a:cubicBezTo>
                      <a:pt x="239" y="516"/>
                      <a:pt x="239" y="516"/>
                      <a:pt x="239" y="516"/>
                    </a:cubicBezTo>
                    <a:cubicBezTo>
                      <a:pt x="240" y="515"/>
                      <a:pt x="240" y="515"/>
                      <a:pt x="240" y="515"/>
                    </a:cubicBezTo>
                    <a:cubicBezTo>
                      <a:pt x="241" y="515"/>
                      <a:pt x="241" y="515"/>
                      <a:pt x="241" y="515"/>
                    </a:cubicBezTo>
                    <a:cubicBezTo>
                      <a:pt x="254" y="503"/>
                      <a:pt x="254" y="503"/>
                      <a:pt x="254" y="503"/>
                    </a:cubicBezTo>
                    <a:cubicBezTo>
                      <a:pt x="251" y="490"/>
                      <a:pt x="251" y="490"/>
                      <a:pt x="251" y="490"/>
                    </a:cubicBezTo>
                    <a:cubicBezTo>
                      <a:pt x="251" y="488"/>
                      <a:pt x="251" y="488"/>
                      <a:pt x="251" y="488"/>
                    </a:cubicBezTo>
                    <a:cubicBezTo>
                      <a:pt x="251" y="487"/>
                      <a:pt x="251" y="487"/>
                      <a:pt x="251" y="487"/>
                    </a:cubicBezTo>
                    <a:cubicBezTo>
                      <a:pt x="251" y="485"/>
                      <a:pt x="251" y="485"/>
                      <a:pt x="251" y="485"/>
                    </a:cubicBezTo>
                    <a:cubicBezTo>
                      <a:pt x="252" y="484"/>
                      <a:pt x="252" y="484"/>
                      <a:pt x="252" y="484"/>
                    </a:cubicBezTo>
                    <a:cubicBezTo>
                      <a:pt x="256" y="480"/>
                      <a:pt x="256" y="476"/>
                      <a:pt x="253" y="473"/>
                    </a:cubicBezTo>
                    <a:cubicBezTo>
                      <a:pt x="250" y="466"/>
                      <a:pt x="251" y="458"/>
                      <a:pt x="256" y="448"/>
                    </a:cubicBezTo>
                    <a:cubicBezTo>
                      <a:pt x="261" y="441"/>
                      <a:pt x="261" y="441"/>
                      <a:pt x="261" y="441"/>
                    </a:cubicBezTo>
                    <a:cubicBezTo>
                      <a:pt x="261" y="441"/>
                      <a:pt x="261" y="441"/>
                      <a:pt x="261" y="441"/>
                    </a:cubicBezTo>
                    <a:cubicBezTo>
                      <a:pt x="260" y="426"/>
                      <a:pt x="260" y="426"/>
                      <a:pt x="260" y="426"/>
                    </a:cubicBezTo>
                    <a:cubicBezTo>
                      <a:pt x="244" y="407"/>
                      <a:pt x="244" y="407"/>
                      <a:pt x="244" y="407"/>
                    </a:cubicBezTo>
                    <a:cubicBezTo>
                      <a:pt x="237" y="402"/>
                      <a:pt x="236" y="395"/>
                      <a:pt x="240" y="387"/>
                    </a:cubicBezTo>
                    <a:cubicBezTo>
                      <a:pt x="242" y="381"/>
                      <a:pt x="245" y="374"/>
                      <a:pt x="251" y="369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55" y="351"/>
                      <a:pt x="255" y="351"/>
                      <a:pt x="255" y="351"/>
                    </a:cubicBezTo>
                    <a:cubicBezTo>
                      <a:pt x="266" y="326"/>
                      <a:pt x="266" y="326"/>
                      <a:pt x="266" y="326"/>
                    </a:cubicBezTo>
                    <a:cubicBezTo>
                      <a:pt x="270" y="314"/>
                      <a:pt x="270" y="314"/>
                      <a:pt x="270" y="314"/>
                    </a:cubicBezTo>
                    <a:cubicBezTo>
                      <a:pt x="286" y="283"/>
                      <a:pt x="286" y="283"/>
                      <a:pt x="286" y="283"/>
                    </a:cubicBezTo>
                    <a:cubicBezTo>
                      <a:pt x="275" y="263"/>
                      <a:pt x="275" y="263"/>
                      <a:pt x="275" y="263"/>
                    </a:cubicBezTo>
                    <a:cubicBezTo>
                      <a:pt x="242" y="243"/>
                      <a:pt x="242" y="243"/>
                      <a:pt x="242" y="243"/>
                    </a:cubicBezTo>
                    <a:cubicBezTo>
                      <a:pt x="240" y="243"/>
                      <a:pt x="240" y="243"/>
                      <a:pt x="240" y="243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234" y="224"/>
                      <a:pt x="234" y="224"/>
                      <a:pt x="234" y="224"/>
                    </a:cubicBezTo>
                    <a:cubicBezTo>
                      <a:pt x="234" y="223"/>
                      <a:pt x="234" y="223"/>
                      <a:pt x="234" y="223"/>
                    </a:cubicBezTo>
                    <a:cubicBezTo>
                      <a:pt x="234" y="220"/>
                      <a:pt x="234" y="220"/>
                      <a:pt x="234" y="220"/>
                    </a:cubicBezTo>
                    <a:cubicBezTo>
                      <a:pt x="237" y="192"/>
                      <a:pt x="237" y="192"/>
                      <a:pt x="237" y="192"/>
                    </a:cubicBezTo>
                    <a:cubicBezTo>
                      <a:pt x="237" y="192"/>
                      <a:pt x="237" y="192"/>
                      <a:pt x="237" y="192"/>
                    </a:cubicBezTo>
                    <a:cubicBezTo>
                      <a:pt x="237" y="191"/>
                      <a:pt x="237" y="191"/>
                      <a:pt x="237" y="191"/>
                    </a:cubicBezTo>
                    <a:cubicBezTo>
                      <a:pt x="244" y="170"/>
                      <a:pt x="244" y="170"/>
                      <a:pt x="244" y="170"/>
                    </a:cubicBezTo>
                    <a:cubicBezTo>
                      <a:pt x="243" y="162"/>
                      <a:pt x="244" y="157"/>
                      <a:pt x="247" y="153"/>
                    </a:cubicBezTo>
                    <a:cubicBezTo>
                      <a:pt x="250" y="151"/>
                      <a:pt x="253" y="149"/>
                      <a:pt x="256" y="149"/>
                    </a:cubicBezTo>
                    <a:cubicBezTo>
                      <a:pt x="276" y="145"/>
                      <a:pt x="276" y="145"/>
                      <a:pt x="276" y="145"/>
                    </a:cubicBezTo>
                    <a:cubicBezTo>
                      <a:pt x="281" y="134"/>
                      <a:pt x="281" y="134"/>
                      <a:pt x="281" y="134"/>
                    </a:cubicBezTo>
                    <a:cubicBezTo>
                      <a:pt x="286" y="99"/>
                      <a:pt x="286" y="99"/>
                      <a:pt x="286" y="99"/>
                    </a:cubicBezTo>
                    <a:cubicBezTo>
                      <a:pt x="282" y="86"/>
                      <a:pt x="282" y="86"/>
                      <a:pt x="282" y="86"/>
                    </a:cubicBezTo>
                    <a:cubicBezTo>
                      <a:pt x="264" y="82"/>
                      <a:pt x="264" y="82"/>
                      <a:pt x="264" y="82"/>
                    </a:cubicBezTo>
                    <a:cubicBezTo>
                      <a:pt x="263" y="82"/>
                      <a:pt x="263" y="82"/>
                      <a:pt x="263" y="82"/>
                    </a:cubicBezTo>
                    <a:cubicBezTo>
                      <a:pt x="263" y="82"/>
                      <a:pt x="263" y="82"/>
                      <a:pt x="263" y="82"/>
                    </a:cubicBezTo>
                    <a:cubicBezTo>
                      <a:pt x="242" y="72"/>
                      <a:pt x="242" y="72"/>
                      <a:pt x="242" y="72"/>
                    </a:cubicBezTo>
                    <a:cubicBezTo>
                      <a:pt x="241" y="71"/>
                      <a:pt x="241" y="71"/>
                      <a:pt x="241" y="71"/>
                    </a:cubicBezTo>
                    <a:cubicBezTo>
                      <a:pt x="241" y="68"/>
                      <a:pt x="241" y="68"/>
                      <a:pt x="241" y="68"/>
                    </a:cubicBezTo>
                    <a:cubicBezTo>
                      <a:pt x="240" y="67"/>
                      <a:pt x="240" y="67"/>
                      <a:pt x="240" y="6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39" y="40"/>
                      <a:pt x="239" y="40"/>
                      <a:pt x="239" y="40"/>
                    </a:cubicBezTo>
                    <a:cubicBezTo>
                      <a:pt x="239" y="37"/>
                      <a:pt x="239" y="37"/>
                      <a:pt x="239" y="37"/>
                    </a:cubicBezTo>
                    <a:lnTo>
                      <a:pt x="266" y="3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5" name="Freeform 18"/>
              <p:cNvSpPr/>
              <p:nvPr/>
            </p:nvSpPr>
            <p:spPr bwMode="auto">
              <a:xfrm>
                <a:off x="6468887" y="4339658"/>
                <a:ext cx="576216" cy="651761"/>
              </a:xfrm>
              <a:custGeom>
                <a:avLst/>
                <a:gdLst>
                  <a:gd name="T0" fmla="*/ 2147483646 w 457"/>
                  <a:gd name="T1" fmla="*/ 2147483646 h 529"/>
                  <a:gd name="T2" fmla="*/ 2147483646 w 457"/>
                  <a:gd name="T3" fmla="*/ 2147483646 h 529"/>
                  <a:gd name="T4" fmla="*/ 2147483646 w 457"/>
                  <a:gd name="T5" fmla="*/ 2147483646 h 529"/>
                  <a:gd name="T6" fmla="*/ 2147483646 w 457"/>
                  <a:gd name="T7" fmla="*/ 2147483646 h 529"/>
                  <a:gd name="T8" fmla="*/ 2147483646 w 457"/>
                  <a:gd name="T9" fmla="*/ 2147483646 h 529"/>
                  <a:gd name="T10" fmla="*/ 2147483646 w 457"/>
                  <a:gd name="T11" fmla="*/ 2147483646 h 529"/>
                  <a:gd name="T12" fmla="*/ 2147483646 w 457"/>
                  <a:gd name="T13" fmla="*/ 2147483646 h 529"/>
                  <a:gd name="T14" fmla="*/ 2147483646 w 457"/>
                  <a:gd name="T15" fmla="*/ 2147483646 h 529"/>
                  <a:gd name="T16" fmla="*/ 2147483646 w 457"/>
                  <a:gd name="T17" fmla="*/ 2147483646 h 529"/>
                  <a:gd name="T18" fmla="*/ 2147483646 w 457"/>
                  <a:gd name="T19" fmla="*/ 2147483646 h 529"/>
                  <a:gd name="T20" fmla="*/ 2147483646 w 457"/>
                  <a:gd name="T21" fmla="*/ 2147483646 h 529"/>
                  <a:gd name="T22" fmla="*/ 2147483646 w 457"/>
                  <a:gd name="T23" fmla="*/ 2147483646 h 529"/>
                  <a:gd name="T24" fmla="*/ 2147483646 w 457"/>
                  <a:gd name="T25" fmla="*/ 2147483646 h 529"/>
                  <a:gd name="T26" fmla="*/ 2147483646 w 457"/>
                  <a:gd name="T27" fmla="*/ 895910898 h 529"/>
                  <a:gd name="T28" fmla="*/ 2147483646 w 457"/>
                  <a:gd name="T29" fmla="*/ 2147483646 h 529"/>
                  <a:gd name="T30" fmla="*/ 2147483646 w 457"/>
                  <a:gd name="T31" fmla="*/ 2147483646 h 529"/>
                  <a:gd name="T32" fmla="*/ 2147483646 w 457"/>
                  <a:gd name="T33" fmla="*/ 2147483646 h 529"/>
                  <a:gd name="T34" fmla="*/ 2147483646 w 457"/>
                  <a:gd name="T35" fmla="*/ 2147483646 h 529"/>
                  <a:gd name="T36" fmla="*/ 2147483646 w 457"/>
                  <a:gd name="T37" fmla="*/ 2147483646 h 529"/>
                  <a:gd name="T38" fmla="*/ 1814727673 w 457"/>
                  <a:gd name="T39" fmla="*/ 2147483646 h 529"/>
                  <a:gd name="T40" fmla="*/ 2147483646 w 457"/>
                  <a:gd name="T41" fmla="*/ 2147483646 h 529"/>
                  <a:gd name="T42" fmla="*/ 2147483646 w 457"/>
                  <a:gd name="T43" fmla="*/ 2147483646 h 529"/>
                  <a:gd name="T44" fmla="*/ 2147483646 w 457"/>
                  <a:gd name="T45" fmla="*/ 2147483646 h 529"/>
                  <a:gd name="T46" fmla="*/ 2147483646 w 457"/>
                  <a:gd name="T47" fmla="*/ 2147483646 h 529"/>
                  <a:gd name="T48" fmla="*/ 2147483646 w 457"/>
                  <a:gd name="T49" fmla="*/ 2147483646 h 529"/>
                  <a:gd name="T50" fmla="*/ 2147483646 w 457"/>
                  <a:gd name="T51" fmla="*/ 2147483646 h 529"/>
                  <a:gd name="T52" fmla="*/ 2147483646 w 457"/>
                  <a:gd name="T53" fmla="*/ 2147483646 h 529"/>
                  <a:gd name="T54" fmla="*/ 2147483646 w 457"/>
                  <a:gd name="T55" fmla="*/ 2147483646 h 529"/>
                  <a:gd name="T56" fmla="*/ 2147483646 w 457"/>
                  <a:gd name="T57" fmla="*/ 2147483646 h 529"/>
                  <a:gd name="T58" fmla="*/ 2147483646 w 457"/>
                  <a:gd name="T59" fmla="*/ 2147483646 h 529"/>
                  <a:gd name="T60" fmla="*/ 2147483646 w 457"/>
                  <a:gd name="T61" fmla="*/ 2147483646 h 529"/>
                  <a:gd name="T62" fmla="*/ 2147483646 w 457"/>
                  <a:gd name="T63" fmla="*/ 2147483646 h 529"/>
                  <a:gd name="T64" fmla="*/ 2147483646 w 457"/>
                  <a:gd name="T65" fmla="*/ 2147483646 h 529"/>
                  <a:gd name="T66" fmla="*/ 2147483646 w 457"/>
                  <a:gd name="T67" fmla="*/ 2147483646 h 529"/>
                  <a:gd name="T68" fmla="*/ 2147483646 w 457"/>
                  <a:gd name="T69" fmla="*/ 2147483646 h 529"/>
                  <a:gd name="T70" fmla="*/ 2147483646 w 457"/>
                  <a:gd name="T71" fmla="*/ 2147483646 h 529"/>
                  <a:gd name="T72" fmla="*/ 2147483646 w 457"/>
                  <a:gd name="T73" fmla="*/ 2147483646 h 529"/>
                  <a:gd name="T74" fmla="*/ 2147483646 w 457"/>
                  <a:gd name="T75" fmla="*/ 2147483646 h 529"/>
                  <a:gd name="T76" fmla="*/ 2147483646 w 457"/>
                  <a:gd name="T77" fmla="*/ 2147483646 h 529"/>
                  <a:gd name="T78" fmla="*/ 2147483646 w 457"/>
                  <a:gd name="T79" fmla="*/ 2147483646 h 529"/>
                  <a:gd name="T80" fmla="*/ 2147483646 w 457"/>
                  <a:gd name="T81" fmla="*/ 2147483646 h 529"/>
                  <a:gd name="T82" fmla="*/ 2147483646 w 457"/>
                  <a:gd name="T83" fmla="*/ 2147483646 h 529"/>
                  <a:gd name="T84" fmla="*/ 2147483646 w 457"/>
                  <a:gd name="T85" fmla="*/ 2147483646 h 529"/>
                  <a:gd name="T86" fmla="*/ 2147483646 w 457"/>
                  <a:gd name="T87" fmla="*/ 2147483646 h 529"/>
                  <a:gd name="T88" fmla="*/ 2147483646 w 457"/>
                  <a:gd name="T89" fmla="*/ 2147483646 h 529"/>
                  <a:gd name="T90" fmla="*/ 2147483646 w 457"/>
                  <a:gd name="T91" fmla="*/ 2147483646 h 529"/>
                  <a:gd name="T92" fmla="*/ 2147483646 w 457"/>
                  <a:gd name="T93" fmla="*/ 2147483646 h 529"/>
                  <a:gd name="T94" fmla="*/ 2147483646 w 457"/>
                  <a:gd name="T95" fmla="*/ 2147483646 h 529"/>
                  <a:gd name="T96" fmla="*/ 2147483646 w 457"/>
                  <a:gd name="T97" fmla="*/ 2147483646 h 52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57"/>
                  <a:gd name="T148" fmla="*/ 0 h 529"/>
                  <a:gd name="T149" fmla="*/ 457 w 457"/>
                  <a:gd name="T150" fmla="*/ 529 h 529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57" h="529">
                    <a:moveTo>
                      <a:pt x="395" y="90"/>
                    </a:moveTo>
                    <a:cubicBezTo>
                      <a:pt x="396" y="89"/>
                      <a:pt x="396" y="89"/>
                      <a:pt x="396" y="89"/>
                    </a:cubicBezTo>
                    <a:cubicBezTo>
                      <a:pt x="394" y="89"/>
                      <a:pt x="394" y="89"/>
                      <a:pt x="394" y="89"/>
                    </a:cubicBezTo>
                    <a:cubicBezTo>
                      <a:pt x="394" y="87"/>
                      <a:pt x="394" y="87"/>
                      <a:pt x="394" y="87"/>
                    </a:cubicBezTo>
                    <a:cubicBezTo>
                      <a:pt x="386" y="71"/>
                      <a:pt x="386" y="71"/>
                      <a:pt x="386" y="71"/>
                    </a:cubicBezTo>
                    <a:cubicBezTo>
                      <a:pt x="385" y="70"/>
                      <a:pt x="385" y="70"/>
                      <a:pt x="385" y="70"/>
                    </a:cubicBezTo>
                    <a:cubicBezTo>
                      <a:pt x="385" y="68"/>
                      <a:pt x="385" y="68"/>
                      <a:pt x="385" y="68"/>
                    </a:cubicBezTo>
                    <a:cubicBezTo>
                      <a:pt x="387" y="43"/>
                      <a:pt x="387" y="43"/>
                      <a:pt x="387" y="43"/>
                    </a:cubicBezTo>
                    <a:cubicBezTo>
                      <a:pt x="387" y="40"/>
                      <a:pt x="384" y="37"/>
                      <a:pt x="377" y="32"/>
                    </a:cubicBezTo>
                    <a:cubicBezTo>
                      <a:pt x="371" y="32"/>
                      <a:pt x="371" y="32"/>
                      <a:pt x="371" y="32"/>
                    </a:cubicBezTo>
                    <a:cubicBezTo>
                      <a:pt x="361" y="45"/>
                      <a:pt x="361" y="45"/>
                      <a:pt x="361" y="45"/>
                    </a:cubicBezTo>
                    <a:cubicBezTo>
                      <a:pt x="359" y="45"/>
                      <a:pt x="359" y="45"/>
                      <a:pt x="359" y="45"/>
                    </a:cubicBezTo>
                    <a:cubicBezTo>
                      <a:pt x="359" y="45"/>
                      <a:pt x="359" y="45"/>
                      <a:pt x="359" y="45"/>
                    </a:cubicBezTo>
                    <a:cubicBezTo>
                      <a:pt x="333" y="58"/>
                      <a:pt x="333" y="58"/>
                      <a:pt x="333" y="58"/>
                    </a:cubicBezTo>
                    <a:cubicBezTo>
                      <a:pt x="329" y="40"/>
                      <a:pt x="329" y="40"/>
                      <a:pt x="329" y="40"/>
                    </a:cubicBezTo>
                    <a:cubicBezTo>
                      <a:pt x="329" y="38"/>
                      <a:pt x="329" y="38"/>
                      <a:pt x="329" y="38"/>
                    </a:cubicBezTo>
                    <a:cubicBezTo>
                      <a:pt x="331" y="29"/>
                      <a:pt x="331" y="29"/>
                      <a:pt x="331" y="29"/>
                    </a:cubicBezTo>
                    <a:cubicBezTo>
                      <a:pt x="329" y="19"/>
                      <a:pt x="329" y="19"/>
                      <a:pt x="329" y="19"/>
                    </a:cubicBezTo>
                    <a:cubicBezTo>
                      <a:pt x="326" y="18"/>
                      <a:pt x="326" y="18"/>
                      <a:pt x="326" y="18"/>
                    </a:cubicBezTo>
                    <a:cubicBezTo>
                      <a:pt x="321" y="26"/>
                      <a:pt x="321" y="26"/>
                      <a:pt x="321" y="26"/>
                    </a:cubicBezTo>
                    <a:cubicBezTo>
                      <a:pt x="320" y="26"/>
                      <a:pt x="320" y="26"/>
                      <a:pt x="320" y="26"/>
                    </a:cubicBezTo>
                    <a:cubicBezTo>
                      <a:pt x="320" y="27"/>
                      <a:pt x="320" y="27"/>
                      <a:pt x="320" y="27"/>
                    </a:cubicBezTo>
                    <a:cubicBezTo>
                      <a:pt x="288" y="56"/>
                      <a:pt x="288" y="56"/>
                      <a:pt x="288" y="56"/>
                    </a:cubicBezTo>
                    <a:cubicBezTo>
                      <a:pt x="287" y="58"/>
                      <a:pt x="287" y="58"/>
                      <a:pt x="287" y="58"/>
                    </a:cubicBezTo>
                    <a:cubicBezTo>
                      <a:pt x="286" y="58"/>
                      <a:pt x="286" y="58"/>
                      <a:pt x="286" y="58"/>
                    </a:cubicBezTo>
                    <a:cubicBezTo>
                      <a:pt x="283" y="58"/>
                      <a:pt x="283" y="58"/>
                      <a:pt x="283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72" y="53"/>
                      <a:pt x="272" y="53"/>
                      <a:pt x="272" y="53"/>
                    </a:cubicBezTo>
                    <a:cubicBezTo>
                      <a:pt x="271" y="52"/>
                      <a:pt x="271" y="52"/>
                      <a:pt x="271" y="52"/>
                    </a:cubicBezTo>
                    <a:cubicBezTo>
                      <a:pt x="260" y="43"/>
                      <a:pt x="260" y="43"/>
                      <a:pt x="260" y="43"/>
                    </a:cubicBezTo>
                    <a:cubicBezTo>
                      <a:pt x="243" y="37"/>
                      <a:pt x="243" y="37"/>
                      <a:pt x="243" y="37"/>
                    </a:cubicBezTo>
                    <a:cubicBezTo>
                      <a:pt x="243" y="37"/>
                      <a:pt x="243" y="37"/>
                      <a:pt x="243" y="37"/>
                    </a:cubicBezTo>
                    <a:cubicBezTo>
                      <a:pt x="242" y="36"/>
                      <a:pt x="242" y="36"/>
                      <a:pt x="242" y="36"/>
                    </a:cubicBezTo>
                    <a:cubicBezTo>
                      <a:pt x="232" y="28"/>
                      <a:pt x="232" y="28"/>
                      <a:pt x="232" y="28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7" y="21"/>
                      <a:pt x="197" y="21"/>
                      <a:pt x="197" y="21"/>
                    </a:cubicBezTo>
                    <a:cubicBezTo>
                      <a:pt x="196" y="21"/>
                      <a:pt x="196" y="21"/>
                      <a:pt x="196" y="21"/>
                    </a:cubicBezTo>
                    <a:cubicBezTo>
                      <a:pt x="173" y="9"/>
                      <a:pt x="173" y="9"/>
                      <a:pt x="173" y="9"/>
                    </a:cubicBezTo>
                    <a:cubicBezTo>
                      <a:pt x="173" y="10"/>
                      <a:pt x="173" y="10"/>
                      <a:pt x="173" y="10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23" y="1"/>
                      <a:pt x="123" y="1"/>
                      <a:pt x="123" y="1"/>
                    </a:cubicBezTo>
                    <a:cubicBezTo>
                      <a:pt x="130" y="40"/>
                      <a:pt x="130" y="40"/>
                      <a:pt x="130" y="40"/>
                    </a:cubicBezTo>
                    <a:cubicBezTo>
                      <a:pt x="127" y="40"/>
                      <a:pt x="127" y="40"/>
                      <a:pt x="127" y="40"/>
                    </a:cubicBezTo>
                    <a:cubicBezTo>
                      <a:pt x="104" y="42"/>
                      <a:pt x="104" y="42"/>
                      <a:pt x="104" y="42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90" y="42"/>
                      <a:pt x="90" y="42"/>
                      <a:pt x="90" y="42"/>
                    </a:cubicBezTo>
                    <a:cubicBezTo>
                      <a:pt x="78" y="33"/>
                      <a:pt x="78" y="33"/>
                      <a:pt x="78" y="33"/>
                    </a:cubicBezTo>
                    <a:cubicBezTo>
                      <a:pt x="57" y="43"/>
                      <a:pt x="57" y="43"/>
                      <a:pt x="57" y="43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6" y="163"/>
                      <a:pt x="26" y="163"/>
                      <a:pt x="26" y="163"/>
                    </a:cubicBezTo>
                    <a:cubicBezTo>
                      <a:pt x="33" y="192"/>
                      <a:pt x="33" y="192"/>
                      <a:pt x="33" y="192"/>
                    </a:cubicBezTo>
                    <a:cubicBezTo>
                      <a:pt x="34" y="195"/>
                      <a:pt x="34" y="196"/>
                      <a:pt x="33" y="197"/>
                    </a:cubicBezTo>
                    <a:cubicBezTo>
                      <a:pt x="30" y="198"/>
                      <a:pt x="30" y="198"/>
                      <a:pt x="30" y="198"/>
                    </a:cubicBezTo>
                    <a:cubicBezTo>
                      <a:pt x="25" y="201"/>
                      <a:pt x="23" y="209"/>
                      <a:pt x="24" y="219"/>
                    </a:cubicBezTo>
                    <a:cubicBezTo>
                      <a:pt x="34" y="262"/>
                      <a:pt x="34" y="262"/>
                      <a:pt x="34" y="262"/>
                    </a:cubicBezTo>
                    <a:cubicBezTo>
                      <a:pt x="31" y="265"/>
                      <a:pt x="31" y="265"/>
                      <a:pt x="31" y="265"/>
                    </a:cubicBezTo>
                    <a:cubicBezTo>
                      <a:pt x="12" y="275"/>
                      <a:pt x="3" y="284"/>
                      <a:pt x="2" y="288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18" y="295"/>
                      <a:pt x="18" y="295"/>
                      <a:pt x="18" y="295"/>
                    </a:cubicBezTo>
                    <a:cubicBezTo>
                      <a:pt x="19" y="294"/>
                      <a:pt x="19" y="294"/>
                      <a:pt x="19" y="294"/>
                    </a:cubicBezTo>
                    <a:cubicBezTo>
                      <a:pt x="20" y="294"/>
                      <a:pt x="20" y="294"/>
                      <a:pt x="20" y="294"/>
                    </a:cubicBezTo>
                    <a:cubicBezTo>
                      <a:pt x="32" y="294"/>
                      <a:pt x="40" y="298"/>
                      <a:pt x="41" y="309"/>
                    </a:cubicBezTo>
                    <a:cubicBezTo>
                      <a:pt x="44" y="332"/>
                      <a:pt x="44" y="332"/>
                      <a:pt x="44" y="332"/>
                    </a:cubicBezTo>
                    <a:cubicBezTo>
                      <a:pt x="43" y="335"/>
                      <a:pt x="43" y="335"/>
                      <a:pt x="43" y="335"/>
                    </a:cubicBezTo>
                    <a:cubicBezTo>
                      <a:pt x="41" y="337"/>
                      <a:pt x="41" y="337"/>
                      <a:pt x="41" y="337"/>
                    </a:cubicBezTo>
                    <a:cubicBezTo>
                      <a:pt x="38" y="341"/>
                      <a:pt x="35" y="344"/>
                      <a:pt x="35" y="348"/>
                    </a:cubicBezTo>
                    <a:cubicBezTo>
                      <a:pt x="32" y="372"/>
                      <a:pt x="32" y="372"/>
                      <a:pt x="32" y="372"/>
                    </a:cubicBezTo>
                    <a:cubicBezTo>
                      <a:pt x="33" y="381"/>
                      <a:pt x="37" y="387"/>
                      <a:pt x="41" y="390"/>
                    </a:cubicBezTo>
                    <a:cubicBezTo>
                      <a:pt x="63" y="417"/>
                      <a:pt x="63" y="417"/>
                      <a:pt x="63" y="417"/>
                    </a:cubicBezTo>
                    <a:cubicBezTo>
                      <a:pt x="83" y="401"/>
                      <a:pt x="83" y="401"/>
                      <a:pt x="83" y="401"/>
                    </a:cubicBezTo>
                    <a:cubicBezTo>
                      <a:pt x="99" y="399"/>
                      <a:pt x="99" y="399"/>
                      <a:pt x="99" y="399"/>
                    </a:cubicBezTo>
                    <a:cubicBezTo>
                      <a:pt x="100" y="399"/>
                      <a:pt x="100" y="399"/>
                      <a:pt x="100" y="399"/>
                    </a:cubicBezTo>
                    <a:cubicBezTo>
                      <a:pt x="101" y="401"/>
                      <a:pt x="101" y="401"/>
                      <a:pt x="101" y="401"/>
                    </a:cubicBezTo>
                    <a:cubicBezTo>
                      <a:pt x="111" y="404"/>
                      <a:pt x="111" y="404"/>
                      <a:pt x="111" y="404"/>
                    </a:cubicBezTo>
                    <a:cubicBezTo>
                      <a:pt x="115" y="404"/>
                      <a:pt x="118" y="403"/>
                      <a:pt x="121" y="400"/>
                    </a:cubicBezTo>
                    <a:cubicBezTo>
                      <a:pt x="130" y="386"/>
                      <a:pt x="130" y="386"/>
                      <a:pt x="130" y="386"/>
                    </a:cubicBezTo>
                    <a:cubicBezTo>
                      <a:pt x="128" y="378"/>
                      <a:pt x="128" y="378"/>
                      <a:pt x="128" y="378"/>
                    </a:cubicBezTo>
                    <a:cubicBezTo>
                      <a:pt x="130" y="374"/>
                      <a:pt x="134" y="372"/>
                      <a:pt x="138" y="370"/>
                    </a:cubicBezTo>
                    <a:cubicBezTo>
                      <a:pt x="163" y="370"/>
                      <a:pt x="163" y="370"/>
                      <a:pt x="163" y="370"/>
                    </a:cubicBezTo>
                    <a:cubicBezTo>
                      <a:pt x="167" y="372"/>
                      <a:pt x="171" y="371"/>
                      <a:pt x="171" y="369"/>
                    </a:cubicBezTo>
                    <a:cubicBezTo>
                      <a:pt x="174" y="362"/>
                      <a:pt x="177" y="359"/>
                      <a:pt x="180" y="356"/>
                    </a:cubicBezTo>
                    <a:cubicBezTo>
                      <a:pt x="183" y="356"/>
                      <a:pt x="188" y="357"/>
                      <a:pt x="192" y="361"/>
                    </a:cubicBezTo>
                    <a:cubicBezTo>
                      <a:pt x="199" y="367"/>
                      <a:pt x="204" y="372"/>
                      <a:pt x="204" y="380"/>
                    </a:cubicBezTo>
                    <a:cubicBezTo>
                      <a:pt x="202" y="399"/>
                      <a:pt x="202" y="399"/>
                      <a:pt x="202" y="399"/>
                    </a:cubicBezTo>
                    <a:cubicBezTo>
                      <a:pt x="206" y="402"/>
                      <a:pt x="206" y="402"/>
                      <a:pt x="206" y="402"/>
                    </a:cubicBezTo>
                    <a:cubicBezTo>
                      <a:pt x="213" y="407"/>
                      <a:pt x="217" y="412"/>
                      <a:pt x="217" y="417"/>
                    </a:cubicBezTo>
                    <a:cubicBezTo>
                      <a:pt x="213" y="436"/>
                      <a:pt x="213" y="436"/>
                      <a:pt x="213" y="436"/>
                    </a:cubicBezTo>
                    <a:cubicBezTo>
                      <a:pt x="210" y="446"/>
                      <a:pt x="206" y="453"/>
                      <a:pt x="202" y="456"/>
                    </a:cubicBezTo>
                    <a:cubicBezTo>
                      <a:pt x="202" y="455"/>
                      <a:pt x="202" y="455"/>
                      <a:pt x="202" y="455"/>
                    </a:cubicBezTo>
                    <a:cubicBezTo>
                      <a:pt x="186" y="488"/>
                      <a:pt x="186" y="488"/>
                      <a:pt x="186" y="488"/>
                    </a:cubicBezTo>
                    <a:cubicBezTo>
                      <a:pt x="192" y="490"/>
                      <a:pt x="192" y="490"/>
                      <a:pt x="192" y="490"/>
                    </a:cubicBezTo>
                    <a:cubicBezTo>
                      <a:pt x="217" y="491"/>
                      <a:pt x="217" y="491"/>
                      <a:pt x="217" y="491"/>
                    </a:cubicBezTo>
                    <a:cubicBezTo>
                      <a:pt x="222" y="494"/>
                      <a:pt x="222" y="494"/>
                      <a:pt x="222" y="494"/>
                    </a:cubicBezTo>
                    <a:cubicBezTo>
                      <a:pt x="220" y="498"/>
                      <a:pt x="220" y="498"/>
                      <a:pt x="220" y="498"/>
                    </a:cubicBezTo>
                    <a:cubicBezTo>
                      <a:pt x="217" y="508"/>
                      <a:pt x="216" y="516"/>
                      <a:pt x="217" y="521"/>
                    </a:cubicBezTo>
                    <a:cubicBezTo>
                      <a:pt x="225" y="526"/>
                      <a:pt x="231" y="529"/>
                      <a:pt x="234" y="526"/>
                    </a:cubicBezTo>
                    <a:cubicBezTo>
                      <a:pt x="249" y="520"/>
                      <a:pt x="249" y="520"/>
                      <a:pt x="249" y="520"/>
                    </a:cubicBezTo>
                    <a:cubicBezTo>
                      <a:pt x="256" y="517"/>
                      <a:pt x="256" y="517"/>
                      <a:pt x="256" y="517"/>
                    </a:cubicBezTo>
                    <a:cubicBezTo>
                      <a:pt x="270" y="517"/>
                      <a:pt x="270" y="517"/>
                      <a:pt x="270" y="517"/>
                    </a:cubicBezTo>
                    <a:cubicBezTo>
                      <a:pt x="283" y="502"/>
                      <a:pt x="283" y="502"/>
                      <a:pt x="283" y="502"/>
                    </a:cubicBezTo>
                    <a:cubicBezTo>
                      <a:pt x="283" y="484"/>
                      <a:pt x="283" y="484"/>
                      <a:pt x="283" y="484"/>
                    </a:cubicBezTo>
                    <a:cubicBezTo>
                      <a:pt x="282" y="478"/>
                      <a:pt x="283" y="474"/>
                      <a:pt x="286" y="470"/>
                    </a:cubicBezTo>
                    <a:cubicBezTo>
                      <a:pt x="290" y="467"/>
                      <a:pt x="298" y="467"/>
                      <a:pt x="311" y="475"/>
                    </a:cubicBezTo>
                    <a:cubicBezTo>
                      <a:pt x="336" y="490"/>
                      <a:pt x="336" y="490"/>
                      <a:pt x="336" y="490"/>
                    </a:cubicBezTo>
                    <a:cubicBezTo>
                      <a:pt x="345" y="497"/>
                      <a:pt x="351" y="499"/>
                      <a:pt x="355" y="499"/>
                    </a:cubicBezTo>
                    <a:cubicBezTo>
                      <a:pt x="355" y="498"/>
                      <a:pt x="355" y="498"/>
                      <a:pt x="355" y="498"/>
                    </a:cubicBezTo>
                    <a:cubicBezTo>
                      <a:pt x="357" y="494"/>
                      <a:pt x="355" y="485"/>
                      <a:pt x="350" y="475"/>
                    </a:cubicBezTo>
                    <a:cubicBezTo>
                      <a:pt x="336" y="453"/>
                      <a:pt x="336" y="453"/>
                      <a:pt x="336" y="453"/>
                    </a:cubicBezTo>
                    <a:cubicBezTo>
                      <a:pt x="336" y="451"/>
                      <a:pt x="336" y="451"/>
                      <a:pt x="336" y="451"/>
                    </a:cubicBezTo>
                    <a:cubicBezTo>
                      <a:pt x="337" y="451"/>
                      <a:pt x="337" y="451"/>
                      <a:pt x="337" y="451"/>
                    </a:cubicBezTo>
                    <a:cubicBezTo>
                      <a:pt x="338" y="449"/>
                      <a:pt x="338" y="449"/>
                      <a:pt x="338" y="449"/>
                    </a:cubicBezTo>
                    <a:cubicBezTo>
                      <a:pt x="352" y="430"/>
                      <a:pt x="367" y="424"/>
                      <a:pt x="384" y="430"/>
                    </a:cubicBezTo>
                    <a:cubicBezTo>
                      <a:pt x="423" y="448"/>
                      <a:pt x="423" y="448"/>
                      <a:pt x="423" y="448"/>
                    </a:cubicBezTo>
                    <a:cubicBezTo>
                      <a:pt x="439" y="438"/>
                      <a:pt x="439" y="438"/>
                      <a:pt x="439" y="438"/>
                    </a:cubicBezTo>
                    <a:cubicBezTo>
                      <a:pt x="440" y="438"/>
                      <a:pt x="440" y="438"/>
                      <a:pt x="440" y="438"/>
                    </a:cubicBezTo>
                    <a:cubicBezTo>
                      <a:pt x="440" y="437"/>
                      <a:pt x="440" y="437"/>
                      <a:pt x="440" y="437"/>
                    </a:cubicBezTo>
                    <a:cubicBezTo>
                      <a:pt x="440" y="436"/>
                      <a:pt x="440" y="436"/>
                      <a:pt x="440" y="436"/>
                    </a:cubicBezTo>
                    <a:cubicBezTo>
                      <a:pt x="438" y="433"/>
                      <a:pt x="438" y="433"/>
                      <a:pt x="438" y="433"/>
                    </a:cubicBezTo>
                    <a:cubicBezTo>
                      <a:pt x="439" y="432"/>
                      <a:pt x="439" y="432"/>
                      <a:pt x="439" y="432"/>
                    </a:cubicBezTo>
                    <a:cubicBezTo>
                      <a:pt x="440" y="430"/>
                      <a:pt x="440" y="430"/>
                      <a:pt x="440" y="430"/>
                    </a:cubicBezTo>
                    <a:cubicBezTo>
                      <a:pt x="452" y="409"/>
                      <a:pt x="457" y="393"/>
                      <a:pt x="452" y="385"/>
                    </a:cubicBezTo>
                    <a:cubicBezTo>
                      <a:pt x="449" y="378"/>
                      <a:pt x="444" y="374"/>
                      <a:pt x="440" y="374"/>
                    </a:cubicBezTo>
                    <a:cubicBezTo>
                      <a:pt x="437" y="374"/>
                      <a:pt x="437" y="374"/>
                      <a:pt x="437" y="374"/>
                    </a:cubicBezTo>
                    <a:cubicBezTo>
                      <a:pt x="434" y="364"/>
                      <a:pt x="434" y="364"/>
                      <a:pt x="434" y="364"/>
                    </a:cubicBezTo>
                    <a:cubicBezTo>
                      <a:pt x="437" y="364"/>
                      <a:pt x="437" y="364"/>
                      <a:pt x="437" y="364"/>
                    </a:cubicBezTo>
                    <a:cubicBezTo>
                      <a:pt x="444" y="361"/>
                      <a:pt x="448" y="357"/>
                      <a:pt x="449" y="353"/>
                    </a:cubicBezTo>
                    <a:cubicBezTo>
                      <a:pt x="446" y="348"/>
                      <a:pt x="446" y="348"/>
                      <a:pt x="446" y="348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2"/>
                      <a:pt x="429" y="332"/>
                      <a:pt x="429" y="332"/>
                    </a:cubicBezTo>
                    <a:cubicBezTo>
                      <a:pt x="429" y="331"/>
                      <a:pt x="429" y="331"/>
                      <a:pt x="429" y="331"/>
                    </a:cubicBezTo>
                    <a:cubicBezTo>
                      <a:pt x="421" y="308"/>
                      <a:pt x="421" y="308"/>
                      <a:pt x="421" y="308"/>
                    </a:cubicBezTo>
                    <a:cubicBezTo>
                      <a:pt x="418" y="290"/>
                      <a:pt x="415" y="274"/>
                      <a:pt x="418" y="259"/>
                    </a:cubicBezTo>
                    <a:cubicBezTo>
                      <a:pt x="418" y="249"/>
                      <a:pt x="418" y="249"/>
                      <a:pt x="418" y="249"/>
                    </a:cubicBezTo>
                    <a:cubicBezTo>
                      <a:pt x="407" y="258"/>
                      <a:pt x="407" y="258"/>
                      <a:pt x="407" y="258"/>
                    </a:cubicBezTo>
                    <a:cubicBezTo>
                      <a:pt x="397" y="269"/>
                      <a:pt x="397" y="269"/>
                      <a:pt x="397" y="269"/>
                    </a:cubicBezTo>
                    <a:cubicBezTo>
                      <a:pt x="394" y="224"/>
                      <a:pt x="394" y="224"/>
                      <a:pt x="394" y="224"/>
                    </a:cubicBezTo>
                    <a:cubicBezTo>
                      <a:pt x="394" y="224"/>
                      <a:pt x="394" y="224"/>
                      <a:pt x="394" y="224"/>
                    </a:cubicBezTo>
                    <a:cubicBezTo>
                      <a:pt x="394" y="222"/>
                      <a:pt x="394" y="222"/>
                      <a:pt x="394" y="222"/>
                    </a:cubicBezTo>
                    <a:cubicBezTo>
                      <a:pt x="395" y="222"/>
                      <a:pt x="395" y="222"/>
                      <a:pt x="395" y="222"/>
                    </a:cubicBezTo>
                    <a:cubicBezTo>
                      <a:pt x="419" y="189"/>
                      <a:pt x="434" y="169"/>
                      <a:pt x="440" y="163"/>
                    </a:cubicBezTo>
                    <a:cubicBezTo>
                      <a:pt x="429" y="132"/>
                      <a:pt x="429" y="132"/>
                      <a:pt x="429" y="132"/>
                    </a:cubicBezTo>
                    <a:cubicBezTo>
                      <a:pt x="426" y="116"/>
                      <a:pt x="424" y="106"/>
                      <a:pt x="424" y="102"/>
                    </a:cubicBezTo>
                    <a:cubicBezTo>
                      <a:pt x="405" y="94"/>
                      <a:pt x="405" y="94"/>
                      <a:pt x="405" y="94"/>
                    </a:cubicBezTo>
                    <a:lnTo>
                      <a:pt x="395" y="9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6" name="Freeform 19"/>
              <p:cNvSpPr/>
              <p:nvPr/>
            </p:nvSpPr>
            <p:spPr bwMode="auto">
              <a:xfrm>
                <a:off x="6401456" y="3968075"/>
                <a:ext cx="813241" cy="494782"/>
              </a:xfrm>
              <a:custGeom>
                <a:avLst/>
                <a:gdLst>
                  <a:gd name="T0" fmla="*/ 2147483646 w 645"/>
                  <a:gd name="T1" fmla="*/ 2147483646 h 402"/>
                  <a:gd name="T2" fmla="*/ 2147483646 w 645"/>
                  <a:gd name="T3" fmla="*/ 2147483646 h 402"/>
                  <a:gd name="T4" fmla="*/ 2147483646 w 645"/>
                  <a:gd name="T5" fmla="*/ 2147483646 h 402"/>
                  <a:gd name="T6" fmla="*/ 2147483646 w 645"/>
                  <a:gd name="T7" fmla="*/ 2147483646 h 402"/>
                  <a:gd name="T8" fmla="*/ 2147483646 w 645"/>
                  <a:gd name="T9" fmla="*/ 2147483646 h 402"/>
                  <a:gd name="T10" fmla="*/ 2147483646 w 645"/>
                  <a:gd name="T11" fmla="*/ 2147483646 h 402"/>
                  <a:gd name="T12" fmla="*/ 2147483646 w 645"/>
                  <a:gd name="T13" fmla="*/ 2147483646 h 402"/>
                  <a:gd name="T14" fmla="*/ 2147483646 w 645"/>
                  <a:gd name="T15" fmla="*/ 2147483646 h 402"/>
                  <a:gd name="T16" fmla="*/ 2147483646 w 645"/>
                  <a:gd name="T17" fmla="*/ 2147483646 h 402"/>
                  <a:gd name="T18" fmla="*/ 2147483646 w 645"/>
                  <a:gd name="T19" fmla="*/ 2147483646 h 402"/>
                  <a:gd name="T20" fmla="*/ 2147483646 w 645"/>
                  <a:gd name="T21" fmla="*/ 2147483646 h 402"/>
                  <a:gd name="T22" fmla="*/ 2147483646 w 645"/>
                  <a:gd name="T23" fmla="*/ 2147483646 h 402"/>
                  <a:gd name="T24" fmla="*/ 2147483646 w 645"/>
                  <a:gd name="T25" fmla="*/ 2147483646 h 402"/>
                  <a:gd name="T26" fmla="*/ 2147483646 w 645"/>
                  <a:gd name="T27" fmla="*/ 2147483646 h 402"/>
                  <a:gd name="T28" fmla="*/ 2147483646 w 645"/>
                  <a:gd name="T29" fmla="*/ 2147483646 h 402"/>
                  <a:gd name="T30" fmla="*/ 2147483646 w 645"/>
                  <a:gd name="T31" fmla="*/ 2147483646 h 402"/>
                  <a:gd name="T32" fmla="*/ 2147483646 w 645"/>
                  <a:gd name="T33" fmla="*/ 2147483646 h 402"/>
                  <a:gd name="T34" fmla="*/ 2147483646 w 645"/>
                  <a:gd name="T35" fmla="*/ 2147483646 h 402"/>
                  <a:gd name="T36" fmla="*/ 2147483646 w 645"/>
                  <a:gd name="T37" fmla="*/ 2147483646 h 402"/>
                  <a:gd name="T38" fmla="*/ 2147483646 w 645"/>
                  <a:gd name="T39" fmla="*/ 2147483646 h 402"/>
                  <a:gd name="T40" fmla="*/ 2147483646 w 645"/>
                  <a:gd name="T41" fmla="*/ 2147483646 h 402"/>
                  <a:gd name="T42" fmla="*/ 2147483646 w 645"/>
                  <a:gd name="T43" fmla="*/ 2147483646 h 402"/>
                  <a:gd name="T44" fmla="*/ 2147483646 w 645"/>
                  <a:gd name="T45" fmla="*/ 2147483646 h 402"/>
                  <a:gd name="T46" fmla="*/ 2147483646 w 645"/>
                  <a:gd name="T47" fmla="*/ 2147483646 h 402"/>
                  <a:gd name="T48" fmla="*/ 2147483646 w 645"/>
                  <a:gd name="T49" fmla="*/ 2147483646 h 402"/>
                  <a:gd name="T50" fmla="*/ 2147483646 w 645"/>
                  <a:gd name="T51" fmla="*/ 2147483646 h 402"/>
                  <a:gd name="T52" fmla="*/ 2147483646 w 645"/>
                  <a:gd name="T53" fmla="*/ 2147483646 h 402"/>
                  <a:gd name="T54" fmla="*/ 2147483646 w 645"/>
                  <a:gd name="T55" fmla="*/ 2147483646 h 402"/>
                  <a:gd name="T56" fmla="*/ 2147483646 w 645"/>
                  <a:gd name="T57" fmla="*/ 2147483646 h 402"/>
                  <a:gd name="T58" fmla="*/ 2147483646 w 645"/>
                  <a:gd name="T59" fmla="*/ 2147483646 h 402"/>
                  <a:gd name="T60" fmla="*/ 2147483646 w 645"/>
                  <a:gd name="T61" fmla="*/ 2147483646 h 402"/>
                  <a:gd name="T62" fmla="*/ 2147483646 w 645"/>
                  <a:gd name="T63" fmla="*/ 2147483646 h 402"/>
                  <a:gd name="T64" fmla="*/ 2147483646 w 645"/>
                  <a:gd name="T65" fmla="*/ 2147483646 h 402"/>
                  <a:gd name="T66" fmla="*/ 2147483646 w 645"/>
                  <a:gd name="T67" fmla="*/ 2147483646 h 402"/>
                  <a:gd name="T68" fmla="*/ 2147483646 w 645"/>
                  <a:gd name="T69" fmla="*/ 2147483646 h 402"/>
                  <a:gd name="T70" fmla="*/ 2147483646 w 645"/>
                  <a:gd name="T71" fmla="*/ 2147483646 h 402"/>
                  <a:gd name="T72" fmla="*/ 2147483646 w 645"/>
                  <a:gd name="T73" fmla="*/ 2147483646 h 402"/>
                  <a:gd name="T74" fmla="*/ 2147483646 w 645"/>
                  <a:gd name="T75" fmla="*/ 2147483646 h 402"/>
                  <a:gd name="T76" fmla="*/ 2147483646 w 645"/>
                  <a:gd name="T77" fmla="*/ 2147483646 h 402"/>
                  <a:gd name="T78" fmla="*/ 2147483646 w 645"/>
                  <a:gd name="T79" fmla="*/ 2147483646 h 402"/>
                  <a:gd name="T80" fmla="*/ 2147483646 w 645"/>
                  <a:gd name="T81" fmla="*/ 2147483646 h 402"/>
                  <a:gd name="T82" fmla="*/ 2147483646 w 645"/>
                  <a:gd name="T83" fmla="*/ 2147483646 h 402"/>
                  <a:gd name="T84" fmla="*/ 2147483646 w 645"/>
                  <a:gd name="T85" fmla="*/ 2147483646 h 402"/>
                  <a:gd name="T86" fmla="*/ 2147483646 w 645"/>
                  <a:gd name="T87" fmla="*/ 2147483646 h 402"/>
                  <a:gd name="T88" fmla="*/ 2147483646 w 645"/>
                  <a:gd name="T89" fmla="*/ 2147483646 h 402"/>
                  <a:gd name="T90" fmla="*/ 2147483646 w 645"/>
                  <a:gd name="T91" fmla="*/ 0 h 402"/>
                  <a:gd name="T92" fmla="*/ 2147483646 w 645"/>
                  <a:gd name="T93" fmla="*/ 2147483646 h 402"/>
                  <a:gd name="T94" fmla="*/ 2147483646 w 645"/>
                  <a:gd name="T95" fmla="*/ 893168760 h 402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645"/>
                  <a:gd name="T145" fmla="*/ 0 h 402"/>
                  <a:gd name="T146" fmla="*/ 645 w 645"/>
                  <a:gd name="T147" fmla="*/ 402 h 402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645" h="402">
                    <a:moveTo>
                      <a:pt x="81" y="1"/>
                    </a:moveTo>
                    <a:cubicBezTo>
                      <a:pt x="80" y="5"/>
                      <a:pt x="80" y="5"/>
                      <a:pt x="80" y="5"/>
                    </a:cubicBezTo>
                    <a:cubicBezTo>
                      <a:pt x="85" y="11"/>
                      <a:pt x="85" y="11"/>
                      <a:pt x="85" y="11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3" y="30"/>
                      <a:pt x="113" y="30"/>
                      <a:pt x="113" y="30"/>
                    </a:cubicBezTo>
                    <a:cubicBezTo>
                      <a:pt x="113" y="31"/>
                      <a:pt x="113" y="31"/>
                      <a:pt x="113" y="31"/>
                    </a:cubicBezTo>
                    <a:cubicBezTo>
                      <a:pt x="114" y="31"/>
                      <a:pt x="114" y="31"/>
                      <a:pt x="114" y="31"/>
                    </a:cubicBezTo>
                    <a:cubicBezTo>
                      <a:pt x="131" y="50"/>
                      <a:pt x="131" y="50"/>
                      <a:pt x="131" y="50"/>
                    </a:cubicBezTo>
                    <a:cubicBezTo>
                      <a:pt x="129" y="53"/>
                      <a:pt x="129" y="53"/>
                      <a:pt x="129" y="53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7" y="66"/>
                      <a:pt x="117" y="66"/>
                      <a:pt x="117" y="66"/>
                    </a:cubicBezTo>
                    <a:cubicBezTo>
                      <a:pt x="116" y="68"/>
                      <a:pt x="116" y="68"/>
                      <a:pt x="116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87" y="69"/>
                      <a:pt x="87" y="69"/>
                      <a:pt x="87" y="69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3" y="86"/>
                      <a:pt x="83" y="86"/>
                      <a:pt x="83" y="86"/>
                    </a:cubicBezTo>
                    <a:cubicBezTo>
                      <a:pt x="83" y="87"/>
                      <a:pt x="83" y="87"/>
                      <a:pt x="83" y="87"/>
                    </a:cubicBezTo>
                    <a:cubicBezTo>
                      <a:pt x="84" y="98"/>
                      <a:pt x="84" y="98"/>
                      <a:pt x="84" y="98"/>
                    </a:cubicBezTo>
                    <a:cubicBezTo>
                      <a:pt x="94" y="112"/>
                      <a:pt x="94" y="112"/>
                      <a:pt x="94" y="112"/>
                    </a:cubicBezTo>
                    <a:cubicBezTo>
                      <a:pt x="94" y="113"/>
                      <a:pt x="94" y="113"/>
                      <a:pt x="94" y="113"/>
                    </a:cubicBezTo>
                    <a:cubicBezTo>
                      <a:pt x="94" y="142"/>
                      <a:pt x="94" y="142"/>
                      <a:pt x="94" y="142"/>
                    </a:cubicBezTo>
                    <a:cubicBezTo>
                      <a:pt x="102" y="145"/>
                      <a:pt x="102" y="145"/>
                      <a:pt x="102" y="145"/>
                    </a:cubicBezTo>
                    <a:cubicBezTo>
                      <a:pt x="117" y="150"/>
                      <a:pt x="117" y="150"/>
                      <a:pt x="117" y="150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8" y="150"/>
                      <a:pt x="118" y="150"/>
                      <a:pt x="118" y="150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20" y="152"/>
                      <a:pt x="120" y="152"/>
                      <a:pt x="120" y="152"/>
                    </a:cubicBezTo>
                    <a:cubicBezTo>
                      <a:pt x="134" y="171"/>
                      <a:pt x="134" y="171"/>
                      <a:pt x="134" y="171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34" y="172"/>
                      <a:pt x="134" y="172"/>
                      <a:pt x="134" y="172"/>
                    </a:cubicBezTo>
                    <a:cubicBezTo>
                      <a:pt x="141" y="191"/>
                      <a:pt x="141" y="191"/>
                      <a:pt x="141" y="191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41" y="192"/>
                      <a:pt x="141" y="192"/>
                      <a:pt x="141" y="192"/>
                    </a:cubicBezTo>
                    <a:cubicBezTo>
                      <a:pt x="141" y="205"/>
                      <a:pt x="141" y="205"/>
                      <a:pt x="141" y="205"/>
                    </a:cubicBezTo>
                    <a:cubicBezTo>
                      <a:pt x="140" y="212"/>
                      <a:pt x="138" y="218"/>
                      <a:pt x="136" y="223"/>
                    </a:cubicBezTo>
                    <a:cubicBezTo>
                      <a:pt x="131" y="230"/>
                      <a:pt x="121" y="236"/>
                      <a:pt x="106" y="243"/>
                    </a:cubicBezTo>
                    <a:cubicBezTo>
                      <a:pt x="71" y="264"/>
                      <a:pt x="71" y="264"/>
                      <a:pt x="71" y="264"/>
                    </a:cubicBezTo>
                    <a:cubicBezTo>
                      <a:pt x="69" y="264"/>
                      <a:pt x="69" y="264"/>
                      <a:pt x="69" y="264"/>
                    </a:cubicBezTo>
                    <a:cubicBezTo>
                      <a:pt x="4" y="268"/>
                      <a:pt x="4" y="268"/>
                      <a:pt x="4" y="268"/>
                    </a:cubicBezTo>
                    <a:cubicBezTo>
                      <a:pt x="0" y="284"/>
                      <a:pt x="0" y="284"/>
                      <a:pt x="0" y="284"/>
                    </a:cubicBezTo>
                    <a:cubicBezTo>
                      <a:pt x="11" y="305"/>
                      <a:pt x="11" y="305"/>
                      <a:pt x="11" y="305"/>
                    </a:cubicBezTo>
                    <a:cubicBezTo>
                      <a:pt x="11" y="306"/>
                      <a:pt x="11" y="306"/>
                      <a:pt x="11" y="306"/>
                    </a:cubicBezTo>
                    <a:cubicBezTo>
                      <a:pt x="11" y="307"/>
                      <a:pt x="11" y="307"/>
                      <a:pt x="11" y="307"/>
                    </a:cubicBezTo>
                    <a:cubicBezTo>
                      <a:pt x="15" y="334"/>
                      <a:pt x="15" y="334"/>
                      <a:pt x="15" y="334"/>
                    </a:cubicBezTo>
                    <a:cubicBezTo>
                      <a:pt x="50" y="377"/>
                      <a:pt x="50" y="377"/>
                      <a:pt x="50" y="377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2" y="377"/>
                      <a:pt x="52" y="377"/>
                      <a:pt x="52" y="377"/>
                    </a:cubicBezTo>
                    <a:cubicBezTo>
                      <a:pt x="52" y="378"/>
                      <a:pt x="52" y="378"/>
                      <a:pt x="52" y="378"/>
                    </a:cubicBezTo>
                    <a:cubicBezTo>
                      <a:pt x="66" y="402"/>
                      <a:pt x="66" y="402"/>
                      <a:pt x="66" y="402"/>
                    </a:cubicBezTo>
                    <a:cubicBezTo>
                      <a:pt x="67" y="399"/>
                      <a:pt x="67" y="399"/>
                      <a:pt x="67" y="399"/>
                    </a:cubicBezTo>
                    <a:cubicBezTo>
                      <a:pt x="67" y="398"/>
                      <a:pt x="67" y="398"/>
                      <a:pt x="67" y="398"/>
                    </a:cubicBezTo>
                    <a:cubicBezTo>
                      <a:pt x="79" y="365"/>
                      <a:pt x="79" y="365"/>
                      <a:pt x="79" y="365"/>
                    </a:cubicBezTo>
                    <a:cubicBezTo>
                      <a:pt x="79" y="365"/>
                      <a:pt x="79" y="365"/>
                      <a:pt x="79" y="365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80" y="364"/>
                      <a:pt x="80" y="364"/>
                      <a:pt x="80" y="364"/>
                    </a:cubicBezTo>
                    <a:cubicBezTo>
                      <a:pt x="101" y="336"/>
                      <a:pt x="101" y="336"/>
                      <a:pt x="101" y="336"/>
                    </a:cubicBezTo>
                    <a:cubicBezTo>
                      <a:pt x="102" y="335"/>
                      <a:pt x="102" y="335"/>
                      <a:pt x="102" y="335"/>
                    </a:cubicBezTo>
                    <a:cubicBezTo>
                      <a:pt x="129" y="323"/>
                      <a:pt x="129" y="323"/>
                      <a:pt x="129" y="323"/>
                    </a:cubicBezTo>
                    <a:cubicBezTo>
                      <a:pt x="131" y="323"/>
                      <a:pt x="131" y="323"/>
                      <a:pt x="131" y="323"/>
                    </a:cubicBezTo>
                    <a:cubicBezTo>
                      <a:pt x="148" y="333"/>
                      <a:pt x="148" y="333"/>
                      <a:pt x="148" y="333"/>
                    </a:cubicBezTo>
                    <a:cubicBezTo>
                      <a:pt x="170" y="331"/>
                      <a:pt x="170" y="331"/>
                      <a:pt x="170" y="331"/>
                    </a:cubicBezTo>
                    <a:cubicBezTo>
                      <a:pt x="162" y="294"/>
                      <a:pt x="162" y="294"/>
                      <a:pt x="162" y="294"/>
                    </a:cubicBezTo>
                    <a:cubicBezTo>
                      <a:pt x="167" y="293"/>
                      <a:pt x="167" y="293"/>
                      <a:pt x="167" y="293"/>
                    </a:cubicBezTo>
                    <a:cubicBezTo>
                      <a:pt x="187" y="291"/>
                      <a:pt x="187" y="291"/>
                      <a:pt x="187" y="291"/>
                    </a:cubicBezTo>
                    <a:cubicBezTo>
                      <a:pt x="208" y="292"/>
                      <a:pt x="208" y="292"/>
                      <a:pt x="208" y="292"/>
                    </a:cubicBezTo>
                    <a:cubicBezTo>
                      <a:pt x="210" y="292"/>
                      <a:pt x="210" y="292"/>
                      <a:pt x="210" y="292"/>
                    </a:cubicBezTo>
                    <a:cubicBezTo>
                      <a:pt x="210" y="293"/>
                      <a:pt x="210" y="293"/>
                      <a:pt x="210" y="293"/>
                    </a:cubicBezTo>
                    <a:cubicBezTo>
                      <a:pt x="252" y="312"/>
                      <a:pt x="252" y="312"/>
                      <a:pt x="252" y="312"/>
                    </a:cubicBezTo>
                    <a:cubicBezTo>
                      <a:pt x="288" y="320"/>
                      <a:pt x="288" y="320"/>
                      <a:pt x="288" y="320"/>
                    </a:cubicBezTo>
                    <a:cubicBezTo>
                      <a:pt x="289" y="320"/>
                      <a:pt x="289" y="320"/>
                      <a:pt x="289" y="320"/>
                    </a:cubicBezTo>
                    <a:cubicBezTo>
                      <a:pt x="289" y="320"/>
                      <a:pt x="289" y="320"/>
                      <a:pt x="289" y="320"/>
                    </a:cubicBezTo>
                    <a:cubicBezTo>
                      <a:pt x="290" y="320"/>
                      <a:pt x="290" y="320"/>
                      <a:pt x="290" y="320"/>
                    </a:cubicBezTo>
                    <a:cubicBezTo>
                      <a:pt x="302" y="328"/>
                      <a:pt x="302" y="328"/>
                      <a:pt x="302" y="328"/>
                    </a:cubicBezTo>
                    <a:cubicBezTo>
                      <a:pt x="319" y="334"/>
                      <a:pt x="319" y="334"/>
                      <a:pt x="319" y="334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19" y="335"/>
                      <a:pt x="319" y="335"/>
                      <a:pt x="319" y="335"/>
                    </a:cubicBezTo>
                    <a:cubicBezTo>
                      <a:pt x="329" y="345"/>
                      <a:pt x="329" y="345"/>
                      <a:pt x="329" y="345"/>
                    </a:cubicBezTo>
                    <a:cubicBezTo>
                      <a:pt x="335" y="347"/>
                      <a:pt x="335" y="347"/>
                      <a:pt x="335" y="347"/>
                    </a:cubicBezTo>
                    <a:cubicBezTo>
                      <a:pt x="347" y="336"/>
                      <a:pt x="347" y="336"/>
                      <a:pt x="347" y="336"/>
                    </a:cubicBezTo>
                    <a:cubicBezTo>
                      <a:pt x="347" y="335"/>
                      <a:pt x="347" y="335"/>
                      <a:pt x="347" y="335"/>
                    </a:cubicBezTo>
                    <a:cubicBezTo>
                      <a:pt x="365" y="322"/>
                      <a:pt x="365" y="322"/>
                      <a:pt x="365" y="322"/>
                    </a:cubicBezTo>
                    <a:cubicBezTo>
                      <a:pt x="374" y="304"/>
                      <a:pt x="374" y="304"/>
                      <a:pt x="374" y="304"/>
                    </a:cubicBezTo>
                    <a:cubicBezTo>
                      <a:pt x="391" y="313"/>
                      <a:pt x="391" y="313"/>
                      <a:pt x="391" y="313"/>
                    </a:cubicBezTo>
                    <a:cubicBezTo>
                      <a:pt x="391" y="314"/>
                      <a:pt x="391" y="314"/>
                      <a:pt x="391" y="314"/>
                    </a:cubicBezTo>
                    <a:cubicBezTo>
                      <a:pt x="391" y="315"/>
                      <a:pt x="391" y="315"/>
                      <a:pt x="391" y="315"/>
                    </a:cubicBezTo>
                    <a:cubicBezTo>
                      <a:pt x="396" y="329"/>
                      <a:pt x="396" y="329"/>
                      <a:pt x="396" y="329"/>
                    </a:cubicBezTo>
                    <a:cubicBezTo>
                      <a:pt x="396" y="332"/>
                      <a:pt x="396" y="332"/>
                      <a:pt x="396" y="332"/>
                    </a:cubicBezTo>
                    <a:cubicBezTo>
                      <a:pt x="393" y="341"/>
                      <a:pt x="393" y="341"/>
                      <a:pt x="393" y="341"/>
                    </a:cubicBezTo>
                    <a:cubicBezTo>
                      <a:pt x="395" y="343"/>
                      <a:pt x="395" y="343"/>
                      <a:pt x="395" y="343"/>
                    </a:cubicBezTo>
                    <a:cubicBezTo>
                      <a:pt x="405" y="338"/>
                      <a:pt x="405" y="338"/>
                      <a:pt x="405" y="338"/>
                    </a:cubicBezTo>
                    <a:cubicBezTo>
                      <a:pt x="420" y="323"/>
                      <a:pt x="420" y="323"/>
                      <a:pt x="420" y="323"/>
                    </a:cubicBezTo>
                    <a:cubicBezTo>
                      <a:pt x="434" y="323"/>
                      <a:pt x="434" y="323"/>
                      <a:pt x="434" y="323"/>
                    </a:cubicBezTo>
                    <a:cubicBezTo>
                      <a:pt x="434" y="324"/>
                      <a:pt x="434" y="324"/>
                      <a:pt x="434" y="324"/>
                    </a:cubicBezTo>
                    <a:cubicBezTo>
                      <a:pt x="435" y="324"/>
                      <a:pt x="435" y="324"/>
                      <a:pt x="435" y="324"/>
                    </a:cubicBezTo>
                    <a:cubicBezTo>
                      <a:pt x="444" y="330"/>
                      <a:pt x="444" y="330"/>
                      <a:pt x="444" y="330"/>
                    </a:cubicBezTo>
                    <a:cubicBezTo>
                      <a:pt x="450" y="336"/>
                      <a:pt x="453" y="342"/>
                      <a:pt x="450" y="347"/>
                    </a:cubicBezTo>
                    <a:cubicBezTo>
                      <a:pt x="449" y="370"/>
                      <a:pt x="449" y="370"/>
                      <a:pt x="449" y="370"/>
                    </a:cubicBezTo>
                    <a:cubicBezTo>
                      <a:pt x="456" y="382"/>
                      <a:pt x="456" y="382"/>
                      <a:pt x="456" y="382"/>
                    </a:cubicBezTo>
                    <a:cubicBezTo>
                      <a:pt x="458" y="383"/>
                      <a:pt x="458" y="383"/>
                      <a:pt x="458" y="383"/>
                    </a:cubicBezTo>
                    <a:cubicBezTo>
                      <a:pt x="483" y="355"/>
                      <a:pt x="500" y="342"/>
                      <a:pt x="511" y="342"/>
                    </a:cubicBezTo>
                    <a:cubicBezTo>
                      <a:pt x="539" y="342"/>
                      <a:pt x="539" y="342"/>
                      <a:pt x="539" y="342"/>
                    </a:cubicBezTo>
                    <a:cubicBezTo>
                      <a:pt x="545" y="328"/>
                      <a:pt x="545" y="328"/>
                      <a:pt x="545" y="328"/>
                    </a:cubicBezTo>
                    <a:cubicBezTo>
                      <a:pt x="568" y="318"/>
                      <a:pt x="568" y="318"/>
                      <a:pt x="568" y="318"/>
                    </a:cubicBezTo>
                    <a:cubicBezTo>
                      <a:pt x="569" y="318"/>
                      <a:pt x="569" y="318"/>
                      <a:pt x="569" y="318"/>
                    </a:cubicBezTo>
                    <a:cubicBezTo>
                      <a:pt x="596" y="315"/>
                      <a:pt x="596" y="315"/>
                      <a:pt x="596" y="315"/>
                    </a:cubicBezTo>
                    <a:cubicBezTo>
                      <a:pt x="625" y="301"/>
                      <a:pt x="625" y="301"/>
                      <a:pt x="625" y="301"/>
                    </a:cubicBezTo>
                    <a:cubicBezTo>
                      <a:pt x="625" y="300"/>
                      <a:pt x="625" y="300"/>
                      <a:pt x="625" y="300"/>
                    </a:cubicBezTo>
                    <a:cubicBezTo>
                      <a:pt x="643" y="300"/>
                      <a:pt x="643" y="300"/>
                      <a:pt x="643" y="300"/>
                    </a:cubicBezTo>
                    <a:cubicBezTo>
                      <a:pt x="639" y="291"/>
                      <a:pt x="639" y="291"/>
                      <a:pt x="639" y="291"/>
                    </a:cubicBezTo>
                    <a:cubicBezTo>
                      <a:pt x="640" y="289"/>
                      <a:pt x="640" y="289"/>
                      <a:pt x="640" y="289"/>
                    </a:cubicBezTo>
                    <a:cubicBezTo>
                      <a:pt x="645" y="285"/>
                      <a:pt x="645" y="285"/>
                      <a:pt x="645" y="285"/>
                    </a:cubicBezTo>
                    <a:cubicBezTo>
                      <a:pt x="606" y="201"/>
                      <a:pt x="606" y="201"/>
                      <a:pt x="606" y="201"/>
                    </a:cubicBezTo>
                    <a:cubicBezTo>
                      <a:pt x="606" y="199"/>
                      <a:pt x="606" y="199"/>
                      <a:pt x="606" y="199"/>
                    </a:cubicBezTo>
                    <a:cubicBezTo>
                      <a:pt x="605" y="198"/>
                      <a:pt x="605" y="198"/>
                      <a:pt x="605" y="198"/>
                    </a:cubicBezTo>
                    <a:cubicBezTo>
                      <a:pt x="621" y="175"/>
                      <a:pt x="621" y="175"/>
                      <a:pt x="621" y="175"/>
                    </a:cubicBezTo>
                    <a:cubicBezTo>
                      <a:pt x="616" y="170"/>
                      <a:pt x="616" y="170"/>
                      <a:pt x="616" y="170"/>
                    </a:cubicBezTo>
                    <a:cubicBezTo>
                      <a:pt x="588" y="164"/>
                      <a:pt x="588" y="164"/>
                      <a:pt x="588" y="164"/>
                    </a:cubicBezTo>
                    <a:cubicBezTo>
                      <a:pt x="585" y="164"/>
                      <a:pt x="585" y="164"/>
                      <a:pt x="585" y="164"/>
                    </a:cubicBezTo>
                    <a:cubicBezTo>
                      <a:pt x="585" y="164"/>
                      <a:pt x="585" y="164"/>
                      <a:pt x="585" y="164"/>
                    </a:cubicBezTo>
                    <a:cubicBezTo>
                      <a:pt x="585" y="162"/>
                      <a:pt x="585" y="162"/>
                      <a:pt x="585" y="162"/>
                    </a:cubicBezTo>
                    <a:cubicBezTo>
                      <a:pt x="567" y="143"/>
                      <a:pt x="567" y="143"/>
                      <a:pt x="567" y="143"/>
                    </a:cubicBezTo>
                    <a:cubicBezTo>
                      <a:pt x="568" y="139"/>
                      <a:pt x="568" y="139"/>
                      <a:pt x="568" y="139"/>
                    </a:cubicBezTo>
                    <a:cubicBezTo>
                      <a:pt x="567" y="140"/>
                      <a:pt x="567" y="140"/>
                      <a:pt x="567" y="140"/>
                    </a:cubicBezTo>
                    <a:cubicBezTo>
                      <a:pt x="566" y="141"/>
                      <a:pt x="566" y="141"/>
                      <a:pt x="566" y="141"/>
                    </a:cubicBezTo>
                    <a:cubicBezTo>
                      <a:pt x="550" y="131"/>
                      <a:pt x="550" y="131"/>
                      <a:pt x="550" y="131"/>
                    </a:cubicBezTo>
                    <a:cubicBezTo>
                      <a:pt x="542" y="140"/>
                      <a:pt x="535" y="147"/>
                      <a:pt x="526" y="149"/>
                    </a:cubicBezTo>
                    <a:cubicBezTo>
                      <a:pt x="519" y="152"/>
                      <a:pt x="507" y="143"/>
                      <a:pt x="492" y="124"/>
                    </a:cubicBezTo>
                    <a:cubicBezTo>
                      <a:pt x="483" y="114"/>
                      <a:pt x="483" y="114"/>
                      <a:pt x="483" y="114"/>
                    </a:cubicBezTo>
                    <a:cubicBezTo>
                      <a:pt x="482" y="112"/>
                      <a:pt x="475" y="114"/>
                      <a:pt x="463" y="118"/>
                    </a:cubicBezTo>
                    <a:cubicBezTo>
                      <a:pt x="445" y="124"/>
                      <a:pt x="434" y="125"/>
                      <a:pt x="428" y="122"/>
                    </a:cubicBezTo>
                    <a:cubicBezTo>
                      <a:pt x="423" y="117"/>
                      <a:pt x="421" y="106"/>
                      <a:pt x="423" y="93"/>
                    </a:cubicBezTo>
                    <a:cubicBezTo>
                      <a:pt x="424" y="81"/>
                      <a:pt x="423" y="75"/>
                      <a:pt x="421" y="72"/>
                    </a:cubicBezTo>
                    <a:cubicBezTo>
                      <a:pt x="284" y="64"/>
                      <a:pt x="284" y="64"/>
                      <a:pt x="284" y="64"/>
                    </a:cubicBezTo>
                    <a:cubicBezTo>
                      <a:pt x="271" y="59"/>
                      <a:pt x="260" y="54"/>
                      <a:pt x="255" y="48"/>
                    </a:cubicBezTo>
                    <a:cubicBezTo>
                      <a:pt x="234" y="43"/>
                      <a:pt x="234" y="43"/>
                      <a:pt x="234" y="43"/>
                    </a:cubicBezTo>
                    <a:cubicBezTo>
                      <a:pt x="226" y="40"/>
                      <a:pt x="210" y="26"/>
                      <a:pt x="189" y="0"/>
                    </a:cubicBezTo>
                    <a:cubicBezTo>
                      <a:pt x="175" y="11"/>
                      <a:pt x="175" y="11"/>
                      <a:pt x="175" y="11"/>
                    </a:cubicBezTo>
                    <a:cubicBezTo>
                      <a:pt x="154" y="5"/>
                      <a:pt x="154" y="5"/>
                      <a:pt x="154" y="5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cubicBezTo>
                      <a:pt x="97" y="6"/>
                      <a:pt x="97" y="6"/>
                      <a:pt x="97" y="6"/>
                    </a:cubicBezTo>
                    <a:lnTo>
                      <a:pt x="81" y="1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8" name="Freeform 21"/>
              <p:cNvSpPr/>
              <p:nvPr/>
            </p:nvSpPr>
            <p:spPr bwMode="auto">
              <a:xfrm>
                <a:off x="6979716" y="4315814"/>
                <a:ext cx="508787" cy="671631"/>
              </a:xfrm>
              <a:custGeom>
                <a:avLst/>
                <a:gdLst>
                  <a:gd name="T0" fmla="*/ 2147483646 w 403"/>
                  <a:gd name="T1" fmla="*/ 2147483646 h 545"/>
                  <a:gd name="T2" fmla="*/ 2147483646 w 403"/>
                  <a:gd name="T3" fmla="*/ 2147483646 h 545"/>
                  <a:gd name="T4" fmla="*/ 2147483646 w 403"/>
                  <a:gd name="T5" fmla="*/ 2147483646 h 545"/>
                  <a:gd name="T6" fmla="*/ 2147483646 w 403"/>
                  <a:gd name="T7" fmla="*/ 2147483646 h 545"/>
                  <a:gd name="T8" fmla="*/ 2147483646 w 403"/>
                  <a:gd name="T9" fmla="*/ 2147483646 h 545"/>
                  <a:gd name="T10" fmla="*/ 2147483646 w 403"/>
                  <a:gd name="T11" fmla="*/ 2147483646 h 545"/>
                  <a:gd name="T12" fmla="*/ 2147483646 w 403"/>
                  <a:gd name="T13" fmla="*/ 2147483646 h 545"/>
                  <a:gd name="T14" fmla="*/ 2147483646 w 403"/>
                  <a:gd name="T15" fmla="*/ 2147483646 h 545"/>
                  <a:gd name="T16" fmla="*/ 2147483646 w 403"/>
                  <a:gd name="T17" fmla="*/ 2147483646 h 545"/>
                  <a:gd name="T18" fmla="*/ 2147483646 w 403"/>
                  <a:gd name="T19" fmla="*/ 2147483646 h 545"/>
                  <a:gd name="T20" fmla="*/ 2147483646 w 403"/>
                  <a:gd name="T21" fmla="*/ 2147483646 h 545"/>
                  <a:gd name="T22" fmla="*/ 2147483646 w 403"/>
                  <a:gd name="T23" fmla="*/ 2147483646 h 545"/>
                  <a:gd name="T24" fmla="*/ 2147483646 w 403"/>
                  <a:gd name="T25" fmla="*/ 2147483646 h 545"/>
                  <a:gd name="T26" fmla="*/ 2147483646 w 403"/>
                  <a:gd name="T27" fmla="*/ 2147483646 h 545"/>
                  <a:gd name="T28" fmla="*/ 0 w 403"/>
                  <a:gd name="T29" fmla="*/ 2147483646 h 545"/>
                  <a:gd name="T30" fmla="*/ 2147483646 w 403"/>
                  <a:gd name="T31" fmla="*/ 2147483646 h 545"/>
                  <a:gd name="T32" fmla="*/ 2147483646 w 403"/>
                  <a:gd name="T33" fmla="*/ 2147483646 h 545"/>
                  <a:gd name="T34" fmla="*/ 2147483646 w 403"/>
                  <a:gd name="T35" fmla="*/ 2147483646 h 545"/>
                  <a:gd name="T36" fmla="*/ 2147483646 w 403"/>
                  <a:gd name="T37" fmla="*/ 2147483646 h 545"/>
                  <a:gd name="T38" fmla="*/ 2147483646 w 403"/>
                  <a:gd name="T39" fmla="*/ 2147483646 h 545"/>
                  <a:gd name="T40" fmla="*/ 2147483646 w 403"/>
                  <a:gd name="T41" fmla="*/ 2147483646 h 545"/>
                  <a:gd name="T42" fmla="*/ 2147483646 w 403"/>
                  <a:gd name="T43" fmla="*/ 2147483646 h 545"/>
                  <a:gd name="T44" fmla="*/ 2147483646 w 403"/>
                  <a:gd name="T45" fmla="*/ 2147483646 h 545"/>
                  <a:gd name="T46" fmla="*/ 2147483646 w 403"/>
                  <a:gd name="T47" fmla="*/ 2147483646 h 545"/>
                  <a:gd name="T48" fmla="*/ 2147483646 w 403"/>
                  <a:gd name="T49" fmla="*/ 2147483646 h 545"/>
                  <a:gd name="T50" fmla="*/ 2147483646 w 403"/>
                  <a:gd name="T51" fmla="*/ 2147483646 h 545"/>
                  <a:gd name="T52" fmla="*/ 2147483646 w 403"/>
                  <a:gd name="T53" fmla="*/ 2147483646 h 545"/>
                  <a:gd name="T54" fmla="*/ 2147483646 w 403"/>
                  <a:gd name="T55" fmla="*/ 2147483646 h 545"/>
                  <a:gd name="T56" fmla="*/ 2147483646 w 403"/>
                  <a:gd name="T57" fmla="*/ 2147483646 h 545"/>
                  <a:gd name="T58" fmla="*/ 2147483646 w 403"/>
                  <a:gd name="T59" fmla="*/ 2147483646 h 545"/>
                  <a:gd name="T60" fmla="*/ 2147483646 w 403"/>
                  <a:gd name="T61" fmla="*/ 2147483646 h 545"/>
                  <a:gd name="T62" fmla="*/ 2147483646 w 403"/>
                  <a:gd name="T63" fmla="*/ 2147483646 h 545"/>
                  <a:gd name="T64" fmla="*/ 2147483646 w 403"/>
                  <a:gd name="T65" fmla="*/ 2147483646 h 545"/>
                  <a:gd name="T66" fmla="*/ 2147483646 w 403"/>
                  <a:gd name="T67" fmla="*/ 2147483646 h 545"/>
                  <a:gd name="T68" fmla="*/ 2147483646 w 403"/>
                  <a:gd name="T69" fmla="*/ 2147483646 h 545"/>
                  <a:gd name="T70" fmla="*/ 2147483646 w 403"/>
                  <a:gd name="T71" fmla="*/ 2147483646 h 545"/>
                  <a:gd name="T72" fmla="*/ 2147483646 w 403"/>
                  <a:gd name="T73" fmla="*/ 2147483646 h 545"/>
                  <a:gd name="T74" fmla="*/ 2147483646 w 403"/>
                  <a:gd name="T75" fmla="*/ 2147483646 h 545"/>
                  <a:gd name="T76" fmla="*/ 2147483646 w 403"/>
                  <a:gd name="T77" fmla="*/ 2147483646 h 545"/>
                  <a:gd name="T78" fmla="*/ 2147483646 w 403"/>
                  <a:gd name="T79" fmla="*/ 2147483646 h 545"/>
                  <a:gd name="T80" fmla="*/ 2147483646 w 403"/>
                  <a:gd name="T81" fmla="*/ 2147483646 h 545"/>
                  <a:gd name="T82" fmla="*/ 2147483646 w 403"/>
                  <a:gd name="T83" fmla="*/ 2147483646 h 545"/>
                  <a:gd name="T84" fmla="*/ 2147483646 w 403"/>
                  <a:gd name="T85" fmla="*/ 2147483646 h 545"/>
                  <a:gd name="T86" fmla="*/ 2147483646 w 403"/>
                  <a:gd name="T87" fmla="*/ 2147483646 h 545"/>
                  <a:gd name="T88" fmla="*/ 2147483646 w 403"/>
                  <a:gd name="T89" fmla="*/ 2147483646 h 545"/>
                  <a:gd name="T90" fmla="*/ 2147483646 w 403"/>
                  <a:gd name="T91" fmla="*/ 2147483646 h 545"/>
                  <a:gd name="T92" fmla="*/ 2147483646 w 403"/>
                  <a:gd name="T93" fmla="*/ 2147483646 h 545"/>
                  <a:gd name="T94" fmla="*/ 2147483646 w 403"/>
                  <a:gd name="T95" fmla="*/ 2147483646 h 545"/>
                  <a:gd name="T96" fmla="*/ 2147483646 w 403"/>
                  <a:gd name="T97" fmla="*/ 2147483646 h 545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403"/>
                  <a:gd name="T148" fmla="*/ 0 h 545"/>
                  <a:gd name="T149" fmla="*/ 403 w 403"/>
                  <a:gd name="T150" fmla="*/ 545 h 545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403" h="545">
                    <a:moveTo>
                      <a:pt x="316" y="21"/>
                    </a:moveTo>
                    <a:cubicBezTo>
                      <a:pt x="315" y="20"/>
                      <a:pt x="315" y="20"/>
                      <a:pt x="315" y="20"/>
                    </a:cubicBezTo>
                    <a:cubicBezTo>
                      <a:pt x="292" y="0"/>
                      <a:pt x="292" y="0"/>
                      <a:pt x="292" y="0"/>
                    </a:cubicBezTo>
                    <a:cubicBezTo>
                      <a:pt x="280" y="6"/>
                      <a:pt x="280" y="6"/>
                      <a:pt x="280" y="6"/>
                    </a:cubicBezTo>
                    <a:cubicBezTo>
                      <a:pt x="271" y="25"/>
                      <a:pt x="259" y="37"/>
                      <a:pt x="245" y="42"/>
                    </a:cubicBezTo>
                    <a:cubicBezTo>
                      <a:pt x="240" y="44"/>
                      <a:pt x="235" y="43"/>
                      <a:pt x="232" y="40"/>
                    </a:cubicBezTo>
                    <a:cubicBezTo>
                      <a:pt x="228" y="35"/>
                      <a:pt x="230" y="23"/>
                      <a:pt x="237" y="5"/>
                    </a:cubicBezTo>
                    <a:cubicBezTo>
                      <a:pt x="202" y="27"/>
                      <a:pt x="202" y="27"/>
                      <a:pt x="202" y="27"/>
                    </a:cubicBezTo>
                    <a:cubicBezTo>
                      <a:pt x="201" y="29"/>
                      <a:pt x="201" y="29"/>
                      <a:pt x="201" y="29"/>
                    </a:cubicBezTo>
                    <a:cubicBezTo>
                      <a:pt x="200" y="29"/>
                      <a:pt x="200" y="29"/>
                      <a:pt x="200" y="29"/>
                    </a:cubicBezTo>
                    <a:cubicBezTo>
                      <a:pt x="170" y="29"/>
                      <a:pt x="170" y="29"/>
                      <a:pt x="170" y="29"/>
                    </a:cubicBezTo>
                    <a:cubicBezTo>
                      <a:pt x="142" y="43"/>
                      <a:pt x="142" y="43"/>
                      <a:pt x="142" y="43"/>
                    </a:cubicBezTo>
                    <a:cubicBezTo>
                      <a:pt x="142" y="45"/>
                      <a:pt x="142" y="45"/>
                      <a:pt x="142" y="45"/>
                    </a:cubicBezTo>
                    <a:cubicBezTo>
                      <a:pt x="113" y="46"/>
                      <a:pt x="113" y="46"/>
                      <a:pt x="113" y="46"/>
                    </a:cubicBezTo>
                    <a:cubicBezTo>
                      <a:pt x="97" y="55"/>
                      <a:pt x="97" y="55"/>
                      <a:pt x="97" y="55"/>
                    </a:cubicBezTo>
                    <a:cubicBezTo>
                      <a:pt x="90" y="69"/>
                      <a:pt x="90" y="69"/>
                      <a:pt x="90" y="69"/>
                    </a:cubicBezTo>
                    <a:cubicBezTo>
                      <a:pt x="87" y="71"/>
                      <a:pt x="87" y="71"/>
                      <a:pt x="87" y="71"/>
                    </a:cubicBezTo>
                    <a:cubicBezTo>
                      <a:pt x="53" y="71"/>
                      <a:pt x="53" y="71"/>
                      <a:pt x="53" y="71"/>
                    </a:cubicBezTo>
                    <a:cubicBezTo>
                      <a:pt x="46" y="71"/>
                      <a:pt x="33" y="82"/>
                      <a:pt x="10" y="104"/>
                    </a:cubicBezTo>
                    <a:cubicBezTo>
                      <a:pt x="21" y="108"/>
                      <a:pt x="26" y="113"/>
                      <a:pt x="28" y="116"/>
                    </a:cubicBezTo>
                    <a:cubicBezTo>
                      <a:pt x="29" y="122"/>
                      <a:pt x="29" y="122"/>
                      <a:pt x="29" y="122"/>
                    </a:cubicBezTo>
                    <a:cubicBezTo>
                      <a:pt x="29" y="121"/>
                      <a:pt x="29" y="121"/>
                      <a:pt x="29" y="121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5" y="180"/>
                      <a:pt x="45" y="180"/>
                      <a:pt x="45" y="180"/>
                    </a:cubicBezTo>
                    <a:cubicBezTo>
                      <a:pt x="46" y="183"/>
                      <a:pt x="46" y="183"/>
                      <a:pt x="46" y="183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45" y="188"/>
                      <a:pt x="45" y="188"/>
                      <a:pt x="45" y="188"/>
                    </a:cubicBezTo>
                    <a:cubicBezTo>
                      <a:pt x="43" y="189"/>
                      <a:pt x="43" y="189"/>
                      <a:pt x="43" y="189"/>
                    </a:cubicBezTo>
                    <a:cubicBezTo>
                      <a:pt x="42" y="189"/>
                      <a:pt x="42" y="189"/>
                      <a:pt x="42" y="189"/>
                    </a:cubicBezTo>
                    <a:cubicBezTo>
                      <a:pt x="0" y="247"/>
                      <a:pt x="0" y="247"/>
                      <a:pt x="0" y="247"/>
                    </a:cubicBezTo>
                    <a:cubicBezTo>
                      <a:pt x="2" y="261"/>
                      <a:pt x="2" y="261"/>
                      <a:pt x="2" y="261"/>
                    </a:cubicBezTo>
                    <a:cubicBezTo>
                      <a:pt x="8" y="256"/>
                      <a:pt x="14" y="255"/>
                      <a:pt x="18" y="257"/>
                    </a:cubicBezTo>
                    <a:cubicBezTo>
                      <a:pt x="23" y="259"/>
                      <a:pt x="25" y="268"/>
                      <a:pt x="23" y="280"/>
                    </a:cubicBezTo>
                    <a:cubicBezTo>
                      <a:pt x="21" y="300"/>
                      <a:pt x="24" y="323"/>
                      <a:pt x="34" y="344"/>
                    </a:cubicBezTo>
                    <a:cubicBezTo>
                      <a:pt x="48" y="360"/>
                      <a:pt x="48" y="360"/>
                      <a:pt x="48" y="360"/>
                    </a:cubicBezTo>
                    <a:cubicBezTo>
                      <a:pt x="54" y="365"/>
                      <a:pt x="56" y="370"/>
                      <a:pt x="55" y="375"/>
                    </a:cubicBezTo>
                    <a:cubicBezTo>
                      <a:pt x="47" y="386"/>
                      <a:pt x="47" y="386"/>
                      <a:pt x="47" y="386"/>
                    </a:cubicBezTo>
                    <a:cubicBezTo>
                      <a:pt x="57" y="399"/>
                      <a:pt x="57" y="399"/>
                      <a:pt x="57" y="399"/>
                    </a:cubicBezTo>
                    <a:cubicBezTo>
                      <a:pt x="62" y="409"/>
                      <a:pt x="58" y="427"/>
                      <a:pt x="45" y="452"/>
                    </a:cubicBezTo>
                    <a:cubicBezTo>
                      <a:pt x="59" y="476"/>
                      <a:pt x="59" y="476"/>
                      <a:pt x="59" y="476"/>
                    </a:cubicBezTo>
                    <a:cubicBezTo>
                      <a:pt x="61" y="481"/>
                      <a:pt x="61" y="481"/>
                      <a:pt x="61" y="481"/>
                    </a:cubicBezTo>
                    <a:cubicBezTo>
                      <a:pt x="70" y="476"/>
                      <a:pt x="70" y="476"/>
                      <a:pt x="70" y="476"/>
                    </a:cubicBezTo>
                    <a:cubicBezTo>
                      <a:pt x="83" y="463"/>
                      <a:pt x="95" y="460"/>
                      <a:pt x="104" y="463"/>
                    </a:cubicBezTo>
                    <a:cubicBezTo>
                      <a:pt x="111" y="465"/>
                      <a:pt x="114" y="470"/>
                      <a:pt x="115" y="476"/>
                    </a:cubicBezTo>
                    <a:cubicBezTo>
                      <a:pt x="116" y="483"/>
                      <a:pt x="108" y="496"/>
                      <a:pt x="89" y="515"/>
                    </a:cubicBezTo>
                    <a:cubicBezTo>
                      <a:pt x="74" y="534"/>
                      <a:pt x="74" y="534"/>
                      <a:pt x="74" y="534"/>
                    </a:cubicBezTo>
                    <a:cubicBezTo>
                      <a:pt x="81" y="545"/>
                      <a:pt x="81" y="545"/>
                      <a:pt x="81" y="545"/>
                    </a:cubicBezTo>
                    <a:cubicBezTo>
                      <a:pt x="92" y="536"/>
                      <a:pt x="100" y="533"/>
                      <a:pt x="105" y="535"/>
                    </a:cubicBezTo>
                    <a:cubicBezTo>
                      <a:pt x="112" y="535"/>
                      <a:pt x="130" y="528"/>
                      <a:pt x="160" y="513"/>
                    </a:cubicBezTo>
                    <a:cubicBezTo>
                      <a:pt x="170" y="507"/>
                      <a:pt x="182" y="513"/>
                      <a:pt x="198" y="528"/>
                    </a:cubicBezTo>
                    <a:cubicBezTo>
                      <a:pt x="205" y="525"/>
                      <a:pt x="205" y="525"/>
                      <a:pt x="205" y="525"/>
                    </a:cubicBezTo>
                    <a:cubicBezTo>
                      <a:pt x="204" y="513"/>
                      <a:pt x="204" y="513"/>
                      <a:pt x="204" y="513"/>
                    </a:cubicBezTo>
                    <a:cubicBezTo>
                      <a:pt x="200" y="510"/>
                      <a:pt x="200" y="510"/>
                      <a:pt x="200" y="510"/>
                    </a:cubicBezTo>
                    <a:cubicBezTo>
                      <a:pt x="198" y="507"/>
                      <a:pt x="200" y="504"/>
                      <a:pt x="204" y="501"/>
                    </a:cubicBezTo>
                    <a:cubicBezTo>
                      <a:pt x="198" y="481"/>
                      <a:pt x="198" y="481"/>
                      <a:pt x="198" y="481"/>
                    </a:cubicBezTo>
                    <a:cubicBezTo>
                      <a:pt x="197" y="478"/>
                      <a:pt x="197" y="474"/>
                      <a:pt x="198" y="470"/>
                    </a:cubicBezTo>
                    <a:cubicBezTo>
                      <a:pt x="201" y="467"/>
                      <a:pt x="206" y="465"/>
                      <a:pt x="210" y="463"/>
                    </a:cubicBezTo>
                    <a:cubicBezTo>
                      <a:pt x="219" y="455"/>
                      <a:pt x="219" y="455"/>
                      <a:pt x="219" y="455"/>
                    </a:cubicBezTo>
                    <a:cubicBezTo>
                      <a:pt x="214" y="442"/>
                      <a:pt x="214" y="442"/>
                      <a:pt x="214" y="442"/>
                    </a:cubicBezTo>
                    <a:cubicBezTo>
                      <a:pt x="214" y="441"/>
                      <a:pt x="214" y="441"/>
                      <a:pt x="214" y="441"/>
                    </a:cubicBezTo>
                    <a:cubicBezTo>
                      <a:pt x="215" y="441"/>
                      <a:pt x="215" y="441"/>
                      <a:pt x="215" y="441"/>
                    </a:cubicBezTo>
                    <a:cubicBezTo>
                      <a:pt x="215" y="440"/>
                      <a:pt x="215" y="440"/>
                      <a:pt x="215" y="440"/>
                    </a:cubicBezTo>
                    <a:cubicBezTo>
                      <a:pt x="219" y="433"/>
                      <a:pt x="219" y="428"/>
                      <a:pt x="218" y="425"/>
                    </a:cubicBezTo>
                    <a:cubicBezTo>
                      <a:pt x="214" y="418"/>
                      <a:pt x="217" y="412"/>
                      <a:pt x="226" y="405"/>
                    </a:cubicBezTo>
                    <a:cubicBezTo>
                      <a:pt x="237" y="394"/>
                      <a:pt x="237" y="394"/>
                      <a:pt x="237" y="394"/>
                    </a:cubicBezTo>
                    <a:cubicBezTo>
                      <a:pt x="235" y="392"/>
                      <a:pt x="235" y="392"/>
                      <a:pt x="235" y="392"/>
                    </a:cubicBezTo>
                    <a:cubicBezTo>
                      <a:pt x="232" y="389"/>
                      <a:pt x="232" y="389"/>
                      <a:pt x="232" y="389"/>
                    </a:cubicBezTo>
                    <a:cubicBezTo>
                      <a:pt x="246" y="383"/>
                      <a:pt x="246" y="383"/>
                      <a:pt x="246" y="383"/>
                    </a:cubicBezTo>
                    <a:cubicBezTo>
                      <a:pt x="246" y="366"/>
                      <a:pt x="246" y="366"/>
                      <a:pt x="246" y="366"/>
                    </a:cubicBezTo>
                    <a:cubicBezTo>
                      <a:pt x="246" y="360"/>
                      <a:pt x="251" y="351"/>
                      <a:pt x="266" y="341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72" y="335"/>
                      <a:pt x="272" y="335"/>
                      <a:pt x="272" y="335"/>
                    </a:cubicBezTo>
                    <a:cubicBezTo>
                      <a:pt x="256" y="317"/>
                      <a:pt x="256" y="317"/>
                      <a:pt x="256" y="317"/>
                    </a:cubicBezTo>
                    <a:cubicBezTo>
                      <a:pt x="251" y="310"/>
                      <a:pt x="253" y="300"/>
                      <a:pt x="263" y="291"/>
                    </a:cubicBezTo>
                    <a:cubicBezTo>
                      <a:pt x="263" y="289"/>
                      <a:pt x="263" y="289"/>
                      <a:pt x="263" y="289"/>
                    </a:cubicBezTo>
                    <a:cubicBezTo>
                      <a:pt x="295" y="261"/>
                      <a:pt x="295" y="261"/>
                      <a:pt x="295" y="261"/>
                    </a:cubicBezTo>
                    <a:cubicBezTo>
                      <a:pt x="296" y="254"/>
                      <a:pt x="296" y="254"/>
                      <a:pt x="296" y="254"/>
                    </a:cubicBezTo>
                    <a:cubicBezTo>
                      <a:pt x="290" y="252"/>
                      <a:pt x="288" y="240"/>
                      <a:pt x="291" y="222"/>
                    </a:cubicBezTo>
                    <a:cubicBezTo>
                      <a:pt x="295" y="194"/>
                      <a:pt x="308" y="180"/>
                      <a:pt x="330" y="177"/>
                    </a:cubicBezTo>
                    <a:cubicBezTo>
                      <a:pt x="330" y="177"/>
                      <a:pt x="330" y="177"/>
                      <a:pt x="330" y="177"/>
                    </a:cubicBezTo>
                    <a:cubicBezTo>
                      <a:pt x="332" y="177"/>
                      <a:pt x="332" y="177"/>
                      <a:pt x="332" y="177"/>
                    </a:cubicBezTo>
                    <a:cubicBezTo>
                      <a:pt x="346" y="184"/>
                      <a:pt x="346" y="184"/>
                      <a:pt x="346" y="184"/>
                    </a:cubicBezTo>
                    <a:cubicBezTo>
                      <a:pt x="361" y="184"/>
                      <a:pt x="361" y="184"/>
                      <a:pt x="361" y="184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5" y="167"/>
                      <a:pt x="375" y="167"/>
                      <a:pt x="375" y="167"/>
                    </a:cubicBezTo>
                    <a:cubicBezTo>
                      <a:pt x="376" y="166"/>
                      <a:pt x="376" y="166"/>
                      <a:pt x="376" y="166"/>
                    </a:cubicBezTo>
                    <a:cubicBezTo>
                      <a:pt x="392" y="156"/>
                      <a:pt x="392" y="156"/>
                      <a:pt x="392" y="156"/>
                    </a:cubicBezTo>
                    <a:cubicBezTo>
                      <a:pt x="390" y="141"/>
                      <a:pt x="390" y="141"/>
                      <a:pt x="390" y="141"/>
                    </a:cubicBezTo>
                    <a:cubicBezTo>
                      <a:pt x="390" y="138"/>
                      <a:pt x="390" y="138"/>
                      <a:pt x="390" y="138"/>
                    </a:cubicBezTo>
                    <a:cubicBezTo>
                      <a:pt x="392" y="136"/>
                      <a:pt x="392" y="136"/>
                      <a:pt x="392" y="136"/>
                    </a:cubicBezTo>
                    <a:cubicBezTo>
                      <a:pt x="397" y="134"/>
                      <a:pt x="397" y="134"/>
                      <a:pt x="397" y="134"/>
                    </a:cubicBezTo>
                    <a:cubicBezTo>
                      <a:pt x="402" y="127"/>
                      <a:pt x="402" y="127"/>
                      <a:pt x="402" y="127"/>
                    </a:cubicBezTo>
                    <a:cubicBezTo>
                      <a:pt x="403" y="126"/>
                      <a:pt x="403" y="126"/>
                      <a:pt x="403" y="126"/>
                    </a:cubicBezTo>
                    <a:cubicBezTo>
                      <a:pt x="392" y="108"/>
                      <a:pt x="392" y="108"/>
                      <a:pt x="392" y="108"/>
                    </a:cubicBezTo>
                    <a:cubicBezTo>
                      <a:pt x="382" y="95"/>
                      <a:pt x="372" y="82"/>
                      <a:pt x="366" y="67"/>
                    </a:cubicBezTo>
                    <a:cubicBezTo>
                      <a:pt x="361" y="58"/>
                      <a:pt x="362" y="47"/>
                      <a:pt x="369" y="36"/>
                    </a:cubicBezTo>
                    <a:cubicBezTo>
                      <a:pt x="350" y="24"/>
                      <a:pt x="350" y="24"/>
                      <a:pt x="350" y="24"/>
                    </a:cubicBezTo>
                    <a:lnTo>
                      <a:pt x="316" y="21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1" name="Freeform 24"/>
              <p:cNvSpPr/>
              <p:nvPr/>
            </p:nvSpPr>
            <p:spPr bwMode="auto">
              <a:xfrm>
                <a:off x="7059405" y="3745525"/>
                <a:ext cx="510831" cy="608044"/>
              </a:xfrm>
              <a:custGeom>
                <a:avLst/>
                <a:gdLst>
                  <a:gd name="T0" fmla="*/ 2147483646 w 403"/>
                  <a:gd name="T1" fmla="*/ 2147483646 h 494"/>
                  <a:gd name="T2" fmla="*/ 2147483646 w 403"/>
                  <a:gd name="T3" fmla="*/ 2147483646 h 494"/>
                  <a:gd name="T4" fmla="*/ 2147483646 w 403"/>
                  <a:gd name="T5" fmla="*/ 2147483646 h 494"/>
                  <a:gd name="T6" fmla="*/ 2147483646 w 403"/>
                  <a:gd name="T7" fmla="*/ 0 h 494"/>
                  <a:gd name="T8" fmla="*/ 2147483646 w 403"/>
                  <a:gd name="T9" fmla="*/ 2147483646 h 494"/>
                  <a:gd name="T10" fmla="*/ 2147483646 w 403"/>
                  <a:gd name="T11" fmla="*/ 2147483646 h 494"/>
                  <a:gd name="T12" fmla="*/ 2147483646 w 403"/>
                  <a:gd name="T13" fmla="*/ 2147483646 h 494"/>
                  <a:gd name="T14" fmla="*/ 2147483646 w 403"/>
                  <a:gd name="T15" fmla="*/ 2147483646 h 494"/>
                  <a:gd name="T16" fmla="*/ 2147483646 w 403"/>
                  <a:gd name="T17" fmla="*/ 2147483646 h 494"/>
                  <a:gd name="T18" fmla="*/ 2147483646 w 403"/>
                  <a:gd name="T19" fmla="*/ 2147483646 h 494"/>
                  <a:gd name="T20" fmla="*/ 2147483646 w 403"/>
                  <a:gd name="T21" fmla="*/ 2147483646 h 494"/>
                  <a:gd name="T22" fmla="*/ 2147483646 w 403"/>
                  <a:gd name="T23" fmla="*/ 2147483646 h 494"/>
                  <a:gd name="T24" fmla="*/ 2147483646 w 403"/>
                  <a:gd name="T25" fmla="*/ 2147483646 h 494"/>
                  <a:gd name="T26" fmla="*/ 2147483646 w 403"/>
                  <a:gd name="T27" fmla="*/ 2147483646 h 494"/>
                  <a:gd name="T28" fmla="*/ 2147483646 w 403"/>
                  <a:gd name="T29" fmla="*/ 2147483646 h 494"/>
                  <a:gd name="T30" fmla="*/ 2147483646 w 403"/>
                  <a:gd name="T31" fmla="*/ 2147483646 h 494"/>
                  <a:gd name="T32" fmla="*/ 2147483646 w 403"/>
                  <a:gd name="T33" fmla="*/ 2147483646 h 494"/>
                  <a:gd name="T34" fmla="*/ 2147483646 w 403"/>
                  <a:gd name="T35" fmla="*/ 2147483646 h 494"/>
                  <a:gd name="T36" fmla="*/ 2147483646 w 403"/>
                  <a:gd name="T37" fmla="*/ 2147483646 h 494"/>
                  <a:gd name="T38" fmla="*/ 2147483646 w 403"/>
                  <a:gd name="T39" fmla="*/ 2147483646 h 494"/>
                  <a:gd name="T40" fmla="*/ 2147483646 w 403"/>
                  <a:gd name="T41" fmla="*/ 2147483646 h 494"/>
                  <a:gd name="T42" fmla="*/ 2147483646 w 403"/>
                  <a:gd name="T43" fmla="*/ 2147483646 h 494"/>
                  <a:gd name="T44" fmla="*/ 2147483646 w 403"/>
                  <a:gd name="T45" fmla="*/ 2147483646 h 494"/>
                  <a:gd name="T46" fmla="*/ 2147483646 w 403"/>
                  <a:gd name="T47" fmla="*/ 2147483646 h 494"/>
                  <a:gd name="T48" fmla="*/ 2147483646 w 403"/>
                  <a:gd name="T49" fmla="*/ 2147483646 h 494"/>
                  <a:gd name="T50" fmla="*/ 2147483646 w 403"/>
                  <a:gd name="T51" fmla="*/ 2147483646 h 494"/>
                  <a:gd name="T52" fmla="*/ 2147483646 w 403"/>
                  <a:gd name="T53" fmla="*/ 2147483646 h 494"/>
                  <a:gd name="T54" fmla="*/ 2147483646 w 403"/>
                  <a:gd name="T55" fmla="*/ 2147483646 h 494"/>
                  <a:gd name="T56" fmla="*/ 2147483646 w 403"/>
                  <a:gd name="T57" fmla="*/ 2147483646 h 494"/>
                  <a:gd name="T58" fmla="*/ 2147483646 w 403"/>
                  <a:gd name="T59" fmla="*/ 2147483646 h 494"/>
                  <a:gd name="T60" fmla="*/ 2147483646 w 403"/>
                  <a:gd name="T61" fmla="*/ 2147483646 h 494"/>
                  <a:gd name="T62" fmla="*/ 2147483646 w 403"/>
                  <a:gd name="T63" fmla="*/ 2147483646 h 494"/>
                  <a:gd name="T64" fmla="*/ 2147483646 w 403"/>
                  <a:gd name="T65" fmla="*/ 2147483646 h 494"/>
                  <a:gd name="T66" fmla="*/ 2147483646 w 403"/>
                  <a:gd name="T67" fmla="*/ 2147483646 h 494"/>
                  <a:gd name="T68" fmla="*/ 2147483646 w 403"/>
                  <a:gd name="T69" fmla="*/ 2147483646 h 494"/>
                  <a:gd name="T70" fmla="*/ 2147483646 w 403"/>
                  <a:gd name="T71" fmla="*/ 2147483646 h 494"/>
                  <a:gd name="T72" fmla="*/ 2147483646 w 403"/>
                  <a:gd name="T73" fmla="*/ 2147483646 h 494"/>
                  <a:gd name="T74" fmla="*/ 2147483646 w 403"/>
                  <a:gd name="T75" fmla="*/ 2147483646 h 494"/>
                  <a:gd name="T76" fmla="*/ 2147483646 w 403"/>
                  <a:gd name="T77" fmla="*/ 2147483646 h 494"/>
                  <a:gd name="T78" fmla="*/ 2147483646 w 403"/>
                  <a:gd name="T79" fmla="*/ 2147483646 h 494"/>
                  <a:gd name="T80" fmla="*/ 2147483646 w 403"/>
                  <a:gd name="T81" fmla="*/ 2147483646 h 494"/>
                  <a:gd name="T82" fmla="*/ 2147483646 w 403"/>
                  <a:gd name="T83" fmla="*/ 2147483646 h 494"/>
                  <a:gd name="T84" fmla="*/ 2147483646 w 403"/>
                  <a:gd name="T85" fmla="*/ 2147483646 h 494"/>
                  <a:gd name="T86" fmla="*/ 2147483646 w 403"/>
                  <a:gd name="T87" fmla="*/ 2147483646 h 494"/>
                  <a:gd name="T88" fmla="*/ 2147483646 w 403"/>
                  <a:gd name="T89" fmla="*/ 2147483646 h 494"/>
                  <a:gd name="T90" fmla="*/ 2147483646 w 403"/>
                  <a:gd name="T91" fmla="*/ 2147483646 h 494"/>
                  <a:gd name="T92" fmla="*/ 2147483646 w 403"/>
                  <a:gd name="T93" fmla="*/ 2147483646 h 494"/>
                  <a:gd name="T94" fmla="*/ 2147483646 w 403"/>
                  <a:gd name="T95" fmla="*/ 2147483646 h 494"/>
                  <a:gd name="T96" fmla="*/ 2147483646 w 403"/>
                  <a:gd name="T97" fmla="*/ 2147483646 h 494"/>
                  <a:gd name="T98" fmla="*/ 2147483646 w 403"/>
                  <a:gd name="T99" fmla="*/ 2147483646 h 494"/>
                  <a:gd name="T100" fmla="*/ 2147483646 w 403"/>
                  <a:gd name="T101" fmla="*/ 2147483646 h 494"/>
                  <a:gd name="T102" fmla="*/ 2147483646 w 403"/>
                  <a:gd name="T103" fmla="*/ 2147483646 h 494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w 403"/>
                  <a:gd name="T157" fmla="*/ 0 h 494"/>
                  <a:gd name="T158" fmla="*/ 403 w 403"/>
                  <a:gd name="T159" fmla="*/ 494 h 494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T156" t="T157" r="T158" b="T159"/>
                <a:pathLst>
                  <a:path w="403" h="494">
                    <a:moveTo>
                      <a:pt x="255" y="140"/>
                    </a:moveTo>
                    <a:cubicBezTo>
                      <a:pt x="254" y="140"/>
                      <a:pt x="254" y="140"/>
                      <a:pt x="254" y="140"/>
                    </a:cubicBezTo>
                    <a:cubicBezTo>
                      <a:pt x="254" y="139"/>
                      <a:pt x="254" y="139"/>
                      <a:pt x="254" y="139"/>
                    </a:cubicBezTo>
                    <a:cubicBezTo>
                      <a:pt x="242" y="99"/>
                      <a:pt x="231" y="76"/>
                      <a:pt x="224" y="73"/>
                    </a:cubicBezTo>
                    <a:cubicBezTo>
                      <a:pt x="187" y="61"/>
                      <a:pt x="187" y="61"/>
                      <a:pt x="187" y="61"/>
                    </a:cubicBezTo>
                    <a:cubicBezTo>
                      <a:pt x="166" y="54"/>
                      <a:pt x="151" y="50"/>
                      <a:pt x="145" y="46"/>
                    </a:cubicBezTo>
                    <a:cubicBezTo>
                      <a:pt x="134" y="39"/>
                      <a:pt x="121" y="25"/>
                      <a:pt x="105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102" y="10"/>
                      <a:pt x="110" y="25"/>
                      <a:pt x="128" y="46"/>
                    </a:cubicBezTo>
                    <a:cubicBezTo>
                      <a:pt x="129" y="47"/>
                      <a:pt x="129" y="47"/>
                      <a:pt x="129" y="47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13" y="80"/>
                      <a:pt x="113" y="80"/>
                      <a:pt x="113" y="80"/>
                    </a:cubicBezTo>
                    <a:cubicBezTo>
                      <a:pt x="107" y="91"/>
                      <a:pt x="101" y="96"/>
                      <a:pt x="94" y="94"/>
                    </a:cubicBezTo>
                    <a:cubicBezTo>
                      <a:pt x="90" y="92"/>
                      <a:pt x="82" y="83"/>
                      <a:pt x="68" y="6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50" y="65"/>
                      <a:pt x="53" y="75"/>
                      <a:pt x="60" y="92"/>
                    </a:cubicBezTo>
                    <a:cubicBezTo>
                      <a:pt x="60" y="93"/>
                      <a:pt x="60" y="93"/>
                      <a:pt x="60" y="93"/>
                    </a:cubicBezTo>
                    <a:cubicBezTo>
                      <a:pt x="60" y="94"/>
                      <a:pt x="60" y="94"/>
                      <a:pt x="60" y="94"/>
                    </a:cubicBezTo>
                    <a:cubicBezTo>
                      <a:pt x="60" y="95"/>
                      <a:pt x="60" y="95"/>
                      <a:pt x="60" y="95"/>
                    </a:cubicBezTo>
                    <a:cubicBezTo>
                      <a:pt x="60" y="96"/>
                      <a:pt x="60" y="96"/>
                      <a:pt x="60" y="96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8" y="116"/>
                      <a:pt x="38" y="116"/>
                      <a:pt x="38" y="116"/>
                    </a:cubicBezTo>
                    <a:cubicBezTo>
                      <a:pt x="32" y="119"/>
                      <a:pt x="32" y="119"/>
                      <a:pt x="32" y="119"/>
                    </a:cubicBezTo>
                    <a:cubicBezTo>
                      <a:pt x="29" y="122"/>
                      <a:pt x="29" y="127"/>
                      <a:pt x="30" y="133"/>
                    </a:cubicBezTo>
                    <a:cubicBezTo>
                      <a:pt x="32" y="149"/>
                      <a:pt x="31" y="159"/>
                      <a:pt x="28" y="163"/>
                    </a:cubicBezTo>
                    <a:cubicBezTo>
                      <a:pt x="26" y="165"/>
                      <a:pt x="25" y="165"/>
                      <a:pt x="22" y="165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1" y="165"/>
                      <a:pt x="4" y="169"/>
                      <a:pt x="10" y="172"/>
                    </a:cubicBezTo>
                    <a:cubicBezTo>
                      <a:pt x="20" y="182"/>
                      <a:pt x="29" y="196"/>
                      <a:pt x="37" y="211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38" y="215"/>
                      <a:pt x="38" y="215"/>
                      <a:pt x="38" y="215"/>
                    </a:cubicBezTo>
                    <a:cubicBezTo>
                      <a:pt x="48" y="213"/>
                      <a:pt x="48" y="213"/>
                      <a:pt x="48" y="213"/>
                    </a:cubicBezTo>
                    <a:cubicBezTo>
                      <a:pt x="59" y="210"/>
                      <a:pt x="70" y="213"/>
                      <a:pt x="80" y="220"/>
                    </a:cubicBezTo>
                    <a:cubicBezTo>
                      <a:pt x="92" y="234"/>
                      <a:pt x="92" y="234"/>
                      <a:pt x="92" y="234"/>
                    </a:cubicBezTo>
                    <a:cubicBezTo>
                      <a:pt x="93" y="235"/>
                      <a:pt x="93" y="235"/>
                      <a:pt x="93" y="235"/>
                    </a:cubicBezTo>
                    <a:cubicBezTo>
                      <a:pt x="93" y="236"/>
                      <a:pt x="93" y="236"/>
                      <a:pt x="93" y="236"/>
                    </a:cubicBezTo>
                    <a:cubicBezTo>
                      <a:pt x="92" y="236"/>
                      <a:pt x="92" y="236"/>
                      <a:pt x="92" y="236"/>
                    </a:cubicBezTo>
                    <a:cubicBezTo>
                      <a:pt x="91" y="263"/>
                      <a:pt x="91" y="263"/>
                      <a:pt x="91" y="263"/>
                    </a:cubicBezTo>
                    <a:cubicBezTo>
                      <a:pt x="94" y="267"/>
                      <a:pt x="96" y="273"/>
                      <a:pt x="94" y="277"/>
                    </a:cubicBezTo>
                    <a:cubicBezTo>
                      <a:pt x="92" y="282"/>
                      <a:pt x="88" y="285"/>
                      <a:pt x="80" y="286"/>
                    </a:cubicBezTo>
                    <a:cubicBezTo>
                      <a:pt x="72" y="286"/>
                      <a:pt x="68" y="292"/>
                      <a:pt x="66" y="302"/>
                    </a:cubicBezTo>
                    <a:cubicBezTo>
                      <a:pt x="66" y="302"/>
                      <a:pt x="66" y="302"/>
                      <a:pt x="66" y="302"/>
                    </a:cubicBezTo>
                    <a:cubicBezTo>
                      <a:pt x="66" y="302"/>
                      <a:pt x="66" y="302"/>
                      <a:pt x="66" y="302"/>
                    </a:cubicBezTo>
                    <a:cubicBezTo>
                      <a:pt x="66" y="303"/>
                      <a:pt x="66" y="303"/>
                      <a:pt x="66" y="303"/>
                    </a:cubicBezTo>
                    <a:cubicBezTo>
                      <a:pt x="57" y="321"/>
                      <a:pt x="57" y="321"/>
                      <a:pt x="57" y="321"/>
                    </a:cubicBezTo>
                    <a:cubicBezTo>
                      <a:pt x="70" y="334"/>
                      <a:pt x="70" y="334"/>
                      <a:pt x="70" y="334"/>
                    </a:cubicBezTo>
                    <a:cubicBezTo>
                      <a:pt x="97" y="339"/>
                      <a:pt x="97" y="339"/>
                      <a:pt x="97" y="339"/>
                    </a:cubicBezTo>
                    <a:cubicBezTo>
                      <a:pt x="99" y="339"/>
                      <a:pt x="99" y="339"/>
                      <a:pt x="99" y="339"/>
                    </a:cubicBezTo>
                    <a:cubicBezTo>
                      <a:pt x="99" y="339"/>
                      <a:pt x="99" y="339"/>
                      <a:pt x="99" y="339"/>
                    </a:cubicBezTo>
                    <a:cubicBezTo>
                      <a:pt x="113" y="354"/>
                      <a:pt x="113" y="354"/>
                      <a:pt x="113" y="354"/>
                    </a:cubicBezTo>
                    <a:cubicBezTo>
                      <a:pt x="96" y="379"/>
                      <a:pt x="96" y="379"/>
                      <a:pt x="96" y="379"/>
                    </a:cubicBezTo>
                    <a:cubicBezTo>
                      <a:pt x="135" y="464"/>
                      <a:pt x="135" y="464"/>
                      <a:pt x="135" y="464"/>
                    </a:cubicBezTo>
                    <a:cubicBezTo>
                      <a:pt x="136" y="466"/>
                      <a:pt x="136" y="466"/>
                      <a:pt x="136" y="466"/>
                    </a:cubicBezTo>
                    <a:cubicBezTo>
                      <a:pt x="130" y="473"/>
                      <a:pt x="130" y="473"/>
                      <a:pt x="130" y="473"/>
                    </a:cubicBezTo>
                    <a:cubicBezTo>
                      <a:pt x="132" y="480"/>
                      <a:pt x="132" y="480"/>
                      <a:pt x="132" y="480"/>
                    </a:cubicBezTo>
                    <a:cubicBezTo>
                      <a:pt x="133" y="480"/>
                      <a:pt x="133" y="480"/>
                      <a:pt x="133" y="480"/>
                    </a:cubicBezTo>
                    <a:cubicBezTo>
                      <a:pt x="205" y="434"/>
                      <a:pt x="205" y="434"/>
                      <a:pt x="205" y="434"/>
                    </a:cubicBezTo>
                    <a:cubicBezTo>
                      <a:pt x="193" y="455"/>
                      <a:pt x="193" y="455"/>
                      <a:pt x="193" y="455"/>
                    </a:cubicBezTo>
                    <a:cubicBezTo>
                      <a:pt x="184" y="471"/>
                      <a:pt x="179" y="485"/>
                      <a:pt x="176" y="494"/>
                    </a:cubicBezTo>
                    <a:cubicBezTo>
                      <a:pt x="189" y="489"/>
                      <a:pt x="200" y="480"/>
                      <a:pt x="206" y="463"/>
                    </a:cubicBezTo>
                    <a:cubicBezTo>
                      <a:pt x="207" y="461"/>
                      <a:pt x="207" y="461"/>
                      <a:pt x="207" y="461"/>
                    </a:cubicBezTo>
                    <a:cubicBezTo>
                      <a:pt x="208" y="461"/>
                      <a:pt x="208" y="461"/>
                      <a:pt x="208" y="461"/>
                    </a:cubicBezTo>
                    <a:cubicBezTo>
                      <a:pt x="228" y="450"/>
                      <a:pt x="228" y="450"/>
                      <a:pt x="228" y="450"/>
                    </a:cubicBezTo>
                    <a:cubicBezTo>
                      <a:pt x="229" y="448"/>
                      <a:pt x="229" y="448"/>
                      <a:pt x="229" y="448"/>
                    </a:cubicBezTo>
                    <a:cubicBezTo>
                      <a:pt x="258" y="473"/>
                      <a:pt x="258" y="473"/>
                      <a:pt x="258" y="473"/>
                    </a:cubicBezTo>
                    <a:cubicBezTo>
                      <a:pt x="289" y="474"/>
                      <a:pt x="289" y="474"/>
                      <a:pt x="289" y="474"/>
                    </a:cubicBezTo>
                    <a:cubicBezTo>
                      <a:pt x="290" y="475"/>
                      <a:pt x="290" y="475"/>
                      <a:pt x="290" y="475"/>
                    </a:cubicBezTo>
                    <a:cubicBezTo>
                      <a:pt x="305" y="485"/>
                      <a:pt x="305" y="485"/>
                      <a:pt x="305" y="485"/>
                    </a:cubicBezTo>
                    <a:cubicBezTo>
                      <a:pt x="344" y="451"/>
                      <a:pt x="344" y="451"/>
                      <a:pt x="344" y="451"/>
                    </a:cubicBezTo>
                    <a:cubicBezTo>
                      <a:pt x="347" y="448"/>
                      <a:pt x="351" y="442"/>
                      <a:pt x="355" y="431"/>
                    </a:cubicBezTo>
                    <a:cubicBezTo>
                      <a:pt x="359" y="423"/>
                      <a:pt x="359" y="423"/>
                      <a:pt x="359" y="423"/>
                    </a:cubicBezTo>
                    <a:cubicBezTo>
                      <a:pt x="360" y="418"/>
                      <a:pt x="355" y="408"/>
                      <a:pt x="344" y="390"/>
                    </a:cubicBezTo>
                    <a:cubicBezTo>
                      <a:pt x="335" y="376"/>
                      <a:pt x="335" y="376"/>
                      <a:pt x="335" y="376"/>
                    </a:cubicBezTo>
                    <a:cubicBezTo>
                      <a:pt x="381" y="392"/>
                      <a:pt x="381" y="392"/>
                      <a:pt x="381" y="392"/>
                    </a:cubicBezTo>
                    <a:cubicBezTo>
                      <a:pt x="395" y="385"/>
                      <a:pt x="395" y="385"/>
                      <a:pt x="395" y="385"/>
                    </a:cubicBezTo>
                    <a:cubicBezTo>
                      <a:pt x="381" y="355"/>
                      <a:pt x="381" y="355"/>
                      <a:pt x="381" y="355"/>
                    </a:cubicBezTo>
                    <a:cubicBezTo>
                      <a:pt x="380" y="354"/>
                      <a:pt x="380" y="354"/>
                      <a:pt x="380" y="354"/>
                    </a:cubicBezTo>
                    <a:cubicBezTo>
                      <a:pt x="403" y="323"/>
                      <a:pt x="403" y="323"/>
                      <a:pt x="403" y="323"/>
                    </a:cubicBezTo>
                    <a:cubicBezTo>
                      <a:pt x="394" y="309"/>
                      <a:pt x="394" y="309"/>
                      <a:pt x="394" y="309"/>
                    </a:cubicBezTo>
                    <a:cubicBezTo>
                      <a:pt x="384" y="298"/>
                      <a:pt x="378" y="293"/>
                      <a:pt x="374" y="293"/>
                    </a:cubicBezTo>
                    <a:cubicBezTo>
                      <a:pt x="372" y="294"/>
                      <a:pt x="372" y="294"/>
                      <a:pt x="372" y="294"/>
                    </a:cubicBezTo>
                    <a:cubicBezTo>
                      <a:pt x="360" y="305"/>
                      <a:pt x="360" y="305"/>
                      <a:pt x="360" y="305"/>
                    </a:cubicBezTo>
                    <a:cubicBezTo>
                      <a:pt x="358" y="304"/>
                      <a:pt x="358" y="304"/>
                      <a:pt x="358" y="304"/>
                    </a:cubicBezTo>
                    <a:cubicBezTo>
                      <a:pt x="356" y="304"/>
                      <a:pt x="356" y="304"/>
                      <a:pt x="356" y="304"/>
                    </a:cubicBezTo>
                    <a:cubicBezTo>
                      <a:pt x="337" y="298"/>
                      <a:pt x="337" y="298"/>
                      <a:pt x="337" y="298"/>
                    </a:cubicBezTo>
                    <a:cubicBezTo>
                      <a:pt x="332" y="281"/>
                      <a:pt x="332" y="281"/>
                      <a:pt x="332" y="281"/>
                    </a:cubicBezTo>
                    <a:cubicBezTo>
                      <a:pt x="324" y="280"/>
                      <a:pt x="317" y="276"/>
                      <a:pt x="311" y="268"/>
                    </a:cubicBezTo>
                    <a:cubicBezTo>
                      <a:pt x="299" y="261"/>
                      <a:pt x="299" y="261"/>
                      <a:pt x="299" y="261"/>
                    </a:cubicBezTo>
                    <a:cubicBezTo>
                      <a:pt x="289" y="257"/>
                      <a:pt x="284" y="252"/>
                      <a:pt x="284" y="246"/>
                    </a:cubicBezTo>
                    <a:cubicBezTo>
                      <a:pt x="282" y="240"/>
                      <a:pt x="284" y="233"/>
                      <a:pt x="290" y="223"/>
                    </a:cubicBezTo>
                    <a:cubicBezTo>
                      <a:pt x="302" y="206"/>
                      <a:pt x="308" y="192"/>
                      <a:pt x="308" y="182"/>
                    </a:cubicBezTo>
                    <a:cubicBezTo>
                      <a:pt x="308" y="168"/>
                      <a:pt x="308" y="168"/>
                      <a:pt x="308" y="168"/>
                    </a:cubicBezTo>
                    <a:cubicBezTo>
                      <a:pt x="316" y="169"/>
                      <a:pt x="316" y="169"/>
                      <a:pt x="316" y="169"/>
                    </a:cubicBezTo>
                    <a:cubicBezTo>
                      <a:pt x="340" y="170"/>
                      <a:pt x="340" y="170"/>
                      <a:pt x="340" y="170"/>
                    </a:cubicBezTo>
                    <a:cubicBezTo>
                      <a:pt x="342" y="168"/>
                      <a:pt x="345" y="158"/>
                      <a:pt x="350" y="139"/>
                    </a:cubicBezTo>
                    <a:cubicBezTo>
                      <a:pt x="342" y="138"/>
                      <a:pt x="342" y="138"/>
                      <a:pt x="342" y="138"/>
                    </a:cubicBezTo>
                    <a:cubicBezTo>
                      <a:pt x="325" y="149"/>
                      <a:pt x="313" y="157"/>
                      <a:pt x="303" y="160"/>
                    </a:cubicBezTo>
                    <a:cubicBezTo>
                      <a:pt x="292" y="163"/>
                      <a:pt x="277" y="157"/>
                      <a:pt x="256" y="142"/>
                    </a:cubicBezTo>
                    <a:cubicBezTo>
                      <a:pt x="256" y="141"/>
                      <a:pt x="256" y="141"/>
                      <a:pt x="256" y="141"/>
                    </a:cubicBezTo>
                    <a:lnTo>
                      <a:pt x="255" y="14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40" name="Freeform 34"/>
              <p:cNvSpPr/>
              <p:nvPr/>
            </p:nvSpPr>
            <p:spPr bwMode="auto">
              <a:xfrm>
                <a:off x="6587399" y="3544828"/>
                <a:ext cx="621169" cy="594136"/>
              </a:xfrm>
              <a:custGeom>
                <a:avLst/>
                <a:gdLst>
                  <a:gd name="T0" fmla="*/ 2147483646 w 491"/>
                  <a:gd name="T1" fmla="*/ 2147483646 h 483"/>
                  <a:gd name="T2" fmla="*/ 2147483646 w 491"/>
                  <a:gd name="T3" fmla="*/ 2147483646 h 483"/>
                  <a:gd name="T4" fmla="*/ 2147483646 w 491"/>
                  <a:gd name="T5" fmla="*/ 2147483646 h 483"/>
                  <a:gd name="T6" fmla="*/ 2147483646 w 491"/>
                  <a:gd name="T7" fmla="*/ 2147483646 h 483"/>
                  <a:gd name="T8" fmla="*/ 2147483646 w 491"/>
                  <a:gd name="T9" fmla="*/ 2147483646 h 483"/>
                  <a:gd name="T10" fmla="*/ 2147483646 w 491"/>
                  <a:gd name="T11" fmla="*/ 2147483646 h 483"/>
                  <a:gd name="T12" fmla="*/ 2147483646 w 491"/>
                  <a:gd name="T13" fmla="*/ 2147483646 h 483"/>
                  <a:gd name="T14" fmla="*/ 2147483646 w 491"/>
                  <a:gd name="T15" fmla="*/ 2147483646 h 483"/>
                  <a:gd name="T16" fmla="*/ 2147483646 w 491"/>
                  <a:gd name="T17" fmla="*/ 2147483646 h 483"/>
                  <a:gd name="T18" fmla="*/ 2147483646 w 491"/>
                  <a:gd name="T19" fmla="*/ 2147483646 h 483"/>
                  <a:gd name="T20" fmla="*/ 2147483646 w 491"/>
                  <a:gd name="T21" fmla="*/ 2147483646 h 483"/>
                  <a:gd name="T22" fmla="*/ 2147483646 w 491"/>
                  <a:gd name="T23" fmla="*/ 2147483646 h 483"/>
                  <a:gd name="T24" fmla="*/ 2147483646 w 491"/>
                  <a:gd name="T25" fmla="*/ 2147483646 h 483"/>
                  <a:gd name="T26" fmla="*/ 2147483646 w 491"/>
                  <a:gd name="T27" fmla="*/ 2147483646 h 483"/>
                  <a:gd name="T28" fmla="*/ 2147483646 w 491"/>
                  <a:gd name="T29" fmla="*/ 2147483646 h 483"/>
                  <a:gd name="T30" fmla="*/ 2147483646 w 491"/>
                  <a:gd name="T31" fmla="*/ 2147483646 h 483"/>
                  <a:gd name="T32" fmla="*/ 2147483646 w 491"/>
                  <a:gd name="T33" fmla="*/ 2147483646 h 483"/>
                  <a:gd name="T34" fmla="*/ 2147483646 w 491"/>
                  <a:gd name="T35" fmla="*/ 2147483646 h 483"/>
                  <a:gd name="T36" fmla="*/ 2147483646 w 491"/>
                  <a:gd name="T37" fmla="*/ 2147483646 h 483"/>
                  <a:gd name="T38" fmla="*/ 2147483646 w 491"/>
                  <a:gd name="T39" fmla="*/ 2147483646 h 483"/>
                  <a:gd name="T40" fmla="*/ 2147483646 w 491"/>
                  <a:gd name="T41" fmla="*/ 2147483646 h 483"/>
                  <a:gd name="T42" fmla="*/ 2147483646 w 491"/>
                  <a:gd name="T43" fmla="*/ 2147483646 h 483"/>
                  <a:gd name="T44" fmla="*/ 2147483646 w 491"/>
                  <a:gd name="T45" fmla="*/ 2147483646 h 483"/>
                  <a:gd name="T46" fmla="*/ 2147483646 w 491"/>
                  <a:gd name="T47" fmla="*/ 2147483646 h 483"/>
                  <a:gd name="T48" fmla="*/ 2147483646 w 491"/>
                  <a:gd name="T49" fmla="*/ 2147483646 h 483"/>
                  <a:gd name="T50" fmla="*/ 2147483646 w 491"/>
                  <a:gd name="T51" fmla="*/ 2147483646 h 483"/>
                  <a:gd name="T52" fmla="*/ 2147483646 w 491"/>
                  <a:gd name="T53" fmla="*/ 2147483646 h 483"/>
                  <a:gd name="T54" fmla="*/ 2147483646 w 491"/>
                  <a:gd name="T55" fmla="*/ 2147483646 h 483"/>
                  <a:gd name="T56" fmla="*/ 2147483646 w 491"/>
                  <a:gd name="T57" fmla="*/ 2147483646 h 483"/>
                  <a:gd name="T58" fmla="*/ 2147483646 w 491"/>
                  <a:gd name="T59" fmla="*/ 2147483646 h 483"/>
                  <a:gd name="T60" fmla="*/ 2147483646 w 491"/>
                  <a:gd name="T61" fmla="*/ 2147483646 h 483"/>
                  <a:gd name="T62" fmla="*/ 2147483646 w 491"/>
                  <a:gd name="T63" fmla="*/ 2147483646 h 483"/>
                  <a:gd name="T64" fmla="*/ 2147483646 w 491"/>
                  <a:gd name="T65" fmla="*/ 2147483646 h 483"/>
                  <a:gd name="T66" fmla="*/ 2147483646 w 491"/>
                  <a:gd name="T67" fmla="*/ 2147483646 h 483"/>
                  <a:gd name="T68" fmla="*/ 2147483646 w 491"/>
                  <a:gd name="T69" fmla="*/ 2147483646 h 483"/>
                  <a:gd name="T70" fmla="*/ 2147483646 w 491"/>
                  <a:gd name="T71" fmla="*/ 2147483646 h 483"/>
                  <a:gd name="T72" fmla="*/ 2147483646 w 491"/>
                  <a:gd name="T73" fmla="*/ 2147483646 h 483"/>
                  <a:gd name="T74" fmla="*/ 2147483646 w 491"/>
                  <a:gd name="T75" fmla="*/ 2147483646 h 483"/>
                  <a:gd name="T76" fmla="*/ 2147483646 w 491"/>
                  <a:gd name="T77" fmla="*/ 0 h 483"/>
                  <a:gd name="T78" fmla="*/ 2147483646 w 491"/>
                  <a:gd name="T79" fmla="*/ 2147483646 h 483"/>
                  <a:gd name="T80" fmla="*/ 2147483646 w 491"/>
                  <a:gd name="T81" fmla="*/ 2147483646 h 483"/>
                  <a:gd name="T82" fmla="*/ 2147483646 w 491"/>
                  <a:gd name="T83" fmla="*/ 2147483646 h 483"/>
                  <a:gd name="T84" fmla="*/ 2147483646 w 491"/>
                  <a:gd name="T85" fmla="*/ 2147483646 h 483"/>
                  <a:gd name="T86" fmla="*/ 2147483646 w 491"/>
                  <a:gd name="T87" fmla="*/ 2147483646 h 483"/>
                  <a:gd name="T88" fmla="*/ 2147483646 w 491"/>
                  <a:gd name="T89" fmla="*/ 2147483646 h 483"/>
                  <a:gd name="T90" fmla="*/ 2147483646 w 491"/>
                  <a:gd name="T91" fmla="*/ 2147483646 h 48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491"/>
                  <a:gd name="T139" fmla="*/ 0 h 483"/>
                  <a:gd name="T140" fmla="*/ 491 w 491"/>
                  <a:gd name="T141" fmla="*/ 483 h 483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491" h="483">
                    <a:moveTo>
                      <a:pt x="109" y="159"/>
                    </a:moveTo>
                    <a:cubicBezTo>
                      <a:pt x="108" y="159"/>
                      <a:pt x="108" y="159"/>
                      <a:pt x="108" y="159"/>
                    </a:cubicBezTo>
                    <a:cubicBezTo>
                      <a:pt x="28" y="192"/>
                      <a:pt x="28" y="192"/>
                      <a:pt x="28" y="192"/>
                    </a:cubicBezTo>
                    <a:cubicBezTo>
                      <a:pt x="4" y="215"/>
                      <a:pt x="4" y="215"/>
                      <a:pt x="4" y="215"/>
                    </a:cubicBezTo>
                    <a:cubicBezTo>
                      <a:pt x="0" y="251"/>
                      <a:pt x="4" y="272"/>
                      <a:pt x="16" y="278"/>
                    </a:cubicBezTo>
                    <a:cubicBezTo>
                      <a:pt x="40" y="293"/>
                      <a:pt x="40" y="293"/>
                      <a:pt x="40" y="293"/>
                    </a:cubicBezTo>
                    <a:cubicBezTo>
                      <a:pt x="41" y="293"/>
                      <a:pt x="41" y="293"/>
                      <a:pt x="41" y="293"/>
                    </a:cubicBezTo>
                    <a:cubicBezTo>
                      <a:pt x="41" y="294"/>
                      <a:pt x="41" y="294"/>
                      <a:pt x="41" y="294"/>
                    </a:cubicBezTo>
                    <a:cubicBezTo>
                      <a:pt x="47" y="333"/>
                      <a:pt x="47" y="333"/>
                      <a:pt x="47" y="333"/>
                    </a:cubicBezTo>
                    <a:cubicBezTo>
                      <a:pt x="67" y="360"/>
                      <a:pt x="81" y="373"/>
                      <a:pt x="88" y="377"/>
                    </a:cubicBezTo>
                    <a:cubicBezTo>
                      <a:pt x="111" y="382"/>
                      <a:pt x="111" y="382"/>
                      <a:pt x="111" y="382"/>
                    </a:cubicBezTo>
                    <a:cubicBezTo>
                      <a:pt x="115" y="383"/>
                      <a:pt x="115" y="383"/>
                      <a:pt x="115" y="383"/>
                    </a:cubicBezTo>
                    <a:cubicBezTo>
                      <a:pt x="115" y="384"/>
                      <a:pt x="115" y="384"/>
                      <a:pt x="115" y="384"/>
                    </a:cubicBezTo>
                    <a:cubicBezTo>
                      <a:pt x="118" y="388"/>
                      <a:pt x="125" y="392"/>
                      <a:pt x="139" y="397"/>
                    </a:cubicBezTo>
                    <a:cubicBezTo>
                      <a:pt x="202" y="400"/>
                      <a:pt x="202" y="400"/>
                      <a:pt x="202" y="400"/>
                    </a:cubicBezTo>
                    <a:cubicBezTo>
                      <a:pt x="249" y="400"/>
                      <a:pt x="275" y="403"/>
                      <a:pt x="280" y="408"/>
                    </a:cubicBezTo>
                    <a:cubicBezTo>
                      <a:pt x="286" y="412"/>
                      <a:pt x="287" y="423"/>
                      <a:pt x="286" y="439"/>
                    </a:cubicBezTo>
                    <a:cubicBezTo>
                      <a:pt x="285" y="449"/>
                      <a:pt x="286" y="456"/>
                      <a:pt x="287" y="457"/>
                    </a:cubicBezTo>
                    <a:cubicBezTo>
                      <a:pt x="310" y="451"/>
                      <a:pt x="310" y="451"/>
                      <a:pt x="310" y="451"/>
                    </a:cubicBezTo>
                    <a:cubicBezTo>
                      <a:pt x="328" y="445"/>
                      <a:pt x="338" y="445"/>
                      <a:pt x="344" y="450"/>
                    </a:cubicBezTo>
                    <a:cubicBezTo>
                      <a:pt x="352" y="461"/>
                      <a:pt x="352" y="461"/>
                      <a:pt x="352" y="461"/>
                    </a:cubicBezTo>
                    <a:cubicBezTo>
                      <a:pt x="365" y="477"/>
                      <a:pt x="373" y="483"/>
                      <a:pt x="375" y="482"/>
                    </a:cubicBezTo>
                    <a:cubicBezTo>
                      <a:pt x="382" y="480"/>
                      <a:pt x="389" y="474"/>
                      <a:pt x="396" y="463"/>
                    </a:cubicBezTo>
                    <a:cubicBezTo>
                      <a:pt x="399" y="460"/>
                      <a:pt x="399" y="460"/>
                      <a:pt x="399" y="460"/>
                    </a:cubicBezTo>
                    <a:cubicBezTo>
                      <a:pt x="418" y="472"/>
                      <a:pt x="418" y="472"/>
                      <a:pt x="418" y="472"/>
                    </a:cubicBezTo>
                    <a:cubicBezTo>
                      <a:pt x="429" y="462"/>
                      <a:pt x="429" y="462"/>
                      <a:pt x="429" y="462"/>
                    </a:cubicBezTo>
                    <a:cubicBezTo>
                      <a:pt x="432" y="447"/>
                      <a:pt x="440" y="440"/>
                      <a:pt x="452" y="439"/>
                    </a:cubicBezTo>
                    <a:cubicBezTo>
                      <a:pt x="458" y="437"/>
                      <a:pt x="458" y="437"/>
                      <a:pt x="458" y="437"/>
                    </a:cubicBezTo>
                    <a:cubicBezTo>
                      <a:pt x="456" y="432"/>
                      <a:pt x="456" y="432"/>
                      <a:pt x="456" y="432"/>
                    </a:cubicBezTo>
                    <a:cubicBezTo>
                      <a:pt x="453" y="430"/>
                      <a:pt x="453" y="430"/>
                      <a:pt x="453" y="430"/>
                    </a:cubicBezTo>
                    <a:cubicBezTo>
                      <a:pt x="454" y="429"/>
                      <a:pt x="454" y="429"/>
                      <a:pt x="454" y="429"/>
                    </a:cubicBezTo>
                    <a:cubicBezTo>
                      <a:pt x="456" y="403"/>
                      <a:pt x="456" y="403"/>
                      <a:pt x="456" y="403"/>
                    </a:cubicBezTo>
                    <a:cubicBezTo>
                      <a:pt x="447" y="390"/>
                      <a:pt x="437" y="386"/>
                      <a:pt x="425" y="388"/>
                    </a:cubicBezTo>
                    <a:cubicBezTo>
                      <a:pt x="413" y="391"/>
                      <a:pt x="405" y="391"/>
                      <a:pt x="402" y="387"/>
                    </a:cubicBezTo>
                    <a:cubicBezTo>
                      <a:pt x="400" y="384"/>
                      <a:pt x="400" y="382"/>
                      <a:pt x="400" y="378"/>
                    </a:cubicBezTo>
                    <a:cubicBezTo>
                      <a:pt x="392" y="365"/>
                      <a:pt x="385" y="354"/>
                      <a:pt x="375" y="345"/>
                    </a:cubicBezTo>
                    <a:cubicBezTo>
                      <a:pt x="363" y="334"/>
                      <a:pt x="359" y="325"/>
                      <a:pt x="363" y="315"/>
                    </a:cubicBezTo>
                    <a:cubicBezTo>
                      <a:pt x="365" y="312"/>
                      <a:pt x="365" y="312"/>
                      <a:pt x="365" y="312"/>
                    </a:cubicBezTo>
                    <a:cubicBezTo>
                      <a:pt x="394" y="317"/>
                      <a:pt x="394" y="317"/>
                      <a:pt x="394" y="317"/>
                    </a:cubicBezTo>
                    <a:cubicBezTo>
                      <a:pt x="392" y="299"/>
                      <a:pt x="392" y="299"/>
                      <a:pt x="392" y="299"/>
                    </a:cubicBezTo>
                    <a:cubicBezTo>
                      <a:pt x="391" y="289"/>
                      <a:pt x="392" y="282"/>
                      <a:pt x="397" y="276"/>
                    </a:cubicBezTo>
                    <a:cubicBezTo>
                      <a:pt x="400" y="272"/>
                      <a:pt x="405" y="270"/>
                      <a:pt x="410" y="269"/>
                    </a:cubicBezTo>
                    <a:cubicBezTo>
                      <a:pt x="423" y="265"/>
                      <a:pt x="423" y="265"/>
                      <a:pt x="423" y="265"/>
                    </a:cubicBezTo>
                    <a:cubicBezTo>
                      <a:pt x="423" y="259"/>
                      <a:pt x="423" y="259"/>
                      <a:pt x="423" y="259"/>
                    </a:cubicBezTo>
                    <a:cubicBezTo>
                      <a:pt x="413" y="239"/>
                      <a:pt x="410" y="225"/>
                      <a:pt x="414" y="218"/>
                    </a:cubicBezTo>
                    <a:cubicBezTo>
                      <a:pt x="421" y="213"/>
                      <a:pt x="421" y="213"/>
                      <a:pt x="421" y="213"/>
                    </a:cubicBezTo>
                    <a:cubicBezTo>
                      <a:pt x="424" y="212"/>
                      <a:pt x="434" y="214"/>
                      <a:pt x="449" y="219"/>
                    </a:cubicBezTo>
                    <a:cubicBezTo>
                      <a:pt x="449" y="219"/>
                      <a:pt x="449" y="219"/>
                      <a:pt x="449" y="219"/>
                    </a:cubicBezTo>
                    <a:cubicBezTo>
                      <a:pt x="450" y="220"/>
                      <a:pt x="450" y="220"/>
                      <a:pt x="450" y="220"/>
                    </a:cubicBezTo>
                    <a:cubicBezTo>
                      <a:pt x="450" y="222"/>
                      <a:pt x="450" y="222"/>
                      <a:pt x="450" y="222"/>
                    </a:cubicBezTo>
                    <a:cubicBezTo>
                      <a:pt x="462" y="236"/>
                      <a:pt x="468" y="245"/>
                      <a:pt x="471" y="247"/>
                    </a:cubicBezTo>
                    <a:cubicBezTo>
                      <a:pt x="491" y="214"/>
                      <a:pt x="491" y="214"/>
                      <a:pt x="491" y="214"/>
                    </a:cubicBezTo>
                    <a:cubicBezTo>
                      <a:pt x="473" y="192"/>
                      <a:pt x="464" y="176"/>
                      <a:pt x="461" y="170"/>
                    </a:cubicBezTo>
                    <a:cubicBezTo>
                      <a:pt x="445" y="180"/>
                      <a:pt x="445" y="180"/>
                      <a:pt x="445" y="180"/>
                    </a:cubicBezTo>
                    <a:cubicBezTo>
                      <a:pt x="443" y="178"/>
                      <a:pt x="443" y="178"/>
                      <a:pt x="443" y="178"/>
                    </a:cubicBezTo>
                    <a:cubicBezTo>
                      <a:pt x="401" y="168"/>
                      <a:pt x="401" y="168"/>
                      <a:pt x="401" y="168"/>
                    </a:cubicBezTo>
                    <a:cubicBezTo>
                      <a:pt x="400" y="168"/>
                      <a:pt x="400" y="168"/>
                      <a:pt x="400" y="168"/>
                    </a:cubicBezTo>
                    <a:cubicBezTo>
                      <a:pt x="400" y="167"/>
                      <a:pt x="400" y="167"/>
                      <a:pt x="400" y="167"/>
                    </a:cubicBezTo>
                    <a:cubicBezTo>
                      <a:pt x="382" y="158"/>
                      <a:pt x="371" y="149"/>
                      <a:pt x="370" y="139"/>
                    </a:cubicBezTo>
                    <a:cubicBezTo>
                      <a:pt x="345" y="127"/>
                      <a:pt x="345" y="127"/>
                      <a:pt x="345" y="127"/>
                    </a:cubicBezTo>
                    <a:cubicBezTo>
                      <a:pt x="345" y="103"/>
                      <a:pt x="345" y="103"/>
                      <a:pt x="345" y="103"/>
                    </a:cubicBezTo>
                    <a:cubicBezTo>
                      <a:pt x="391" y="76"/>
                      <a:pt x="391" y="76"/>
                      <a:pt x="391" y="76"/>
                    </a:cubicBezTo>
                    <a:cubicBezTo>
                      <a:pt x="389" y="63"/>
                      <a:pt x="386" y="50"/>
                      <a:pt x="381" y="40"/>
                    </a:cubicBezTo>
                    <a:cubicBezTo>
                      <a:pt x="373" y="25"/>
                      <a:pt x="373" y="25"/>
                      <a:pt x="373" y="25"/>
                    </a:cubicBezTo>
                    <a:cubicBezTo>
                      <a:pt x="342" y="28"/>
                      <a:pt x="342" y="28"/>
                      <a:pt x="342" y="28"/>
                    </a:cubicBezTo>
                    <a:cubicBezTo>
                      <a:pt x="327" y="35"/>
                      <a:pt x="313" y="38"/>
                      <a:pt x="299" y="38"/>
                    </a:cubicBezTo>
                    <a:cubicBezTo>
                      <a:pt x="267" y="30"/>
                      <a:pt x="267" y="30"/>
                      <a:pt x="267" y="30"/>
                    </a:cubicBezTo>
                    <a:cubicBezTo>
                      <a:pt x="267" y="19"/>
                      <a:pt x="267" y="19"/>
                      <a:pt x="267" y="19"/>
                    </a:cubicBezTo>
                    <a:cubicBezTo>
                      <a:pt x="261" y="18"/>
                      <a:pt x="261" y="18"/>
                      <a:pt x="261" y="18"/>
                    </a:cubicBezTo>
                    <a:cubicBezTo>
                      <a:pt x="252" y="15"/>
                      <a:pt x="252" y="15"/>
                      <a:pt x="252" y="15"/>
                    </a:cubicBezTo>
                    <a:cubicBezTo>
                      <a:pt x="250" y="8"/>
                      <a:pt x="250" y="8"/>
                      <a:pt x="250" y="8"/>
                    </a:cubicBezTo>
                    <a:cubicBezTo>
                      <a:pt x="250" y="8"/>
                      <a:pt x="250" y="8"/>
                      <a:pt x="250" y="8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50" y="7"/>
                      <a:pt x="250" y="7"/>
                      <a:pt x="250" y="7"/>
                    </a:cubicBezTo>
                    <a:cubicBezTo>
                      <a:pt x="249" y="4"/>
                      <a:pt x="249" y="4"/>
                      <a:pt x="249" y="4"/>
                    </a:cubicBezTo>
                    <a:cubicBezTo>
                      <a:pt x="249" y="3"/>
                      <a:pt x="249" y="3"/>
                      <a:pt x="249" y="3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44" y="28"/>
                      <a:pt x="244" y="28"/>
                      <a:pt x="244" y="28"/>
                    </a:cubicBezTo>
                    <a:cubicBezTo>
                      <a:pt x="243" y="38"/>
                      <a:pt x="243" y="38"/>
                      <a:pt x="243" y="38"/>
                    </a:cubicBezTo>
                    <a:cubicBezTo>
                      <a:pt x="241" y="43"/>
                      <a:pt x="239" y="46"/>
                      <a:pt x="241" y="48"/>
                    </a:cubicBezTo>
                    <a:cubicBezTo>
                      <a:pt x="247" y="56"/>
                      <a:pt x="245" y="64"/>
                      <a:pt x="240" y="72"/>
                    </a:cubicBezTo>
                    <a:cubicBezTo>
                      <a:pt x="244" y="89"/>
                      <a:pt x="244" y="89"/>
                      <a:pt x="244" y="89"/>
                    </a:cubicBezTo>
                    <a:cubicBezTo>
                      <a:pt x="243" y="91"/>
                      <a:pt x="243" y="91"/>
                      <a:pt x="243" y="91"/>
                    </a:cubicBezTo>
                    <a:cubicBezTo>
                      <a:pt x="241" y="92"/>
                      <a:pt x="241" y="92"/>
                      <a:pt x="241" y="92"/>
                    </a:cubicBezTo>
                    <a:cubicBezTo>
                      <a:pt x="229" y="103"/>
                      <a:pt x="229" y="103"/>
                      <a:pt x="229" y="103"/>
                    </a:cubicBezTo>
                    <a:cubicBezTo>
                      <a:pt x="229" y="127"/>
                      <a:pt x="229" y="127"/>
                      <a:pt x="229" y="127"/>
                    </a:cubicBezTo>
                    <a:cubicBezTo>
                      <a:pt x="225" y="129"/>
                      <a:pt x="225" y="129"/>
                      <a:pt x="225" y="129"/>
                    </a:cubicBezTo>
                    <a:cubicBezTo>
                      <a:pt x="202" y="139"/>
                      <a:pt x="186" y="144"/>
                      <a:pt x="177" y="144"/>
                    </a:cubicBezTo>
                    <a:cubicBezTo>
                      <a:pt x="130" y="141"/>
                      <a:pt x="130" y="141"/>
                      <a:pt x="130" y="141"/>
                    </a:cubicBezTo>
                    <a:cubicBezTo>
                      <a:pt x="110" y="159"/>
                      <a:pt x="110" y="159"/>
                      <a:pt x="110" y="159"/>
                    </a:cubicBezTo>
                    <a:lnTo>
                      <a:pt x="109" y="159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42" name="Freeform 36"/>
              <p:cNvSpPr/>
              <p:nvPr/>
            </p:nvSpPr>
            <p:spPr bwMode="auto">
              <a:xfrm>
                <a:off x="6448453" y="5553762"/>
                <a:ext cx="271761" cy="226526"/>
              </a:xfrm>
              <a:custGeom>
                <a:avLst/>
                <a:gdLst>
                  <a:gd name="T0" fmla="*/ 2147483646 w 216"/>
                  <a:gd name="T1" fmla="*/ 2147483646 h 184"/>
                  <a:gd name="T2" fmla="*/ 2147483646 w 216"/>
                  <a:gd name="T3" fmla="*/ 2147483646 h 184"/>
                  <a:gd name="T4" fmla="*/ 2147483646 w 216"/>
                  <a:gd name="T5" fmla="*/ 2147483646 h 184"/>
                  <a:gd name="T6" fmla="*/ 2147483646 w 216"/>
                  <a:gd name="T7" fmla="*/ 2147483646 h 184"/>
                  <a:gd name="T8" fmla="*/ 2147483646 w 216"/>
                  <a:gd name="T9" fmla="*/ 2147483646 h 184"/>
                  <a:gd name="T10" fmla="*/ 2147483646 w 216"/>
                  <a:gd name="T11" fmla="*/ 2147483646 h 184"/>
                  <a:gd name="T12" fmla="*/ 2147483646 w 216"/>
                  <a:gd name="T13" fmla="*/ 2147483646 h 184"/>
                  <a:gd name="T14" fmla="*/ 2147483646 w 216"/>
                  <a:gd name="T15" fmla="*/ 2147483646 h 184"/>
                  <a:gd name="T16" fmla="*/ 2147483646 w 216"/>
                  <a:gd name="T17" fmla="*/ 2147483646 h 184"/>
                  <a:gd name="T18" fmla="*/ 2147483646 w 216"/>
                  <a:gd name="T19" fmla="*/ 2147483646 h 184"/>
                  <a:gd name="T20" fmla="*/ 2147483646 w 216"/>
                  <a:gd name="T21" fmla="*/ 2147483646 h 184"/>
                  <a:gd name="T22" fmla="*/ 2147483646 w 216"/>
                  <a:gd name="T23" fmla="*/ 2147483646 h 184"/>
                  <a:gd name="T24" fmla="*/ 2147483646 w 216"/>
                  <a:gd name="T25" fmla="*/ 2147483646 h 184"/>
                  <a:gd name="T26" fmla="*/ 2147483646 w 216"/>
                  <a:gd name="T27" fmla="*/ 2147483646 h 184"/>
                  <a:gd name="T28" fmla="*/ 2147483646 w 216"/>
                  <a:gd name="T29" fmla="*/ 2147483646 h 184"/>
                  <a:gd name="T30" fmla="*/ 2147483646 w 216"/>
                  <a:gd name="T31" fmla="*/ 2147483646 h 184"/>
                  <a:gd name="T32" fmla="*/ 2147483646 w 216"/>
                  <a:gd name="T33" fmla="*/ 2147483646 h 184"/>
                  <a:gd name="T34" fmla="*/ 2147483646 w 216"/>
                  <a:gd name="T35" fmla="*/ 2147483646 h 184"/>
                  <a:gd name="T36" fmla="*/ 2147483646 w 216"/>
                  <a:gd name="T37" fmla="*/ 2147483646 h 184"/>
                  <a:gd name="T38" fmla="*/ 2147483646 w 216"/>
                  <a:gd name="T39" fmla="*/ 2147483646 h 184"/>
                  <a:gd name="T40" fmla="*/ 2147483646 w 216"/>
                  <a:gd name="T41" fmla="*/ 2147483646 h 184"/>
                  <a:gd name="T42" fmla="*/ 2147483646 w 216"/>
                  <a:gd name="T43" fmla="*/ 2147483646 h 184"/>
                  <a:gd name="T44" fmla="*/ 2147483646 w 216"/>
                  <a:gd name="T45" fmla="*/ 2147483646 h 184"/>
                  <a:gd name="T46" fmla="*/ 2147483646 w 216"/>
                  <a:gd name="T47" fmla="*/ 2147483646 h 184"/>
                  <a:gd name="T48" fmla="*/ 2147483646 w 216"/>
                  <a:gd name="T49" fmla="*/ 2147483646 h 184"/>
                  <a:gd name="T50" fmla="*/ 2147483646 w 216"/>
                  <a:gd name="T51" fmla="*/ 2147483646 h 184"/>
                  <a:gd name="T52" fmla="*/ 2147483646 w 216"/>
                  <a:gd name="T53" fmla="*/ 2147483646 h 184"/>
                  <a:gd name="T54" fmla="*/ 2147483646 w 216"/>
                  <a:gd name="T55" fmla="*/ 0 h 184"/>
                  <a:gd name="T56" fmla="*/ 2147483646 w 216"/>
                  <a:gd name="T57" fmla="*/ 2147483646 h 184"/>
                  <a:gd name="T58" fmla="*/ 2147483646 w 216"/>
                  <a:gd name="T59" fmla="*/ 2147483646 h 184"/>
                  <a:gd name="T60" fmla="*/ 2147483646 w 216"/>
                  <a:gd name="T61" fmla="*/ 2147483646 h 184"/>
                  <a:gd name="T62" fmla="*/ 2147483646 w 216"/>
                  <a:gd name="T63" fmla="*/ 2147483646 h 184"/>
                  <a:gd name="T64" fmla="*/ 2147483646 w 216"/>
                  <a:gd name="T65" fmla="*/ 2147483646 h 184"/>
                  <a:gd name="T66" fmla="*/ 2147483646 w 216"/>
                  <a:gd name="T67" fmla="*/ 2147483646 h 184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216"/>
                  <a:gd name="T103" fmla="*/ 0 h 184"/>
                  <a:gd name="T104" fmla="*/ 216 w 216"/>
                  <a:gd name="T105" fmla="*/ 184 h 184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216" h="184">
                    <a:moveTo>
                      <a:pt x="98" y="18"/>
                    </a:moveTo>
                    <a:cubicBezTo>
                      <a:pt x="95" y="24"/>
                      <a:pt x="95" y="24"/>
                      <a:pt x="95" y="24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50" y="37"/>
                      <a:pt x="50" y="37"/>
                      <a:pt x="50" y="37"/>
                    </a:cubicBezTo>
                    <a:cubicBezTo>
                      <a:pt x="52" y="43"/>
                      <a:pt x="52" y="43"/>
                      <a:pt x="52" y="43"/>
                    </a:cubicBezTo>
                    <a:cubicBezTo>
                      <a:pt x="66" y="58"/>
                      <a:pt x="66" y="58"/>
                      <a:pt x="66" y="58"/>
                    </a:cubicBezTo>
                    <a:cubicBezTo>
                      <a:pt x="65" y="58"/>
                      <a:pt x="63" y="60"/>
                      <a:pt x="62" y="60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0" y="107"/>
                      <a:pt x="2" y="130"/>
                      <a:pt x="18" y="165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50" y="168"/>
                      <a:pt x="50" y="168"/>
                      <a:pt x="50" y="168"/>
                    </a:cubicBezTo>
                    <a:cubicBezTo>
                      <a:pt x="50" y="169"/>
                      <a:pt x="50" y="169"/>
                      <a:pt x="50" y="169"/>
                    </a:cubicBezTo>
                    <a:cubicBezTo>
                      <a:pt x="82" y="184"/>
                      <a:pt x="82" y="184"/>
                      <a:pt x="82" y="184"/>
                    </a:cubicBezTo>
                    <a:cubicBezTo>
                      <a:pt x="116" y="179"/>
                      <a:pt x="116" y="179"/>
                      <a:pt x="116" y="179"/>
                    </a:cubicBezTo>
                    <a:cubicBezTo>
                      <a:pt x="130" y="176"/>
                      <a:pt x="145" y="163"/>
                      <a:pt x="165" y="139"/>
                    </a:cubicBezTo>
                    <a:cubicBezTo>
                      <a:pt x="166" y="139"/>
                      <a:pt x="166" y="139"/>
                      <a:pt x="166" y="139"/>
                    </a:cubicBezTo>
                    <a:cubicBezTo>
                      <a:pt x="169" y="137"/>
                      <a:pt x="169" y="137"/>
                      <a:pt x="169" y="137"/>
                    </a:cubicBezTo>
                    <a:cubicBezTo>
                      <a:pt x="183" y="132"/>
                      <a:pt x="183" y="132"/>
                      <a:pt x="183" y="132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6"/>
                      <a:pt x="179" y="86"/>
                      <a:pt x="179" y="86"/>
                    </a:cubicBezTo>
                    <a:cubicBezTo>
                      <a:pt x="198" y="58"/>
                      <a:pt x="198" y="58"/>
                      <a:pt x="198" y="58"/>
                    </a:cubicBezTo>
                    <a:cubicBezTo>
                      <a:pt x="198" y="57"/>
                      <a:pt x="198" y="57"/>
                      <a:pt x="198" y="57"/>
                    </a:cubicBezTo>
                    <a:cubicBezTo>
                      <a:pt x="199" y="57"/>
                      <a:pt x="199" y="57"/>
                      <a:pt x="199" y="57"/>
                    </a:cubicBezTo>
                    <a:cubicBezTo>
                      <a:pt x="214" y="46"/>
                      <a:pt x="214" y="46"/>
                      <a:pt x="214" y="46"/>
                    </a:cubicBezTo>
                    <a:cubicBezTo>
                      <a:pt x="216" y="33"/>
                      <a:pt x="215" y="22"/>
                      <a:pt x="210" y="12"/>
                    </a:cubicBezTo>
                    <a:cubicBezTo>
                      <a:pt x="205" y="4"/>
                      <a:pt x="200" y="0"/>
                      <a:pt x="195" y="0"/>
                    </a:cubicBezTo>
                    <a:cubicBezTo>
                      <a:pt x="197" y="16"/>
                      <a:pt x="197" y="16"/>
                      <a:pt x="197" y="16"/>
                    </a:cubicBezTo>
                    <a:cubicBezTo>
                      <a:pt x="169" y="11"/>
                      <a:pt x="169" y="11"/>
                      <a:pt x="169" y="11"/>
                    </a:cubicBezTo>
                    <a:cubicBezTo>
                      <a:pt x="156" y="18"/>
                      <a:pt x="156" y="18"/>
                      <a:pt x="156" y="18"/>
                    </a:cubicBezTo>
                    <a:cubicBezTo>
                      <a:pt x="155" y="18"/>
                      <a:pt x="155" y="18"/>
                      <a:pt x="155" y="18"/>
                    </a:cubicBezTo>
                    <a:cubicBezTo>
                      <a:pt x="155" y="18"/>
                      <a:pt x="155" y="18"/>
                      <a:pt x="155" y="18"/>
                    </a:cubicBezTo>
                    <a:lnTo>
                      <a:pt x="98" y="18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6435476" y="1262619"/>
              <a:ext cx="1894159" cy="4137091"/>
              <a:chOff x="6581268" y="1398788"/>
              <a:chExt cx="1894159" cy="4137091"/>
            </a:xfrm>
            <a:grpFill/>
          </p:grpSpPr>
          <p:sp>
            <p:nvSpPr>
              <p:cNvPr id="7227" name="Freeform 20"/>
              <p:cNvSpPr/>
              <p:nvPr/>
            </p:nvSpPr>
            <p:spPr bwMode="auto">
              <a:xfrm>
                <a:off x="6581268" y="4880144"/>
                <a:ext cx="843892" cy="655735"/>
              </a:xfrm>
              <a:custGeom>
                <a:avLst/>
                <a:gdLst>
                  <a:gd name="T0" fmla="*/ 2147483646 w 669"/>
                  <a:gd name="T1" fmla="*/ 2147483646 h 532"/>
                  <a:gd name="T2" fmla="*/ 2147483646 w 669"/>
                  <a:gd name="T3" fmla="*/ 2147483646 h 532"/>
                  <a:gd name="T4" fmla="*/ 2147483646 w 669"/>
                  <a:gd name="T5" fmla="*/ 2147483646 h 532"/>
                  <a:gd name="T6" fmla="*/ 2147483646 w 669"/>
                  <a:gd name="T7" fmla="*/ 2147483646 h 532"/>
                  <a:gd name="T8" fmla="*/ 2147483646 w 669"/>
                  <a:gd name="T9" fmla="*/ 2147483646 h 532"/>
                  <a:gd name="T10" fmla="*/ 2147483646 w 669"/>
                  <a:gd name="T11" fmla="*/ 2147483646 h 532"/>
                  <a:gd name="T12" fmla="*/ 2147483646 w 669"/>
                  <a:gd name="T13" fmla="*/ 2147483646 h 532"/>
                  <a:gd name="T14" fmla="*/ 2147483646 w 669"/>
                  <a:gd name="T15" fmla="*/ 2147483646 h 532"/>
                  <a:gd name="T16" fmla="*/ 2147483646 w 669"/>
                  <a:gd name="T17" fmla="*/ 2147483646 h 532"/>
                  <a:gd name="T18" fmla="*/ 2147483646 w 669"/>
                  <a:gd name="T19" fmla="*/ 2147483646 h 532"/>
                  <a:gd name="T20" fmla="*/ 2147483646 w 669"/>
                  <a:gd name="T21" fmla="*/ 2147483646 h 532"/>
                  <a:gd name="T22" fmla="*/ 2147483646 w 669"/>
                  <a:gd name="T23" fmla="*/ 2147483646 h 532"/>
                  <a:gd name="T24" fmla="*/ 2147483646 w 669"/>
                  <a:gd name="T25" fmla="*/ 2147483646 h 532"/>
                  <a:gd name="T26" fmla="*/ 2147483646 w 669"/>
                  <a:gd name="T27" fmla="*/ 2147483646 h 532"/>
                  <a:gd name="T28" fmla="*/ 2147483646 w 669"/>
                  <a:gd name="T29" fmla="*/ 2147483646 h 532"/>
                  <a:gd name="T30" fmla="*/ 2147483646 w 669"/>
                  <a:gd name="T31" fmla="*/ 2147483646 h 532"/>
                  <a:gd name="T32" fmla="*/ 2147483646 w 669"/>
                  <a:gd name="T33" fmla="*/ 2147483646 h 532"/>
                  <a:gd name="T34" fmla="*/ 2147483646 w 669"/>
                  <a:gd name="T35" fmla="*/ 2147483646 h 532"/>
                  <a:gd name="T36" fmla="*/ 2147483646 w 669"/>
                  <a:gd name="T37" fmla="*/ 2147483646 h 532"/>
                  <a:gd name="T38" fmla="*/ 2147483646 w 669"/>
                  <a:gd name="T39" fmla="*/ 2147483646 h 532"/>
                  <a:gd name="T40" fmla="*/ 2147483646 w 669"/>
                  <a:gd name="T41" fmla="*/ 2147483646 h 532"/>
                  <a:gd name="T42" fmla="*/ 2147483646 w 669"/>
                  <a:gd name="T43" fmla="*/ 2147483646 h 532"/>
                  <a:gd name="T44" fmla="*/ 2147483646 w 669"/>
                  <a:gd name="T45" fmla="*/ 2147483646 h 532"/>
                  <a:gd name="T46" fmla="*/ 2147483646 w 669"/>
                  <a:gd name="T47" fmla="*/ 2147483646 h 532"/>
                  <a:gd name="T48" fmla="*/ 2147483646 w 669"/>
                  <a:gd name="T49" fmla="*/ 2147483646 h 532"/>
                  <a:gd name="T50" fmla="*/ 2147483646 w 669"/>
                  <a:gd name="T51" fmla="*/ 2147483646 h 532"/>
                  <a:gd name="T52" fmla="*/ 2147483646 w 669"/>
                  <a:gd name="T53" fmla="*/ 2147483646 h 532"/>
                  <a:gd name="T54" fmla="*/ 2147483646 w 669"/>
                  <a:gd name="T55" fmla="*/ 2147483646 h 532"/>
                  <a:gd name="T56" fmla="*/ 2147483646 w 669"/>
                  <a:gd name="T57" fmla="*/ 2147483646 h 532"/>
                  <a:gd name="T58" fmla="*/ 2147483646 w 669"/>
                  <a:gd name="T59" fmla="*/ 2147483646 h 532"/>
                  <a:gd name="T60" fmla="*/ 2147483646 w 669"/>
                  <a:gd name="T61" fmla="*/ 2147483646 h 532"/>
                  <a:gd name="T62" fmla="*/ 2147483646 w 669"/>
                  <a:gd name="T63" fmla="*/ 2147483646 h 532"/>
                  <a:gd name="T64" fmla="*/ 2147483646 w 669"/>
                  <a:gd name="T65" fmla="*/ 2147483646 h 532"/>
                  <a:gd name="T66" fmla="*/ 2147483646 w 669"/>
                  <a:gd name="T67" fmla="*/ 2147483646 h 532"/>
                  <a:gd name="T68" fmla="*/ 2147483646 w 669"/>
                  <a:gd name="T69" fmla="*/ 2147483646 h 532"/>
                  <a:gd name="T70" fmla="*/ 2147483646 w 669"/>
                  <a:gd name="T71" fmla="*/ 2147483646 h 532"/>
                  <a:gd name="T72" fmla="*/ 2147483646 w 669"/>
                  <a:gd name="T73" fmla="*/ 2147483646 h 532"/>
                  <a:gd name="T74" fmla="*/ 2147483646 w 669"/>
                  <a:gd name="T75" fmla="*/ 2147483646 h 532"/>
                  <a:gd name="T76" fmla="*/ 2147483646 w 669"/>
                  <a:gd name="T77" fmla="*/ 2147483646 h 532"/>
                  <a:gd name="T78" fmla="*/ 2147483646 w 669"/>
                  <a:gd name="T79" fmla="*/ 2147483646 h 532"/>
                  <a:gd name="T80" fmla="*/ 2147483646 w 669"/>
                  <a:gd name="T81" fmla="*/ 2147483646 h 532"/>
                  <a:gd name="T82" fmla="*/ 2147483646 w 669"/>
                  <a:gd name="T83" fmla="*/ 2147483646 h 532"/>
                  <a:gd name="T84" fmla="*/ 2147483646 w 669"/>
                  <a:gd name="T85" fmla="*/ 2147483646 h 532"/>
                  <a:gd name="T86" fmla="*/ 2147483646 w 669"/>
                  <a:gd name="T87" fmla="*/ 2147483646 h 532"/>
                  <a:gd name="T88" fmla="*/ 2147483646 w 669"/>
                  <a:gd name="T89" fmla="*/ 2147483646 h 532"/>
                  <a:gd name="T90" fmla="*/ 2147483646 w 669"/>
                  <a:gd name="T91" fmla="*/ 2147483646 h 532"/>
                  <a:gd name="T92" fmla="*/ 2147483646 w 669"/>
                  <a:gd name="T93" fmla="*/ 2147483646 h 532"/>
                  <a:gd name="T94" fmla="*/ 2147483646 w 669"/>
                  <a:gd name="T95" fmla="*/ 2147483646 h 532"/>
                  <a:gd name="T96" fmla="*/ 2147483646 w 669"/>
                  <a:gd name="T97" fmla="*/ 2147483646 h 532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w 669"/>
                  <a:gd name="T148" fmla="*/ 0 h 532"/>
                  <a:gd name="T149" fmla="*/ 669 w 669"/>
                  <a:gd name="T150" fmla="*/ 532 h 532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T147" t="T148" r="T149" b="T150"/>
                <a:pathLst>
                  <a:path w="669" h="532">
                    <a:moveTo>
                      <a:pt x="628" y="182"/>
                    </a:moveTo>
                    <a:cubicBezTo>
                      <a:pt x="638" y="181"/>
                      <a:pt x="643" y="177"/>
                      <a:pt x="645" y="172"/>
                    </a:cubicBezTo>
                    <a:cubicBezTo>
                      <a:pt x="645" y="171"/>
                      <a:pt x="645" y="171"/>
                      <a:pt x="645" y="171"/>
                    </a:cubicBezTo>
                    <a:cubicBezTo>
                      <a:pt x="646" y="167"/>
                      <a:pt x="646" y="167"/>
                      <a:pt x="646" y="167"/>
                    </a:cubicBezTo>
                    <a:cubicBezTo>
                      <a:pt x="650" y="167"/>
                      <a:pt x="650" y="167"/>
                      <a:pt x="650" y="167"/>
                    </a:cubicBezTo>
                    <a:cubicBezTo>
                      <a:pt x="669" y="166"/>
                      <a:pt x="669" y="166"/>
                      <a:pt x="669" y="166"/>
                    </a:cubicBezTo>
                    <a:cubicBezTo>
                      <a:pt x="669" y="153"/>
                      <a:pt x="669" y="153"/>
                      <a:pt x="669" y="153"/>
                    </a:cubicBezTo>
                    <a:cubicBezTo>
                      <a:pt x="664" y="153"/>
                      <a:pt x="659" y="151"/>
                      <a:pt x="654" y="146"/>
                    </a:cubicBezTo>
                    <a:cubicBezTo>
                      <a:pt x="622" y="118"/>
                      <a:pt x="622" y="118"/>
                      <a:pt x="622" y="118"/>
                    </a:cubicBezTo>
                    <a:cubicBezTo>
                      <a:pt x="622" y="117"/>
                      <a:pt x="622" y="117"/>
                      <a:pt x="622" y="117"/>
                    </a:cubicBezTo>
                    <a:cubicBezTo>
                      <a:pt x="608" y="77"/>
                      <a:pt x="608" y="77"/>
                      <a:pt x="608" y="77"/>
                    </a:cubicBezTo>
                    <a:cubicBezTo>
                      <a:pt x="589" y="58"/>
                      <a:pt x="589" y="58"/>
                      <a:pt x="589" y="58"/>
                    </a:cubicBezTo>
                    <a:cubicBezTo>
                      <a:pt x="566" y="57"/>
                      <a:pt x="548" y="57"/>
                      <a:pt x="535" y="58"/>
                    </a:cubicBezTo>
                    <a:cubicBezTo>
                      <a:pt x="531" y="59"/>
                      <a:pt x="531" y="59"/>
                      <a:pt x="531" y="59"/>
                    </a:cubicBezTo>
                    <a:cubicBezTo>
                      <a:pt x="532" y="71"/>
                      <a:pt x="532" y="71"/>
                      <a:pt x="532" y="71"/>
                    </a:cubicBezTo>
                    <a:cubicBezTo>
                      <a:pt x="532" y="74"/>
                      <a:pt x="532" y="74"/>
                      <a:pt x="532" y="74"/>
                    </a:cubicBezTo>
                    <a:cubicBezTo>
                      <a:pt x="532" y="77"/>
                      <a:pt x="532" y="77"/>
                      <a:pt x="532" y="77"/>
                    </a:cubicBezTo>
                    <a:cubicBezTo>
                      <a:pt x="529" y="77"/>
                      <a:pt x="529" y="77"/>
                      <a:pt x="529" y="77"/>
                    </a:cubicBezTo>
                    <a:cubicBezTo>
                      <a:pt x="512" y="84"/>
                      <a:pt x="512" y="84"/>
                      <a:pt x="512" y="84"/>
                    </a:cubicBezTo>
                    <a:cubicBezTo>
                      <a:pt x="509" y="82"/>
                      <a:pt x="509" y="82"/>
                      <a:pt x="509" y="82"/>
                    </a:cubicBezTo>
                    <a:cubicBezTo>
                      <a:pt x="495" y="68"/>
                      <a:pt x="487" y="63"/>
                      <a:pt x="482" y="66"/>
                    </a:cubicBezTo>
                    <a:cubicBezTo>
                      <a:pt x="445" y="84"/>
                      <a:pt x="424" y="93"/>
                      <a:pt x="417" y="88"/>
                    </a:cubicBezTo>
                    <a:cubicBezTo>
                      <a:pt x="413" y="89"/>
                      <a:pt x="408" y="94"/>
                      <a:pt x="400" y="101"/>
                    </a:cubicBezTo>
                    <a:cubicBezTo>
                      <a:pt x="397" y="105"/>
                      <a:pt x="397" y="105"/>
                      <a:pt x="397" y="105"/>
                    </a:cubicBezTo>
                    <a:cubicBezTo>
                      <a:pt x="393" y="101"/>
                      <a:pt x="393" y="101"/>
                      <a:pt x="393" y="101"/>
                    </a:cubicBezTo>
                    <a:cubicBezTo>
                      <a:pt x="382" y="91"/>
                      <a:pt x="377" y="83"/>
                      <a:pt x="377" y="77"/>
                    </a:cubicBezTo>
                    <a:cubicBezTo>
                      <a:pt x="377" y="72"/>
                      <a:pt x="384" y="64"/>
                      <a:pt x="397" y="50"/>
                    </a:cubicBezTo>
                    <a:cubicBezTo>
                      <a:pt x="412" y="33"/>
                      <a:pt x="419" y="24"/>
                      <a:pt x="419" y="22"/>
                    </a:cubicBezTo>
                    <a:cubicBezTo>
                      <a:pt x="416" y="17"/>
                      <a:pt x="416" y="17"/>
                      <a:pt x="416" y="17"/>
                    </a:cubicBezTo>
                    <a:cubicBezTo>
                      <a:pt x="412" y="14"/>
                      <a:pt x="403" y="19"/>
                      <a:pt x="393" y="27"/>
                    </a:cubicBezTo>
                    <a:cubicBezTo>
                      <a:pt x="382" y="34"/>
                      <a:pt x="376" y="38"/>
                      <a:pt x="372" y="37"/>
                    </a:cubicBezTo>
                    <a:cubicBezTo>
                      <a:pt x="370" y="37"/>
                      <a:pt x="368" y="33"/>
                      <a:pt x="367" y="28"/>
                    </a:cubicBezTo>
                    <a:cubicBezTo>
                      <a:pt x="365" y="26"/>
                      <a:pt x="365" y="26"/>
                      <a:pt x="365" y="26"/>
                    </a:cubicBezTo>
                    <a:cubicBezTo>
                      <a:pt x="356" y="9"/>
                      <a:pt x="356" y="9"/>
                      <a:pt x="356" y="9"/>
                    </a:cubicBezTo>
                    <a:cubicBezTo>
                      <a:pt x="336" y="22"/>
                      <a:pt x="336" y="22"/>
                      <a:pt x="336" y="22"/>
                    </a:cubicBezTo>
                    <a:cubicBezTo>
                      <a:pt x="334" y="24"/>
                      <a:pt x="334" y="24"/>
                      <a:pt x="334" y="24"/>
                    </a:cubicBezTo>
                    <a:cubicBezTo>
                      <a:pt x="333" y="22"/>
                      <a:pt x="333" y="22"/>
                      <a:pt x="333" y="22"/>
                    </a:cubicBezTo>
                    <a:cubicBezTo>
                      <a:pt x="332" y="22"/>
                      <a:pt x="332" y="22"/>
                      <a:pt x="332" y="22"/>
                    </a:cubicBezTo>
                    <a:cubicBezTo>
                      <a:pt x="317" y="13"/>
                      <a:pt x="303" y="8"/>
                      <a:pt x="289" y="3"/>
                    </a:cubicBezTo>
                    <a:cubicBezTo>
                      <a:pt x="280" y="0"/>
                      <a:pt x="270" y="4"/>
                      <a:pt x="261" y="15"/>
                    </a:cubicBezTo>
                    <a:cubicBezTo>
                      <a:pt x="270" y="31"/>
                      <a:pt x="270" y="31"/>
                      <a:pt x="270" y="31"/>
                    </a:cubicBezTo>
                    <a:cubicBezTo>
                      <a:pt x="277" y="47"/>
                      <a:pt x="280" y="58"/>
                      <a:pt x="277" y="65"/>
                    </a:cubicBezTo>
                    <a:cubicBezTo>
                      <a:pt x="276" y="68"/>
                      <a:pt x="273" y="71"/>
                      <a:pt x="268" y="71"/>
                    </a:cubicBezTo>
                    <a:cubicBezTo>
                      <a:pt x="262" y="74"/>
                      <a:pt x="253" y="71"/>
                      <a:pt x="241" y="62"/>
                    </a:cubicBezTo>
                    <a:cubicBezTo>
                      <a:pt x="231" y="56"/>
                      <a:pt x="224" y="50"/>
                      <a:pt x="218" y="47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6" y="45"/>
                      <a:pt x="206" y="45"/>
                      <a:pt x="206" y="45"/>
                    </a:cubicBezTo>
                    <a:cubicBezTo>
                      <a:pt x="206" y="68"/>
                      <a:pt x="206" y="68"/>
                      <a:pt x="206" y="68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89" y="105"/>
                      <a:pt x="189" y="105"/>
                      <a:pt x="189" y="105"/>
                    </a:cubicBezTo>
                    <a:cubicBezTo>
                      <a:pt x="197" y="124"/>
                      <a:pt x="197" y="124"/>
                      <a:pt x="197" y="124"/>
                    </a:cubicBezTo>
                    <a:cubicBezTo>
                      <a:pt x="198" y="125"/>
                      <a:pt x="198" y="125"/>
                      <a:pt x="198" y="125"/>
                    </a:cubicBezTo>
                    <a:cubicBezTo>
                      <a:pt x="186" y="143"/>
                      <a:pt x="186" y="143"/>
                      <a:pt x="186" y="143"/>
                    </a:cubicBezTo>
                    <a:cubicBezTo>
                      <a:pt x="179" y="160"/>
                      <a:pt x="179" y="160"/>
                      <a:pt x="179" y="160"/>
                    </a:cubicBezTo>
                    <a:cubicBezTo>
                      <a:pt x="179" y="161"/>
                      <a:pt x="179" y="161"/>
                      <a:pt x="179" y="161"/>
                    </a:cubicBezTo>
                    <a:cubicBezTo>
                      <a:pt x="163" y="177"/>
                      <a:pt x="163" y="177"/>
                      <a:pt x="163" y="177"/>
                    </a:cubicBezTo>
                    <a:cubicBezTo>
                      <a:pt x="136" y="237"/>
                      <a:pt x="136" y="237"/>
                      <a:pt x="136" y="237"/>
                    </a:cubicBezTo>
                    <a:cubicBezTo>
                      <a:pt x="137" y="270"/>
                      <a:pt x="137" y="270"/>
                      <a:pt x="137" y="270"/>
                    </a:cubicBezTo>
                    <a:cubicBezTo>
                      <a:pt x="136" y="271"/>
                      <a:pt x="136" y="271"/>
                      <a:pt x="136" y="271"/>
                    </a:cubicBezTo>
                    <a:cubicBezTo>
                      <a:pt x="79" y="304"/>
                      <a:pt x="79" y="304"/>
                      <a:pt x="79" y="304"/>
                    </a:cubicBezTo>
                    <a:cubicBezTo>
                      <a:pt x="76" y="310"/>
                      <a:pt x="76" y="310"/>
                      <a:pt x="76" y="310"/>
                    </a:cubicBezTo>
                    <a:cubicBezTo>
                      <a:pt x="84" y="327"/>
                      <a:pt x="84" y="327"/>
                      <a:pt x="84" y="327"/>
                    </a:cubicBezTo>
                    <a:cubicBezTo>
                      <a:pt x="84" y="328"/>
                      <a:pt x="84" y="328"/>
                      <a:pt x="84" y="328"/>
                    </a:cubicBezTo>
                    <a:cubicBezTo>
                      <a:pt x="84" y="329"/>
                      <a:pt x="84" y="329"/>
                      <a:pt x="84" y="329"/>
                    </a:cubicBezTo>
                    <a:cubicBezTo>
                      <a:pt x="78" y="351"/>
                      <a:pt x="78" y="351"/>
                      <a:pt x="78" y="351"/>
                    </a:cubicBezTo>
                    <a:cubicBezTo>
                      <a:pt x="55" y="348"/>
                      <a:pt x="55" y="348"/>
                      <a:pt x="55" y="348"/>
                    </a:cubicBezTo>
                    <a:cubicBezTo>
                      <a:pt x="50" y="376"/>
                      <a:pt x="50" y="376"/>
                      <a:pt x="50" y="376"/>
                    </a:cubicBezTo>
                    <a:cubicBezTo>
                      <a:pt x="20" y="376"/>
                      <a:pt x="20" y="376"/>
                      <a:pt x="20" y="376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14" y="387"/>
                      <a:pt x="14" y="387"/>
                      <a:pt x="14" y="387"/>
                    </a:cubicBezTo>
                    <a:cubicBezTo>
                      <a:pt x="6" y="405"/>
                      <a:pt x="6" y="405"/>
                      <a:pt x="6" y="405"/>
                    </a:cubicBezTo>
                    <a:cubicBezTo>
                      <a:pt x="0" y="471"/>
                      <a:pt x="0" y="471"/>
                      <a:pt x="0" y="471"/>
                    </a:cubicBezTo>
                    <a:cubicBezTo>
                      <a:pt x="7" y="485"/>
                      <a:pt x="7" y="485"/>
                      <a:pt x="7" y="485"/>
                    </a:cubicBezTo>
                    <a:cubicBezTo>
                      <a:pt x="8" y="487"/>
                      <a:pt x="8" y="487"/>
                      <a:pt x="8" y="487"/>
                    </a:cubicBezTo>
                    <a:cubicBezTo>
                      <a:pt x="8" y="501"/>
                      <a:pt x="8" y="501"/>
                      <a:pt x="8" y="501"/>
                    </a:cubicBezTo>
                    <a:cubicBezTo>
                      <a:pt x="20" y="517"/>
                      <a:pt x="20" y="517"/>
                      <a:pt x="20" y="517"/>
                    </a:cubicBezTo>
                    <a:cubicBezTo>
                      <a:pt x="21" y="519"/>
                      <a:pt x="21" y="519"/>
                      <a:pt x="21" y="519"/>
                    </a:cubicBezTo>
                    <a:cubicBezTo>
                      <a:pt x="21" y="532"/>
                      <a:pt x="21" y="532"/>
                      <a:pt x="21" y="532"/>
                    </a:cubicBezTo>
                    <a:cubicBezTo>
                      <a:pt x="55" y="529"/>
                      <a:pt x="55" y="529"/>
                      <a:pt x="55" y="529"/>
                    </a:cubicBezTo>
                    <a:cubicBezTo>
                      <a:pt x="57" y="526"/>
                      <a:pt x="57" y="526"/>
                      <a:pt x="57" y="526"/>
                    </a:cubicBezTo>
                    <a:cubicBezTo>
                      <a:pt x="57" y="525"/>
                      <a:pt x="57" y="525"/>
                      <a:pt x="57" y="525"/>
                    </a:cubicBezTo>
                    <a:cubicBezTo>
                      <a:pt x="58" y="525"/>
                      <a:pt x="58" y="525"/>
                      <a:pt x="58" y="525"/>
                    </a:cubicBezTo>
                    <a:cubicBezTo>
                      <a:pt x="58" y="524"/>
                      <a:pt x="58" y="524"/>
                      <a:pt x="58" y="524"/>
                    </a:cubicBezTo>
                    <a:cubicBezTo>
                      <a:pt x="68" y="512"/>
                      <a:pt x="68" y="512"/>
                      <a:pt x="68" y="512"/>
                    </a:cubicBezTo>
                    <a:cubicBezTo>
                      <a:pt x="47" y="493"/>
                      <a:pt x="47" y="493"/>
                      <a:pt x="47" y="493"/>
                    </a:cubicBezTo>
                    <a:cubicBezTo>
                      <a:pt x="45" y="490"/>
                      <a:pt x="45" y="490"/>
                      <a:pt x="45" y="490"/>
                    </a:cubicBezTo>
                    <a:cubicBezTo>
                      <a:pt x="33" y="481"/>
                      <a:pt x="33" y="481"/>
                      <a:pt x="33" y="481"/>
                    </a:cubicBezTo>
                    <a:cubicBezTo>
                      <a:pt x="32" y="480"/>
                      <a:pt x="32" y="480"/>
                      <a:pt x="32" y="480"/>
                    </a:cubicBezTo>
                    <a:cubicBezTo>
                      <a:pt x="31" y="479"/>
                      <a:pt x="31" y="479"/>
                      <a:pt x="31" y="479"/>
                    </a:cubicBezTo>
                    <a:cubicBezTo>
                      <a:pt x="31" y="458"/>
                      <a:pt x="31" y="458"/>
                      <a:pt x="31" y="458"/>
                    </a:cubicBezTo>
                    <a:cubicBezTo>
                      <a:pt x="49" y="458"/>
                      <a:pt x="49" y="458"/>
                      <a:pt x="49" y="458"/>
                    </a:cubicBezTo>
                    <a:cubicBezTo>
                      <a:pt x="51" y="450"/>
                      <a:pt x="51" y="450"/>
                      <a:pt x="51" y="450"/>
                    </a:cubicBezTo>
                    <a:cubicBezTo>
                      <a:pt x="44" y="429"/>
                      <a:pt x="44" y="429"/>
                      <a:pt x="44" y="429"/>
                    </a:cubicBezTo>
                    <a:cubicBezTo>
                      <a:pt x="85" y="429"/>
                      <a:pt x="85" y="429"/>
                      <a:pt x="85" y="429"/>
                    </a:cubicBezTo>
                    <a:cubicBezTo>
                      <a:pt x="158" y="394"/>
                      <a:pt x="158" y="394"/>
                      <a:pt x="158" y="394"/>
                    </a:cubicBezTo>
                    <a:cubicBezTo>
                      <a:pt x="167" y="379"/>
                      <a:pt x="167" y="379"/>
                      <a:pt x="167" y="379"/>
                    </a:cubicBezTo>
                    <a:cubicBezTo>
                      <a:pt x="169" y="373"/>
                      <a:pt x="169" y="373"/>
                      <a:pt x="169" y="373"/>
                    </a:cubicBezTo>
                    <a:cubicBezTo>
                      <a:pt x="184" y="380"/>
                      <a:pt x="184" y="380"/>
                      <a:pt x="184" y="380"/>
                    </a:cubicBezTo>
                    <a:cubicBezTo>
                      <a:pt x="185" y="380"/>
                      <a:pt x="185" y="380"/>
                      <a:pt x="185" y="380"/>
                    </a:cubicBezTo>
                    <a:cubicBezTo>
                      <a:pt x="186" y="383"/>
                      <a:pt x="186" y="383"/>
                      <a:pt x="186" y="383"/>
                    </a:cubicBezTo>
                    <a:cubicBezTo>
                      <a:pt x="192" y="390"/>
                      <a:pt x="192" y="390"/>
                      <a:pt x="192" y="390"/>
                    </a:cubicBezTo>
                    <a:cubicBezTo>
                      <a:pt x="200" y="389"/>
                      <a:pt x="200" y="389"/>
                      <a:pt x="200" y="389"/>
                    </a:cubicBezTo>
                    <a:cubicBezTo>
                      <a:pt x="198" y="373"/>
                      <a:pt x="198" y="373"/>
                      <a:pt x="198" y="373"/>
                    </a:cubicBezTo>
                    <a:cubicBezTo>
                      <a:pt x="222" y="373"/>
                      <a:pt x="222" y="373"/>
                      <a:pt x="222" y="373"/>
                    </a:cubicBezTo>
                    <a:cubicBezTo>
                      <a:pt x="245" y="378"/>
                      <a:pt x="245" y="378"/>
                      <a:pt x="245" y="378"/>
                    </a:cubicBezTo>
                    <a:cubicBezTo>
                      <a:pt x="255" y="362"/>
                      <a:pt x="255" y="362"/>
                      <a:pt x="255" y="362"/>
                    </a:cubicBezTo>
                    <a:cubicBezTo>
                      <a:pt x="256" y="361"/>
                      <a:pt x="256" y="361"/>
                      <a:pt x="256" y="361"/>
                    </a:cubicBezTo>
                    <a:cubicBezTo>
                      <a:pt x="256" y="360"/>
                      <a:pt x="256" y="360"/>
                      <a:pt x="256" y="360"/>
                    </a:cubicBezTo>
                    <a:cubicBezTo>
                      <a:pt x="258" y="359"/>
                      <a:pt x="258" y="359"/>
                      <a:pt x="258" y="359"/>
                    </a:cubicBezTo>
                    <a:cubicBezTo>
                      <a:pt x="283" y="351"/>
                      <a:pt x="283" y="351"/>
                      <a:pt x="283" y="351"/>
                    </a:cubicBezTo>
                    <a:cubicBezTo>
                      <a:pt x="287" y="314"/>
                      <a:pt x="287" y="314"/>
                      <a:pt x="287" y="314"/>
                    </a:cubicBezTo>
                    <a:cubicBezTo>
                      <a:pt x="314" y="337"/>
                      <a:pt x="314" y="337"/>
                      <a:pt x="314" y="337"/>
                    </a:cubicBezTo>
                    <a:cubicBezTo>
                      <a:pt x="324" y="340"/>
                      <a:pt x="324" y="340"/>
                      <a:pt x="324" y="340"/>
                    </a:cubicBezTo>
                    <a:cubicBezTo>
                      <a:pt x="330" y="333"/>
                      <a:pt x="330" y="333"/>
                      <a:pt x="330" y="333"/>
                    </a:cubicBezTo>
                    <a:cubicBezTo>
                      <a:pt x="326" y="253"/>
                      <a:pt x="326" y="253"/>
                      <a:pt x="326" y="253"/>
                    </a:cubicBezTo>
                    <a:cubicBezTo>
                      <a:pt x="326" y="251"/>
                      <a:pt x="326" y="251"/>
                      <a:pt x="326" y="251"/>
                    </a:cubicBezTo>
                    <a:cubicBezTo>
                      <a:pt x="326" y="247"/>
                      <a:pt x="326" y="247"/>
                      <a:pt x="326" y="247"/>
                    </a:cubicBezTo>
                    <a:cubicBezTo>
                      <a:pt x="344" y="250"/>
                      <a:pt x="344" y="250"/>
                      <a:pt x="344" y="250"/>
                    </a:cubicBezTo>
                    <a:cubicBezTo>
                      <a:pt x="345" y="250"/>
                      <a:pt x="345" y="250"/>
                      <a:pt x="345" y="250"/>
                    </a:cubicBezTo>
                    <a:cubicBezTo>
                      <a:pt x="345" y="250"/>
                      <a:pt x="347" y="251"/>
                      <a:pt x="348" y="251"/>
                    </a:cubicBezTo>
                    <a:cubicBezTo>
                      <a:pt x="348" y="251"/>
                      <a:pt x="348" y="252"/>
                      <a:pt x="349" y="252"/>
                    </a:cubicBezTo>
                    <a:cubicBezTo>
                      <a:pt x="357" y="264"/>
                      <a:pt x="377" y="304"/>
                      <a:pt x="377" y="304"/>
                    </a:cubicBezTo>
                    <a:cubicBezTo>
                      <a:pt x="413" y="299"/>
                      <a:pt x="413" y="299"/>
                      <a:pt x="413" y="299"/>
                    </a:cubicBezTo>
                    <a:cubicBezTo>
                      <a:pt x="419" y="297"/>
                      <a:pt x="419" y="297"/>
                      <a:pt x="419" y="297"/>
                    </a:cubicBezTo>
                    <a:cubicBezTo>
                      <a:pt x="425" y="285"/>
                      <a:pt x="425" y="285"/>
                      <a:pt x="425" y="285"/>
                    </a:cubicBezTo>
                    <a:cubicBezTo>
                      <a:pt x="414" y="276"/>
                      <a:pt x="414" y="276"/>
                      <a:pt x="414" y="276"/>
                    </a:cubicBezTo>
                    <a:cubicBezTo>
                      <a:pt x="411" y="272"/>
                      <a:pt x="411" y="272"/>
                      <a:pt x="411" y="272"/>
                    </a:cubicBezTo>
                    <a:cubicBezTo>
                      <a:pt x="435" y="264"/>
                      <a:pt x="435" y="264"/>
                      <a:pt x="435" y="264"/>
                    </a:cubicBezTo>
                    <a:cubicBezTo>
                      <a:pt x="437" y="262"/>
                      <a:pt x="437" y="262"/>
                      <a:pt x="437" y="262"/>
                    </a:cubicBezTo>
                    <a:cubicBezTo>
                      <a:pt x="438" y="261"/>
                      <a:pt x="438" y="261"/>
                      <a:pt x="438" y="261"/>
                    </a:cubicBezTo>
                    <a:cubicBezTo>
                      <a:pt x="448" y="272"/>
                      <a:pt x="448" y="272"/>
                      <a:pt x="448" y="272"/>
                    </a:cubicBezTo>
                    <a:cubicBezTo>
                      <a:pt x="456" y="268"/>
                      <a:pt x="456" y="268"/>
                      <a:pt x="456" y="268"/>
                    </a:cubicBezTo>
                    <a:cubicBezTo>
                      <a:pt x="456" y="252"/>
                      <a:pt x="456" y="252"/>
                      <a:pt x="456" y="252"/>
                    </a:cubicBezTo>
                    <a:cubicBezTo>
                      <a:pt x="462" y="251"/>
                      <a:pt x="462" y="251"/>
                      <a:pt x="462" y="251"/>
                    </a:cubicBezTo>
                    <a:cubicBezTo>
                      <a:pt x="479" y="251"/>
                      <a:pt x="479" y="251"/>
                      <a:pt x="479" y="251"/>
                    </a:cubicBezTo>
                    <a:cubicBezTo>
                      <a:pt x="492" y="252"/>
                      <a:pt x="502" y="258"/>
                      <a:pt x="509" y="268"/>
                    </a:cubicBezTo>
                    <a:cubicBezTo>
                      <a:pt x="511" y="272"/>
                      <a:pt x="511" y="272"/>
                      <a:pt x="511" y="272"/>
                    </a:cubicBezTo>
                    <a:cubicBezTo>
                      <a:pt x="518" y="247"/>
                      <a:pt x="518" y="247"/>
                      <a:pt x="518" y="247"/>
                    </a:cubicBezTo>
                    <a:cubicBezTo>
                      <a:pt x="523" y="240"/>
                      <a:pt x="531" y="239"/>
                      <a:pt x="544" y="245"/>
                    </a:cubicBezTo>
                    <a:cubicBezTo>
                      <a:pt x="546" y="246"/>
                      <a:pt x="546" y="246"/>
                      <a:pt x="546" y="246"/>
                    </a:cubicBezTo>
                    <a:cubicBezTo>
                      <a:pt x="546" y="247"/>
                      <a:pt x="546" y="247"/>
                      <a:pt x="546" y="247"/>
                    </a:cubicBezTo>
                    <a:cubicBezTo>
                      <a:pt x="547" y="248"/>
                      <a:pt x="547" y="248"/>
                      <a:pt x="547" y="248"/>
                    </a:cubicBezTo>
                    <a:cubicBezTo>
                      <a:pt x="548" y="249"/>
                      <a:pt x="550" y="250"/>
                      <a:pt x="551" y="250"/>
                    </a:cubicBezTo>
                    <a:cubicBezTo>
                      <a:pt x="556" y="248"/>
                      <a:pt x="575" y="235"/>
                      <a:pt x="606" y="211"/>
                    </a:cubicBezTo>
                    <a:cubicBezTo>
                      <a:pt x="606" y="195"/>
                      <a:pt x="615" y="186"/>
                      <a:pt x="628" y="182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29" name="Freeform 22"/>
              <p:cNvSpPr/>
              <p:nvPr/>
            </p:nvSpPr>
            <p:spPr bwMode="auto">
              <a:xfrm>
                <a:off x="7243304" y="4492664"/>
                <a:ext cx="467921" cy="560355"/>
              </a:xfrm>
              <a:custGeom>
                <a:avLst/>
                <a:gdLst>
                  <a:gd name="T0" fmla="*/ 2147483646 w 371"/>
                  <a:gd name="T1" fmla="*/ 2147483646 h 456"/>
                  <a:gd name="T2" fmla="*/ 2147483646 w 371"/>
                  <a:gd name="T3" fmla="*/ 2147483646 h 456"/>
                  <a:gd name="T4" fmla="*/ 2147483646 w 371"/>
                  <a:gd name="T5" fmla="*/ 2147483646 h 456"/>
                  <a:gd name="T6" fmla="*/ 2147483646 w 371"/>
                  <a:gd name="T7" fmla="*/ 2147483646 h 456"/>
                  <a:gd name="T8" fmla="*/ 2147483646 w 371"/>
                  <a:gd name="T9" fmla="*/ 2147483646 h 456"/>
                  <a:gd name="T10" fmla="*/ 2147483646 w 371"/>
                  <a:gd name="T11" fmla="*/ 2147483646 h 456"/>
                  <a:gd name="T12" fmla="*/ 2147483646 w 371"/>
                  <a:gd name="T13" fmla="*/ 2147483646 h 456"/>
                  <a:gd name="T14" fmla="*/ 2147483646 w 371"/>
                  <a:gd name="T15" fmla="*/ 2147483646 h 456"/>
                  <a:gd name="T16" fmla="*/ 2147483646 w 371"/>
                  <a:gd name="T17" fmla="*/ 2147483646 h 456"/>
                  <a:gd name="T18" fmla="*/ 2147483646 w 371"/>
                  <a:gd name="T19" fmla="*/ 2147483646 h 456"/>
                  <a:gd name="T20" fmla="*/ 2147483646 w 371"/>
                  <a:gd name="T21" fmla="*/ 2147483646 h 456"/>
                  <a:gd name="T22" fmla="*/ 2147483646 w 371"/>
                  <a:gd name="T23" fmla="*/ 2147483646 h 456"/>
                  <a:gd name="T24" fmla="*/ 2147483646 w 371"/>
                  <a:gd name="T25" fmla="*/ 2147483646 h 456"/>
                  <a:gd name="T26" fmla="*/ 2147483646 w 371"/>
                  <a:gd name="T27" fmla="*/ 2147483646 h 456"/>
                  <a:gd name="T28" fmla="*/ 2147483646 w 371"/>
                  <a:gd name="T29" fmla="*/ 2147483646 h 456"/>
                  <a:gd name="T30" fmla="*/ 2147483646 w 371"/>
                  <a:gd name="T31" fmla="*/ 2147483646 h 456"/>
                  <a:gd name="T32" fmla="*/ 0 w 371"/>
                  <a:gd name="T33" fmla="*/ 2147483646 h 456"/>
                  <a:gd name="T34" fmla="*/ 2147483646 w 371"/>
                  <a:gd name="T35" fmla="*/ 2147483646 h 456"/>
                  <a:gd name="T36" fmla="*/ 2147483646 w 371"/>
                  <a:gd name="T37" fmla="*/ 2147483646 h 456"/>
                  <a:gd name="T38" fmla="*/ 2147483646 w 371"/>
                  <a:gd name="T39" fmla="*/ 2147483646 h 456"/>
                  <a:gd name="T40" fmla="*/ 2147483646 w 371"/>
                  <a:gd name="T41" fmla="*/ 2147483646 h 456"/>
                  <a:gd name="T42" fmla="*/ 2147483646 w 371"/>
                  <a:gd name="T43" fmla="*/ 2147483646 h 456"/>
                  <a:gd name="T44" fmla="*/ 2147483646 w 371"/>
                  <a:gd name="T45" fmla="*/ 2147483646 h 456"/>
                  <a:gd name="T46" fmla="*/ 2147483646 w 371"/>
                  <a:gd name="T47" fmla="*/ 2147483646 h 456"/>
                  <a:gd name="T48" fmla="*/ 2147483646 w 371"/>
                  <a:gd name="T49" fmla="*/ 2147483646 h 456"/>
                  <a:gd name="T50" fmla="*/ 2147483646 w 371"/>
                  <a:gd name="T51" fmla="*/ 2147483646 h 456"/>
                  <a:gd name="T52" fmla="*/ 2147483646 w 371"/>
                  <a:gd name="T53" fmla="*/ 2147483646 h 456"/>
                  <a:gd name="T54" fmla="*/ 2147483646 w 371"/>
                  <a:gd name="T55" fmla="*/ 2147483646 h 456"/>
                  <a:gd name="T56" fmla="*/ 2147483646 w 371"/>
                  <a:gd name="T57" fmla="*/ 2147483646 h 456"/>
                  <a:gd name="T58" fmla="*/ 2147483646 w 371"/>
                  <a:gd name="T59" fmla="*/ 2147483646 h 456"/>
                  <a:gd name="T60" fmla="*/ 2147483646 w 371"/>
                  <a:gd name="T61" fmla="*/ 2147483646 h 456"/>
                  <a:gd name="T62" fmla="*/ 2147483646 w 371"/>
                  <a:gd name="T63" fmla="*/ 2147483646 h 456"/>
                  <a:gd name="T64" fmla="*/ 2147483646 w 371"/>
                  <a:gd name="T65" fmla="*/ 2147483646 h 456"/>
                  <a:gd name="T66" fmla="*/ 2147483646 w 371"/>
                  <a:gd name="T67" fmla="*/ 2147483646 h 456"/>
                  <a:gd name="T68" fmla="*/ 2147483646 w 371"/>
                  <a:gd name="T69" fmla="*/ 2147483646 h 456"/>
                  <a:gd name="T70" fmla="*/ 2147483646 w 371"/>
                  <a:gd name="T71" fmla="*/ 2147483646 h 456"/>
                  <a:gd name="T72" fmla="*/ 2147483646 w 371"/>
                  <a:gd name="T73" fmla="*/ 2147483646 h 456"/>
                  <a:gd name="T74" fmla="*/ 2147483646 w 371"/>
                  <a:gd name="T75" fmla="*/ 2147483646 h 456"/>
                  <a:gd name="T76" fmla="*/ 2147483646 w 371"/>
                  <a:gd name="T77" fmla="*/ 2147483646 h 456"/>
                  <a:gd name="T78" fmla="*/ 2147483646 w 371"/>
                  <a:gd name="T79" fmla="*/ 2147483646 h 456"/>
                  <a:gd name="T80" fmla="*/ 2147483646 w 371"/>
                  <a:gd name="T81" fmla="*/ 2147483646 h 456"/>
                  <a:gd name="T82" fmla="*/ 2147483646 w 371"/>
                  <a:gd name="T83" fmla="*/ 2147483646 h 456"/>
                  <a:gd name="T84" fmla="*/ 2147483646 w 371"/>
                  <a:gd name="T85" fmla="*/ 2147483646 h 456"/>
                  <a:gd name="T86" fmla="*/ 2147483646 w 371"/>
                  <a:gd name="T87" fmla="*/ 2147483646 h 456"/>
                  <a:gd name="T88" fmla="*/ 2147483646 w 371"/>
                  <a:gd name="T89" fmla="*/ 2147483646 h 456"/>
                  <a:gd name="T90" fmla="*/ 2147483646 w 371"/>
                  <a:gd name="T91" fmla="*/ 2147483646 h 456"/>
                  <a:gd name="T92" fmla="*/ 2147483646 w 371"/>
                  <a:gd name="T93" fmla="*/ 2147483646 h 456"/>
                  <a:gd name="T94" fmla="*/ 2147483646 w 371"/>
                  <a:gd name="T95" fmla="*/ 2147483646 h 456"/>
                  <a:gd name="T96" fmla="*/ 2147483646 w 371"/>
                  <a:gd name="T97" fmla="*/ 2147483646 h 456"/>
                  <a:gd name="T98" fmla="*/ 2147483646 w 371"/>
                  <a:gd name="T99" fmla="*/ 2147483646 h 456"/>
                  <a:gd name="T100" fmla="*/ 2147483646 w 371"/>
                  <a:gd name="T101" fmla="*/ 2147483646 h 456"/>
                  <a:gd name="T102" fmla="*/ 2147483646 w 371"/>
                  <a:gd name="T103" fmla="*/ 889434824 h 456"/>
                  <a:gd name="T104" fmla="*/ 2147483646 w 371"/>
                  <a:gd name="T105" fmla="*/ 2147483646 h 4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371"/>
                  <a:gd name="T160" fmla="*/ 0 h 456"/>
                  <a:gd name="T161" fmla="*/ 371 w 371"/>
                  <a:gd name="T162" fmla="*/ 456 h 45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371" h="456">
                    <a:moveTo>
                      <a:pt x="194" y="20"/>
                    </a:moveTo>
                    <a:cubicBezTo>
                      <a:pt x="192" y="21"/>
                      <a:pt x="192" y="21"/>
                      <a:pt x="192" y="21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7" y="54"/>
                      <a:pt x="157" y="54"/>
                      <a:pt x="157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21" y="47"/>
                      <a:pt x="121" y="47"/>
                      <a:pt x="121" y="47"/>
                    </a:cubicBezTo>
                    <a:cubicBezTo>
                      <a:pt x="105" y="51"/>
                      <a:pt x="97" y="61"/>
                      <a:pt x="94" y="81"/>
                    </a:cubicBezTo>
                    <a:cubicBezTo>
                      <a:pt x="93" y="99"/>
                      <a:pt x="93" y="99"/>
                      <a:pt x="93" y="99"/>
                    </a:cubicBezTo>
                    <a:cubicBezTo>
                      <a:pt x="105" y="88"/>
                      <a:pt x="105" y="88"/>
                      <a:pt x="105" y="88"/>
                    </a:cubicBezTo>
                    <a:cubicBezTo>
                      <a:pt x="97" y="123"/>
                      <a:pt x="97" y="123"/>
                      <a:pt x="97" y="123"/>
                    </a:cubicBezTo>
                    <a:cubicBezTo>
                      <a:pt x="97" y="124"/>
                      <a:pt x="97" y="124"/>
                      <a:pt x="97" y="124"/>
                    </a:cubicBezTo>
                    <a:cubicBezTo>
                      <a:pt x="97" y="125"/>
                      <a:pt x="97" y="125"/>
                      <a:pt x="97" y="125"/>
                    </a:cubicBezTo>
                    <a:cubicBezTo>
                      <a:pt x="62" y="155"/>
                      <a:pt x="62" y="155"/>
                      <a:pt x="62" y="155"/>
                    </a:cubicBezTo>
                    <a:cubicBezTo>
                      <a:pt x="57" y="162"/>
                      <a:pt x="55" y="167"/>
                      <a:pt x="57" y="170"/>
                    </a:cubicBezTo>
                    <a:cubicBezTo>
                      <a:pt x="63" y="177"/>
                      <a:pt x="63" y="177"/>
                      <a:pt x="63" y="177"/>
                    </a:cubicBezTo>
                    <a:cubicBezTo>
                      <a:pt x="71" y="184"/>
                      <a:pt x="75" y="189"/>
                      <a:pt x="74" y="193"/>
                    </a:cubicBezTo>
                    <a:cubicBezTo>
                      <a:pt x="74" y="196"/>
                      <a:pt x="73" y="200"/>
                      <a:pt x="71" y="202"/>
                    </a:cubicBezTo>
                    <a:cubicBezTo>
                      <a:pt x="48" y="221"/>
                      <a:pt x="48" y="221"/>
                      <a:pt x="48" y="221"/>
                    </a:cubicBezTo>
                    <a:cubicBezTo>
                      <a:pt x="49" y="226"/>
                      <a:pt x="49" y="234"/>
                      <a:pt x="48" y="244"/>
                    </a:cubicBezTo>
                    <a:cubicBezTo>
                      <a:pt x="48" y="247"/>
                      <a:pt x="48" y="247"/>
                      <a:pt x="48" y="247"/>
                    </a:cubicBezTo>
                    <a:cubicBezTo>
                      <a:pt x="47" y="248"/>
                      <a:pt x="47" y="248"/>
                      <a:pt x="47" y="248"/>
                    </a:cubicBezTo>
                    <a:cubicBezTo>
                      <a:pt x="39" y="251"/>
                      <a:pt x="39" y="251"/>
                      <a:pt x="39" y="251"/>
                    </a:cubicBezTo>
                    <a:cubicBezTo>
                      <a:pt x="39" y="257"/>
                      <a:pt x="37" y="260"/>
                      <a:pt x="31" y="265"/>
                    </a:cubicBezTo>
                    <a:cubicBezTo>
                      <a:pt x="20" y="277"/>
                      <a:pt x="20" y="277"/>
                      <a:pt x="20" y="277"/>
                    </a:cubicBezTo>
                    <a:cubicBezTo>
                      <a:pt x="20" y="278"/>
                      <a:pt x="20" y="278"/>
                      <a:pt x="20" y="278"/>
                    </a:cubicBezTo>
                    <a:cubicBezTo>
                      <a:pt x="22" y="283"/>
                      <a:pt x="22" y="289"/>
                      <a:pt x="18" y="299"/>
                    </a:cubicBezTo>
                    <a:cubicBezTo>
                      <a:pt x="23" y="309"/>
                      <a:pt x="23" y="317"/>
                      <a:pt x="18" y="320"/>
                    </a:cubicBezTo>
                    <a:cubicBezTo>
                      <a:pt x="7" y="330"/>
                      <a:pt x="7" y="330"/>
                      <a:pt x="7" y="330"/>
                    </a:cubicBezTo>
                    <a:cubicBezTo>
                      <a:pt x="5" y="332"/>
                      <a:pt x="5" y="332"/>
                      <a:pt x="5" y="332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7" y="361"/>
                      <a:pt x="7" y="361"/>
                      <a:pt x="7" y="361"/>
                    </a:cubicBezTo>
                    <a:cubicBezTo>
                      <a:pt x="9" y="361"/>
                      <a:pt x="9" y="361"/>
                      <a:pt x="9" y="361"/>
                    </a:cubicBezTo>
                    <a:cubicBezTo>
                      <a:pt x="27" y="359"/>
                      <a:pt x="46" y="359"/>
                      <a:pt x="67" y="361"/>
                    </a:cubicBezTo>
                    <a:cubicBezTo>
                      <a:pt x="69" y="361"/>
                      <a:pt x="69" y="361"/>
                      <a:pt x="69" y="361"/>
                    </a:cubicBezTo>
                    <a:cubicBezTo>
                      <a:pt x="69" y="362"/>
                      <a:pt x="69" y="362"/>
                      <a:pt x="69" y="362"/>
                    </a:cubicBezTo>
                    <a:cubicBezTo>
                      <a:pt x="93" y="385"/>
                      <a:pt x="93" y="385"/>
                      <a:pt x="93" y="385"/>
                    </a:cubicBezTo>
                    <a:cubicBezTo>
                      <a:pt x="93" y="386"/>
                      <a:pt x="93" y="386"/>
                      <a:pt x="93" y="386"/>
                    </a:cubicBezTo>
                    <a:cubicBezTo>
                      <a:pt x="94" y="386"/>
                      <a:pt x="94" y="386"/>
                      <a:pt x="94" y="386"/>
                    </a:cubicBezTo>
                    <a:cubicBezTo>
                      <a:pt x="107" y="425"/>
                      <a:pt x="107" y="425"/>
                      <a:pt x="107" y="425"/>
                    </a:cubicBezTo>
                    <a:cubicBezTo>
                      <a:pt x="136" y="452"/>
                      <a:pt x="136" y="452"/>
                      <a:pt x="136" y="452"/>
                    </a:cubicBezTo>
                    <a:cubicBezTo>
                      <a:pt x="148" y="456"/>
                      <a:pt x="148" y="456"/>
                      <a:pt x="148" y="456"/>
                    </a:cubicBezTo>
                    <a:cubicBezTo>
                      <a:pt x="149" y="423"/>
                      <a:pt x="149" y="423"/>
                      <a:pt x="149" y="423"/>
                    </a:cubicBezTo>
                    <a:cubicBezTo>
                      <a:pt x="175" y="450"/>
                      <a:pt x="175" y="450"/>
                      <a:pt x="175" y="450"/>
                    </a:cubicBezTo>
                    <a:cubicBezTo>
                      <a:pt x="179" y="446"/>
                      <a:pt x="179" y="446"/>
                      <a:pt x="179" y="446"/>
                    </a:cubicBezTo>
                    <a:cubicBezTo>
                      <a:pt x="198" y="406"/>
                      <a:pt x="198" y="406"/>
                      <a:pt x="198" y="406"/>
                    </a:cubicBezTo>
                    <a:cubicBezTo>
                      <a:pt x="201" y="384"/>
                      <a:pt x="201" y="384"/>
                      <a:pt x="201" y="384"/>
                    </a:cubicBezTo>
                    <a:cubicBezTo>
                      <a:pt x="205" y="385"/>
                      <a:pt x="205" y="385"/>
                      <a:pt x="205" y="385"/>
                    </a:cubicBezTo>
                    <a:cubicBezTo>
                      <a:pt x="207" y="385"/>
                      <a:pt x="207" y="385"/>
                      <a:pt x="207" y="385"/>
                    </a:cubicBezTo>
                    <a:cubicBezTo>
                      <a:pt x="227" y="386"/>
                      <a:pt x="227" y="386"/>
                      <a:pt x="227" y="386"/>
                    </a:cubicBezTo>
                    <a:cubicBezTo>
                      <a:pt x="226" y="371"/>
                      <a:pt x="226" y="371"/>
                      <a:pt x="226" y="371"/>
                    </a:cubicBezTo>
                    <a:cubicBezTo>
                      <a:pt x="226" y="367"/>
                      <a:pt x="226" y="367"/>
                      <a:pt x="226" y="367"/>
                    </a:cubicBezTo>
                    <a:cubicBezTo>
                      <a:pt x="226" y="365"/>
                      <a:pt x="226" y="365"/>
                      <a:pt x="226" y="365"/>
                    </a:cubicBezTo>
                    <a:cubicBezTo>
                      <a:pt x="229" y="365"/>
                      <a:pt x="229" y="365"/>
                      <a:pt x="229" y="365"/>
                    </a:cubicBezTo>
                    <a:cubicBezTo>
                      <a:pt x="255" y="366"/>
                      <a:pt x="255" y="366"/>
                      <a:pt x="255" y="366"/>
                    </a:cubicBezTo>
                    <a:cubicBezTo>
                      <a:pt x="269" y="353"/>
                      <a:pt x="275" y="341"/>
                      <a:pt x="275" y="332"/>
                    </a:cubicBezTo>
                    <a:cubicBezTo>
                      <a:pt x="271" y="294"/>
                      <a:pt x="271" y="294"/>
                      <a:pt x="271" y="294"/>
                    </a:cubicBezTo>
                    <a:cubicBezTo>
                      <a:pt x="294" y="301"/>
                      <a:pt x="294" y="301"/>
                      <a:pt x="294" y="301"/>
                    </a:cubicBezTo>
                    <a:cubicBezTo>
                      <a:pt x="301" y="290"/>
                      <a:pt x="301" y="290"/>
                      <a:pt x="301" y="290"/>
                    </a:cubicBezTo>
                    <a:cubicBezTo>
                      <a:pt x="290" y="280"/>
                      <a:pt x="290" y="280"/>
                      <a:pt x="290" y="280"/>
                    </a:cubicBezTo>
                    <a:cubicBezTo>
                      <a:pt x="287" y="276"/>
                      <a:pt x="287" y="276"/>
                      <a:pt x="287" y="276"/>
                    </a:cubicBezTo>
                    <a:cubicBezTo>
                      <a:pt x="308" y="255"/>
                      <a:pt x="308" y="255"/>
                      <a:pt x="308" y="255"/>
                    </a:cubicBezTo>
                    <a:cubicBezTo>
                      <a:pt x="309" y="257"/>
                      <a:pt x="309" y="257"/>
                      <a:pt x="309" y="257"/>
                    </a:cubicBezTo>
                    <a:cubicBezTo>
                      <a:pt x="311" y="257"/>
                      <a:pt x="311" y="257"/>
                      <a:pt x="311" y="257"/>
                    </a:cubicBezTo>
                    <a:cubicBezTo>
                      <a:pt x="324" y="264"/>
                      <a:pt x="324" y="264"/>
                      <a:pt x="324" y="264"/>
                    </a:cubicBezTo>
                    <a:cubicBezTo>
                      <a:pt x="324" y="261"/>
                      <a:pt x="324" y="261"/>
                      <a:pt x="324" y="261"/>
                    </a:cubicBezTo>
                    <a:cubicBezTo>
                      <a:pt x="315" y="242"/>
                      <a:pt x="315" y="242"/>
                      <a:pt x="315" y="242"/>
                    </a:cubicBezTo>
                    <a:cubicBezTo>
                      <a:pt x="319" y="239"/>
                      <a:pt x="319" y="239"/>
                      <a:pt x="319" y="239"/>
                    </a:cubicBezTo>
                    <a:cubicBezTo>
                      <a:pt x="324" y="236"/>
                      <a:pt x="324" y="236"/>
                      <a:pt x="324" y="236"/>
                    </a:cubicBezTo>
                    <a:cubicBezTo>
                      <a:pt x="322" y="228"/>
                      <a:pt x="322" y="228"/>
                      <a:pt x="322" y="228"/>
                    </a:cubicBezTo>
                    <a:cubicBezTo>
                      <a:pt x="311" y="208"/>
                      <a:pt x="311" y="208"/>
                      <a:pt x="311" y="208"/>
                    </a:cubicBezTo>
                    <a:cubicBezTo>
                      <a:pt x="313" y="207"/>
                      <a:pt x="313" y="207"/>
                      <a:pt x="313" y="207"/>
                    </a:cubicBezTo>
                    <a:cubicBezTo>
                      <a:pt x="315" y="205"/>
                      <a:pt x="315" y="205"/>
                      <a:pt x="315" y="205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21" y="165"/>
                      <a:pt x="308" y="154"/>
                      <a:pt x="310" y="149"/>
                    </a:cubicBezTo>
                    <a:cubicBezTo>
                      <a:pt x="311" y="145"/>
                      <a:pt x="313" y="144"/>
                      <a:pt x="319" y="144"/>
                    </a:cubicBezTo>
                    <a:cubicBezTo>
                      <a:pt x="350" y="149"/>
                      <a:pt x="350" y="149"/>
                      <a:pt x="350" y="149"/>
                    </a:cubicBezTo>
                    <a:cubicBezTo>
                      <a:pt x="351" y="130"/>
                      <a:pt x="351" y="130"/>
                      <a:pt x="351" y="130"/>
                    </a:cubicBezTo>
                    <a:cubicBezTo>
                      <a:pt x="351" y="128"/>
                      <a:pt x="351" y="128"/>
                      <a:pt x="351" y="128"/>
                    </a:cubicBezTo>
                    <a:cubicBezTo>
                      <a:pt x="367" y="112"/>
                      <a:pt x="367" y="112"/>
                      <a:pt x="367" y="112"/>
                    </a:cubicBezTo>
                    <a:cubicBezTo>
                      <a:pt x="371" y="100"/>
                      <a:pt x="371" y="100"/>
                      <a:pt x="371" y="100"/>
                    </a:cubicBezTo>
                    <a:cubicBezTo>
                      <a:pt x="365" y="98"/>
                      <a:pt x="361" y="94"/>
                      <a:pt x="357" y="90"/>
                    </a:cubicBezTo>
                    <a:cubicBezTo>
                      <a:pt x="356" y="88"/>
                      <a:pt x="356" y="88"/>
                      <a:pt x="356" y="88"/>
                    </a:cubicBezTo>
                    <a:cubicBezTo>
                      <a:pt x="356" y="86"/>
                      <a:pt x="356" y="86"/>
                      <a:pt x="356" y="86"/>
                    </a:cubicBezTo>
                    <a:cubicBezTo>
                      <a:pt x="357" y="80"/>
                      <a:pt x="357" y="80"/>
                      <a:pt x="357" y="80"/>
                    </a:cubicBezTo>
                    <a:cubicBezTo>
                      <a:pt x="356" y="78"/>
                      <a:pt x="356" y="78"/>
                      <a:pt x="356" y="78"/>
                    </a:cubicBezTo>
                    <a:cubicBezTo>
                      <a:pt x="353" y="77"/>
                      <a:pt x="353" y="77"/>
                      <a:pt x="353" y="77"/>
                    </a:cubicBezTo>
                    <a:cubicBezTo>
                      <a:pt x="352" y="78"/>
                      <a:pt x="352" y="78"/>
                      <a:pt x="352" y="78"/>
                    </a:cubicBezTo>
                    <a:cubicBezTo>
                      <a:pt x="350" y="82"/>
                      <a:pt x="345" y="86"/>
                      <a:pt x="338" y="86"/>
                    </a:cubicBezTo>
                    <a:cubicBezTo>
                      <a:pt x="326" y="86"/>
                      <a:pt x="316" y="80"/>
                      <a:pt x="309" y="73"/>
                    </a:cubicBezTo>
                    <a:cubicBezTo>
                      <a:pt x="309" y="72"/>
                      <a:pt x="309" y="72"/>
                      <a:pt x="309" y="72"/>
                    </a:cubicBezTo>
                    <a:cubicBezTo>
                      <a:pt x="308" y="72"/>
                      <a:pt x="308" y="72"/>
                      <a:pt x="308" y="72"/>
                    </a:cubicBezTo>
                    <a:cubicBezTo>
                      <a:pt x="300" y="57"/>
                      <a:pt x="300" y="57"/>
                      <a:pt x="300" y="57"/>
                    </a:cubicBezTo>
                    <a:cubicBezTo>
                      <a:pt x="297" y="59"/>
                      <a:pt x="297" y="59"/>
                      <a:pt x="297" y="59"/>
                    </a:cubicBezTo>
                    <a:cubicBezTo>
                      <a:pt x="296" y="66"/>
                      <a:pt x="292" y="72"/>
                      <a:pt x="285" y="77"/>
                    </a:cubicBezTo>
                    <a:cubicBezTo>
                      <a:pt x="271" y="84"/>
                      <a:pt x="258" y="86"/>
                      <a:pt x="246" y="80"/>
                    </a:cubicBezTo>
                    <a:cubicBezTo>
                      <a:pt x="237" y="77"/>
                      <a:pt x="232" y="71"/>
                      <a:pt x="229" y="61"/>
                    </a:cubicBezTo>
                    <a:cubicBezTo>
                      <a:pt x="226" y="40"/>
                      <a:pt x="226" y="40"/>
                      <a:pt x="226" y="40"/>
                    </a:cubicBezTo>
                    <a:cubicBezTo>
                      <a:pt x="223" y="20"/>
                      <a:pt x="218" y="9"/>
                      <a:pt x="212" y="5"/>
                    </a:cubicBezTo>
                    <a:cubicBezTo>
                      <a:pt x="206" y="1"/>
                      <a:pt x="199" y="0"/>
                      <a:pt x="194" y="1"/>
                    </a:cubicBezTo>
                    <a:cubicBezTo>
                      <a:pt x="195" y="19"/>
                      <a:pt x="195" y="19"/>
                      <a:pt x="195" y="19"/>
                    </a:cubicBezTo>
                    <a:lnTo>
                      <a:pt x="194" y="2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0" name="Freeform 23"/>
              <p:cNvSpPr/>
              <p:nvPr/>
            </p:nvSpPr>
            <p:spPr bwMode="auto">
              <a:xfrm>
                <a:off x="7447636" y="4136976"/>
                <a:ext cx="406621" cy="459014"/>
              </a:xfrm>
              <a:custGeom>
                <a:avLst/>
                <a:gdLst>
                  <a:gd name="T0" fmla="*/ 2147483646 w 322"/>
                  <a:gd name="T1" fmla="*/ 2147483646 h 372"/>
                  <a:gd name="T2" fmla="*/ 2147483646 w 322"/>
                  <a:gd name="T3" fmla="*/ 2147483646 h 372"/>
                  <a:gd name="T4" fmla="*/ 2147483646 w 322"/>
                  <a:gd name="T5" fmla="*/ 2147483646 h 372"/>
                  <a:gd name="T6" fmla="*/ 2147483646 w 322"/>
                  <a:gd name="T7" fmla="*/ 2147483646 h 372"/>
                  <a:gd name="T8" fmla="*/ 2147483646 w 322"/>
                  <a:gd name="T9" fmla="*/ 2147483646 h 372"/>
                  <a:gd name="T10" fmla="*/ 2147483646 w 322"/>
                  <a:gd name="T11" fmla="*/ 2147483646 h 372"/>
                  <a:gd name="T12" fmla="*/ 2147483646 w 322"/>
                  <a:gd name="T13" fmla="*/ 2147483646 h 372"/>
                  <a:gd name="T14" fmla="*/ 2147483646 w 322"/>
                  <a:gd name="T15" fmla="*/ 2147483646 h 372"/>
                  <a:gd name="T16" fmla="*/ 2147483646 w 322"/>
                  <a:gd name="T17" fmla="*/ 2147483646 h 372"/>
                  <a:gd name="T18" fmla="*/ 2147483646 w 322"/>
                  <a:gd name="T19" fmla="*/ 2147483646 h 372"/>
                  <a:gd name="T20" fmla="*/ 2147483646 w 322"/>
                  <a:gd name="T21" fmla="*/ 2147483646 h 372"/>
                  <a:gd name="T22" fmla="*/ 2147483646 w 322"/>
                  <a:gd name="T23" fmla="*/ 2147483646 h 372"/>
                  <a:gd name="T24" fmla="*/ 2147483646 w 322"/>
                  <a:gd name="T25" fmla="*/ 2147483646 h 372"/>
                  <a:gd name="T26" fmla="*/ 2147483646 w 322"/>
                  <a:gd name="T27" fmla="*/ 2147483646 h 372"/>
                  <a:gd name="T28" fmla="*/ 2147483646 w 322"/>
                  <a:gd name="T29" fmla="*/ 2147483646 h 372"/>
                  <a:gd name="T30" fmla="*/ 2147483646 w 322"/>
                  <a:gd name="T31" fmla="*/ 2147483646 h 372"/>
                  <a:gd name="T32" fmla="*/ 2147483646 w 322"/>
                  <a:gd name="T33" fmla="*/ 2147483646 h 372"/>
                  <a:gd name="T34" fmla="*/ 2147483646 w 322"/>
                  <a:gd name="T35" fmla="*/ 2147483646 h 372"/>
                  <a:gd name="T36" fmla="*/ 2147483646 w 322"/>
                  <a:gd name="T37" fmla="*/ 2147483646 h 372"/>
                  <a:gd name="T38" fmla="*/ 2147483646 w 322"/>
                  <a:gd name="T39" fmla="*/ 2147483646 h 372"/>
                  <a:gd name="T40" fmla="*/ 2147483646 w 322"/>
                  <a:gd name="T41" fmla="*/ 2147483646 h 372"/>
                  <a:gd name="T42" fmla="*/ 2147483646 w 322"/>
                  <a:gd name="T43" fmla="*/ 2147483646 h 372"/>
                  <a:gd name="T44" fmla="*/ 2147483646 w 322"/>
                  <a:gd name="T45" fmla="*/ 2147483646 h 372"/>
                  <a:gd name="T46" fmla="*/ 2147483646 w 322"/>
                  <a:gd name="T47" fmla="*/ 2147483646 h 372"/>
                  <a:gd name="T48" fmla="*/ 2147483646 w 322"/>
                  <a:gd name="T49" fmla="*/ 2147483646 h 372"/>
                  <a:gd name="T50" fmla="*/ 2147483646 w 322"/>
                  <a:gd name="T51" fmla="*/ 2147483646 h 372"/>
                  <a:gd name="T52" fmla="*/ 2147483646 w 322"/>
                  <a:gd name="T53" fmla="*/ 2147483646 h 372"/>
                  <a:gd name="T54" fmla="*/ 2147483646 w 322"/>
                  <a:gd name="T55" fmla="*/ 2147483646 h 372"/>
                  <a:gd name="T56" fmla="*/ 2147483646 w 322"/>
                  <a:gd name="T57" fmla="*/ 2147483646 h 372"/>
                  <a:gd name="T58" fmla="*/ 2147483646 w 322"/>
                  <a:gd name="T59" fmla="*/ 2147483646 h 372"/>
                  <a:gd name="T60" fmla="*/ 2147483646 w 322"/>
                  <a:gd name="T61" fmla="*/ 2147483646 h 372"/>
                  <a:gd name="T62" fmla="*/ 2147483646 w 322"/>
                  <a:gd name="T63" fmla="*/ 2147483646 h 372"/>
                  <a:gd name="T64" fmla="*/ 2147483646 w 322"/>
                  <a:gd name="T65" fmla="*/ 2147483646 h 372"/>
                  <a:gd name="T66" fmla="*/ 2147483646 w 322"/>
                  <a:gd name="T67" fmla="*/ 2147483646 h 372"/>
                  <a:gd name="T68" fmla="*/ 2147483646 w 322"/>
                  <a:gd name="T69" fmla="*/ 2147483646 h 372"/>
                  <a:gd name="T70" fmla="*/ 2147483646 w 322"/>
                  <a:gd name="T71" fmla="*/ 2147483646 h 372"/>
                  <a:gd name="T72" fmla="*/ 2147483646 w 322"/>
                  <a:gd name="T73" fmla="*/ 2147483646 h 372"/>
                  <a:gd name="T74" fmla="*/ 2147483646 w 322"/>
                  <a:gd name="T75" fmla="*/ 2147483646 h 372"/>
                  <a:gd name="T76" fmla="*/ 2147483646 w 322"/>
                  <a:gd name="T77" fmla="*/ 2147483646 h 372"/>
                  <a:gd name="T78" fmla="*/ 2147483646 w 322"/>
                  <a:gd name="T79" fmla="*/ 2147483646 h 372"/>
                  <a:gd name="T80" fmla="*/ 2147483646 w 322"/>
                  <a:gd name="T81" fmla="*/ 2147483646 h 372"/>
                  <a:gd name="T82" fmla="*/ 2147483646 w 322"/>
                  <a:gd name="T83" fmla="*/ 2147483646 h 372"/>
                  <a:gd name="T84" fmla="*/ 2147483646 w 322"/>
                  <a:gd name="T85" fmla="*/ 2147483646 h 372"/>
                  <a:gd name="T86" fmla="*/ 2147483646 w 322"/>
                  <a:gd name="T87" fmla="*/ 2147483646 h 372"/>
                  <a:gd name="T88" fmla="*/ 2147483646 w 322"/>
                  <a:gd name="T89" fmla="*/ 2147483646 h 372"/>
                  <a:gd name="T90" fmla="*/ 2147483646 w 322"/>
                  <a:gd name="T91" fmla="*/ 2147483646 h 372"/>
                  <a:gd name="T92" fmla="*/ 2147483646 w 322"/>
                  <a:gd name="T93" fmla="*/ 0 h 372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322"/>
                  <a:gd name="T142" fmla="*/ 0 h 372"/>
                  <a:gd name="T143" fmla="*/ 322 w 322"/>
                  <a:gd name="T144" fmla="*/ 372 h 372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322" h="372">
                    <a:moveTo>
                      <a:pt x="198" y="5"/>
                    </a:moveTo>
                    <a:cubicBezTo>
                      <a:pt x="186" y="11"/>
                      <a:pt x="177" y="15"/>
                      <a:pt x="169" y="16"/>
                    </a:cubicBezTo>
                    <a:cubicBezTo>
                      <a:pt x="163" y="16"/>
                      <a:pt x="152" y="14"/>
                      <a:pt x="138" y="9"/>
                    </a:cubicBezTo>
                    <a:cubicBezTo>
                      <a:pt x="113" y="5"/>
                      <a:pt x="113" y="5"/>
                      <a:pt x="113" y="5"/>
                    </a:cubicBezTo>
                    <a:cubicBezTo>
                      <a:pt x="106" y="9"/>
                      <a:pt x="98" y="19"/>
                      <a:pt x="86" y="37"/>
                    </a:cubicBezTo>
                    <a:cubicBezTo>
                      <a:pt x="102" y="71"/>
                      <a:pt x="102" y="71"/>
                      <a:pt x="102" y="71"/>
                    </a:cubicBezTo>
                    <a:cubicBezTo>
                      <a:pt x="75" y="86"/>
                      <a:pt x="75" y="86"/>
                      <a:pt x="75" y="86"/>
                    </a:cubicBezTo>
                    <a:cubicBezTo>
                      <a:pt x="74" y="86"/>
                      <a:pt x="74" y="86"/>
                      <a:pt x="74" y="86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2" y="95"/>
                      <a:pt x="64" y="105"/>
                      <a:pt x="61" y="109"/>
                    </a:cubicBezTo>
                    <a:cubicBezTo>
                      <a:pt x="58" y="117"/>
                      <a:pt x="58" y="117"/>
                      <a:pt x="58" y="117"/>
                    </a:cubicBezTo>
                    <a:cubicBezTo>
                      <a:pt x="53" y="130"/>
                      <a:pt x="49" y="137"/>
                      <a:pt x="45" y="141"/>
                    </a:cubicBezTo>
                    <a:cubicBezTo>
                      <a:pt x="8" y="174"/>
                      <a:pt x="8" y="174"/>
                      <a:pt x="8" y="174"/>
                    </a:cubicBezTo>
                    <a:cubicBezTo>
                      <a:pt x="17" y="180"/>
                      <a:pt x="17" y="180"/>
                      <a:pt x="17" y="180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" y="192"/>
                      <a:pt x="0" y="201"/>
                      <a:pt x="5" y="207"/>
                    </a:cubicBezTo>
                    <a:cubicBezTo>
                      <a:pt x="30" y="246"/>
                      <a:pt x="30" y="246"/>
                      <a:pt x="30" y="246"/>
                    </a:cubicBezTo>
                    <a:cubicBezTo>
                      <a:pt x="31" y="246"/>
                      <a:pt x="31" y="246"/>
                      <a:pt x="31" y="246"/>
                    </a:cubicBezTo>
                    <a:cubicBezTo>
                      <a:pt x="31" y="247"/>
                      <a:pt x="31" y="247"/>
                      <a:pt x="31" y="247"/>
                    </a:cubicBezTo>
                    <a:cubicBezTo>
                      <a:pt x="43" y="268"/>
                      <a:pt x="43" y="268"/>
                      <a:pt x="43" y="268"/>
                    </a:cubicBezTo>
                    <a:cubicBezTo>
                      <a:pt x="43" y="269"/>
                      <a:pt x="43" y="269"/>
                      <a:pt x="43" y="269"/>
                    </a:cubicBezTo>
                    <a:cubicBezTo>
                      <a:pt x="44" y="270"/>
                      <a:pt x="44" y="270"/>
                      <a:pt x="44" y="270"/>
                    </a:cubicBezTo>
                    <a:cubicBezTo>
                      <a:pt x="43" y="272"/>
                      <a:pt x="43" y="272"/>
                      <a:pt x="43" y="272"/>
                    </a:cubicBezTo>
                    <a:cubicBezTo>
                      <a:pt x="43" y="274"/>
                      <a:pt x="43" y="274"/>
                      <a:pt x="43" y="274"/>
                    </a:cubicBezTo>
                    <a:cubicBezTo>
                      <a:pt x="43" y="276"/>
                      <a:pt x="43" y="276"/>
                      <a:pt x="43" y="276"/>
                    </a:cubicBezTo>
                    <a:cubicBezTo>
                      <a:pt x="41" y="278"/>
                      <a:pt x="41" y="278"/>
                      <a:pt x="41" y="278"/>
                    </a:cubicBezTo>
                    <a:cubicBezTo>
                      <a:pt x="46" y="278"/>
                      <a:pt x="50" y="280"/>
                      <a:pt x="55" y="283"/>
                    </a:cubicBezTo>
                    <a:cubicBezTo>
                      <a:pt x="64" y="288"/>
                      <a:pt x="70" y="303"/>
                      <a:pt x="73" y="325"/>
                    </a:cubicBezTo>
                    <a:cubicBezTo>
                      <a:pt x="77" y="346"/>
                      <a:pt x="77" y="346"/>
                      <a:pt x="77" y="346"/>
                    </a:cubicBezTo>
                    <a:cubicBezTo>
                      <a:pt x="80" y="352"/>
                      <a:pt x="82" y="355"/>
                      <a:pt x="87" y="357"/>
                    </a:cubicBezTo>
                    <a:cubicBezTo>
                      <a:pt x="95" y="361"/>
                      <a:pt x="106" y="360"/>
                      <a:pt x="115" y="354"/>
                    </a:cubicBezTo>
                    <a:cubicBezTo>
                      <a:pt x="121" y="350"/>
                      <a:pt x="124" y="347"/>
                      <a:pt x="123" y="344"/>
                    </a:cubicBezTo>
                    <a:cubicBezTo>
                      <a:pt x="122" y="343"/>
                      <a:pt x="122" y="343"/>
                      <a:pt x="122" y="343"/>
                    </a:cubicBezTo>
                    <a:cubicBezTo>
                      <a:pt x="122" y="341"/>
                      <a:pt x="122" y="341"/>
                      <a:pt x="122" y="341"/>
                    </a:cubicBezTo>
                    <a:cubicBezTo>
                      <a:pt x="140" y="328"/>
                      <a:pt x="140" y="328"/>
                      <a:pt x="140" y="328"/>
                    </a:cubicBezTo>
                    <a:cubicBezTo>
                      <a:pt x="142" y="330"/>
                      <a:pt x="142" y="330"/>
                      <a:pt x="142" y="330"/>
                    </a:cubicBezTo>
                    <a:cubicBezTo>
                      <a:pt x="156" y="354"/>
                      <a:pt x="156" y="354"/>
                      <a:pt x="156" y="354"/>
                    </a:cubicBezTo>
                    <a:cubicBezTo>
                      <a:pt x="161" y="358"/>
                      <a:pt x="166" y="360"/>
                      <a:pt x="175" y="360"/>
                    </a:cubicBezTo>
                    <a:cubicBezTo>
                      <a:pt x="180" y="359"/>
                      <a:pt x="180" y="359"/>
                      <a:pt x="180" y="359"/>
                    </a:cubicBezTo>
                    <a:cubicBezTo>
                      <a:pt x="180" y="359"/>
                      <a:pt x="180" y="359"/>
                      <a:pt x="180" y="359"/>
                    </a:cubicBezTo>
                    <a:cubicBezTo>
                      <a:pt x="176" y="346"/>
                      <a:pt x="176" y="346"/>
                      <a:pt x="176" y="346"/>
                    </a:cubicBezTo>
                    <a:cubicBezTo>
                      <a:pt x="196" y="355"/>
                      <a:pt x="196" y="355"/>
                      <a:pt x="196" y="355"/>
                    </a:cubicBezTo>
                    <a:cubicBezTo>
                      <a:pt x="201" y="355"/>
                      <a:pt x="201" y="355"/>
                      <a:pt x="201" y="355"/>
                    </a:cubicBezTo>
                    <a:cubicBezTo>
                      <a:pt x="202" y="355"/>
                      <a:pt x="202" y="355"/>
                      <a:pt x="202" y="355"/>
                    </a:cubicBezTo>
                    <a:cubicBezTo>
                      <a:pt x="203" y="357"/>
                      <a:pt x="203" y="357"/>
                      <a:pt x="203" y="357"/>
                    </a:cubicBezTo>
                    <a:cubicBezTo>
                      <a:pt x="222" y="372"/>
                      <a:pt x="222" y="372"/>
                      <a:pt x="222" y="372"/>
                    </a:cubicBezTo>
                    <a:cubicBezTo>
                      <a:pt x="227" y="363"/>
                      <a:pt x="227" y="363"/>
                      <a:pt x="227" y="363"/>
                    </a:cubicBezTo>
                    <a:cubicBezTo>
                      <a:pt x="226" y="327"/>
                      <a:pt x="226" y="327"/>
                      <a:pt x="226" y="327"/>
                    </a:cubicBezTo>
                    <a:cubicBezTo>
                      <a:pt x="227" y="326"/>
                      <a:pt x="227" y="326"/>
                      <a:pt x="227" y="326"/>
                    </a:cubicBezTo>
                    <a:cubicBezTo>
                      <a:pt x="227" y="326"/>
                      <a:pt x="227" y="326"/>
                      <a:pt x="227" y="326"/>
                    </a:cubicBezTo>
                    <a:cubicBezTo>
                      <a:pt x="240" y="310"/>
                      <a:pt x="240" y="310"/>
                      <a:pt x="240" y="310"/>
                    </a:cubicBezTo>
                    <a:cubicBezTo>
                      <a:pt x="241" y="308"/>
                      <a:pt x="240" y="304"/>
                      <a:pt x="235" y="299"/>
                    </a:cubicBezTo>
                    <a:cubicBezTo>
                      <a:pt x="232" y="296"/>
                      <a:pt x="232" y="296"/>
                      <a:pt x="232" y="296"/>
                    </a:cubicBezTo>
                    <a:cubicBezTo>
                      <a:pt x="234" y="293"/>
                      <a:pt x="234" y="293"/>
                      <a:pt x="234" y="293"/>
                    </a:cubicBezTo>
                    <a:cubicBezTo>
                      <a:pt x="235" y="291"/>
                      <a:pt x="235" y="291"/>
                      <a:pt x="235" y="291"/>
                    </a:cubicBezTo>
                    <a:cubicBezTo>
                      <a:pt x="238" y="290"/>
                      <a:pt x="238" y="290"/>
                      <a:pt x="238" y="290"/>
                    </a:cubicBezTo>
                    <a:cubicBezTo>
                      <a:pt x="264" y="247"/>
                      <a:pt x="264" y="247"/>
                      <a:pt x="264" y="247"/>
                    </a:cubicBezTo>
                    <a:cubicBezTo>
                      <a:pt x="266" y="248"/>
                      <a:pt x="266" y="248"/>
                      <a:pt x="266" y="248"/>
                    </a:cubicBezTo>
                    <a:cubicBezTo>
                      <a:pt x="272" y="249"/>
                      <a:pt x="272" y="249"/>
                      <a:pt x="272" y="249"/>
                    </a:cubicBezTo>
                    <a:cubicBezTo>
                      <a:pt x="274" y="250"/>
                      <a:pt x="274" y="250"/>
                      <a:pt x="274" y="250"/>
                    </a:cubicBezTo>
                    <a:cubicBezTo>
                      <a:pt x="274" y="252"/>
                      <a:pt x="274" y="252"/>
                      <a:pt x="274" y="252"/>
                    </a:cubicBezTo>
                    <a:cubicBezTo>
                      <a:pt x="272" y="269"/>
                      <a:pt x="272" y="269"/>
                      <a:pt x="272" y="269"/>
                    </a:cubicBezTo>
                    <a:cubicBezTo>
                      <a:pt x="274" y="269"/>
                      <a:pt x="274" y="269"/>
                      <a:pt x="274" y="269"/>
                    </a:cubicBezTo>
                    <a:cubicBezTo>
                      <a:pt x="303" y="243"/>
                      <a:pt x="303" y="243"/>
                      <a:pt x="303" y="243"/>
                    </a:cubicBezTo>
                    <a:cubicBezTo>
                      <a:pt x="301" y="229"/>
                      <a:pt x="301" y="229"/>
                      <a:pt x="301" y="229"/>
                    </a:cubicBezTo>
                    <a:cubicBezTo>
                      <a:pt x="296" y="229"/>
                      <a:pt x="296" y="229"/>
                      <a:pt x="296" y="229"/>
                    </a:cubicBezTo>
                    <a:cubicBezTo>
                      <a:pt x="285" y="230"/>
                      <a:pt x="285" y="230"/>
                      <a:pt x="285" y="230"/>
                    </a:cubicBezTo>
                    <a:cubicBezTo>
                      <a:pt x="303" y="182"/>
                      <a:pt x="303" y="182"/>
                      <a:pt x="303" y="182"/>
                    </a:cubicBezTo>
                    <a:cubicBezTo>
                      <a:pt x="287" y="180"/>
                      <a:pt x="287" y="180"/>
                      <a:pt x="287" y="180"/>
                    </a:cubicBezTo>
                    <a:cubicBezTo>
                      <a:pt x="287" y="180"/>
                      <a:pt x="287" y="180"/>
                      <a:pt x="287" y="180"/>
                    </a:cubicBezTo>
                    <a:cubicBezTo>
                      <a:pt x="285" y="180"/>
                      <a:pt x="285" y="180"/>
                      <a:pt x="285" y="180"/>
                    </a:cubicBezTo>
                    <a:cubicBezTo>
                      <a:pt x="285" y="177"/>
                      <a:pt x="285" y="177"/>
                      <a:pt x="285" y="177"/>
                    </a:cubicBezTo>
                    <a:cubicBezTo>
                      <a:pt x="280" y="171"/>
                      <a:pt x="280" y="171"/>
                      <a:pt x="280" y="171"/>
                    </a:cubicBezTo>
                    <a:cubicBezTo>
                      <a:pt x="277" y="165"/>
                      <a:pt x="277" y="159"/>
                      <a:pt x="281" y="154"/>
                    </a:cubicBezTo>
                    <a:cubicBezTo>
                      <a:pt x="306" y="153"/>
                      <a:pt x="306" y="153"/>
                      <a:pt x="306" y="153"/>
                    </a:cubicBezTo>
                    <a:cubicBezTo>
                      <a:pt x="322" y="153"/>
                      <a:pt x="322" y="153"/>
                      <a:pt x="322" y="153"/>
                    </a:cubicBezTo>
                    <a:cubicBezTo>
                      <a:pt x="322" y="148"/>
                      <a:pt x="319" y="138"/>
                      <a:pt x="310" y="123"/>
                    </a:cubicBezTo>
                    <a:cubicBezTo>
                      <a:pt x="287" y="115"/>
                      <a:pt x="287" y="115"/>
                      <a:pt x="287" y="115"/>
                    </a:cubicBezTo>
                    <a:cubicBezTo>
                      <a:pt x="311" y="93"/>
                      <a:pt x="311" y="93"/>
                      <a:pt x="311" y="93"/>
                    </a:cubicBezTo>
                    <a:cubicBezTo>
                      <a:pt x="311" y="88"/>
                      <a:pt x="311" y="88"/>
                      <a:pt x="311" y="88"/>
                    </a:cubicBezTo>
                    <a:cubicBezTo>
                      <a:pt x="299" y="90"/>
                      <a:pt x="299" y="90"/>
                      <a:pt x="299" y="90"/>
                    </a:cubicBezTo>
                    <a:cubicBezTo>
                      <a:pt x="295" y="90"/>
                      <a:pt x="295" y="90"/>
                      <a:pt x="295" y="90"/>
                    </a:cubicBezTo>
                    <a:cubicBezTo>
                      <a:pt x="295" y="89"/>
                      <a:pt x="295" y="89"/>
                      <a:pt x="295" y="89"/>
                    </a:cubicBezTo>
                    <a:cubicBezTo>
                      <a:pt x="294" y="88"/>
                      <a:pt x="294" y="88"/>
                      <a:pt x="294" y="88"/>
                    </a:cubicBezTo>
                    <a:cubicBezTo>
                      <a:pt x="293" y="86"/>
                      <a:pt x="293" y="86"/>
                      <a:pt x="293" y="86"/>
                    </a:cubicBezTo>
                    <a:cubicBezTo>
                      <a:pt x="290" y="75"/>
                      <a:pt x="283" y="67"/>
                      <a:pt x="274" y="63"/>
                    </a:cubicBezTo>
                    <a:cubicBezTo>
                      <a:pt x="232" y="64"/>
                      <a:pt x="232" y="64"/>
                      <a:pt x="232" y="64"/>
                    </a:cubicBezTo>
                    <a:cubicBezTo>
                      <a:pt x="214" y="86"/>
                      <a:pt x="214" y="86"/>
                      <a:pt x="214" y="86"/>
                    </a:cubicBezTo>
                    <a:cubicBezTo>
                      <a:pt x="214" y="87"/>
                      <a:pt x="214" y="87"/>
                      <a:pt x="214" y="87"/>
                    </a:cubicBezTo>
                    <a:cubicBezTo>
                      <a:pt x="208" y="86"/>
                      <a:pt x="208" y="86"/>
                      <a:pt x="208" y="86"/>
                    </a:cubicBezTo>
                    <a:cubicBezTo>
                      <a:pt x="142" y="64"/>
                      <a:pt x="142" y="64"/>
                      <a:pt x="142" y="64"/>
                    </a:cubicBezTo>
                    <a:cubicBezTo>
                      <a:pt x="206" y="48"/>
                      <a:pt x="206" y="48"/>
                      <a:pt x="206" y="48"/>
                    </a:cubicBezTo>
                    <a:cubicBezTo>
                      <a:pt x="210" y="48"/>
                      <a:pt x="221" y="37"/>
                      <a:pt x="239" y="16"/>
                    </a:cubicBezTo>
                    <a:cubicBezTo>
                      <a:pt x="217" y="0"/>
                      <a:pt x="217" y="0"/>
                      <a:pt x="217" y="0"/>
                    </a:cubicBezTo>
                    <a:lnTo>
                      <a:pt x="198" y="5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2" name="Freeform 25"/>
              <p:cNvSpPr/>
              <p:nvPr/>
            </p:nvSpPr>
            <p:spPr bwMode="auto">
              <a:xfrm>
                <a:off x="7157484" y="3044086"/>
                <a:ext cx="134859" cy="188772"/>
              </a:xfrm>
              <a:custGeom>
                <a:avLst/>
                <a:gdLst>
                  <a:gd name="T0" fmla="*/ 2147483646 w 107"/>
                  <a:gd name="T1" fmla="*/ 2147483646 h 154"/>
                  <a:gd name="T2" fmla="*/ 2147483646 w 107"/>
                  <a:gd name="T3" fmla="*/ 0 h 154"/>
                  <a:gd name="T4" fmla="*/ 2147483646 w 107"/>
                  <a:gd name="T5" fmla="*/ 2147483646 h 154"/>
                  <a:gd name="T6" fmla="*/ 2147483646 w 107"/>
                  <a:gd name="T7" fmla="*/ 2147483646 h 154"/>
                  <a:gd name="T8" fmla="*/ 2147483646 w 107"/>
                  <a:gd name="T9" fmla="*/ 2147483646 h 154"/>
                  <a:gd name="T10" fmla="*/ 2147483646 w 107"/>
                  <a:gd name="T11" fmla="*/ 2147483646 h 154"/>
                  <a:gd name="T12" fmla="*/ 2147483646 w 107"/>
                  <a:gd name="T13" fmla="*/ 2147483646 h 154"/>
                  <a:gd name="T14" fmla="*/ 2147483646 w 107"/>
                  <a:gd name="T15" fmla="*/ 2147483646 h 154"/>
                  <a:gd name="T16" fmla="*/ 2147483646 w 107"/>
                  <a:gd name="T17" fmla="*/ 2147483646 h 154"/>
                  <a:gd name="T18" fmla="*/ 2147483646 w 107"/>
                  <a:gd name="T19" fmla="*/ 2147483646 h 154"/>
                  <a:gd name="T20" fmla="*/ 2147483646 w 107"/>
                  <a:gd name="T21" fmla="*/ 2147483646 h 154"/>
                  <a:gd name="T22" fmla="*/ 1802171503 w 107"/>
                  <a:gd name="T23" fmla="*/ 2147483646 h 154"/>
                  <a:gd name="T24" fmla="*/ 900623042 w 107"/>
                  <a:gd name="T25" fmla="*/ 2147483646 h 154"/>
                  <a:gd name="T26" fmla="*/ 2147483646 w 107"/>
                  <a:gd name="T27" fmla="*/ 2147483646 h 154"/>
                  <a:gd name="T28" fmla="*/ 2147483646 w 107"/>
                  <a:gd name="T29" fmla="*/ 2147483646 h 154"/>
                  <a:gd name="T30" fmla="*/ 2147483646 w 107"/>
                  <a:gd name="T31" fmla="*/ 2147483646 h 154"/>
                  <a:gd name="T32" fmla="*/ 2147483646 w 107"/>
                  <a:gd name="T33" fmla="*/ 2147483646 h 154"/>
                  <a:gd name="T34" fmla="*/ 2147483646 w 107"/>
                  <a:gd name="T35" fmla="*/ 2147483646 h 154"/>
                  <a:gd name="T36" fmla="*/ 2147483646 w 107"/>
                  <a:gd name="T37" fmla="*/ 2147483646 h 154"/>
                  <a:gd name="T38" fmla="*/ 2147483646 w 107"/>
                  <a:gd name="T39" fmla="*/ 2147483646 h 154"/>
                  <a:gd name="T40" fmla="*/ 2147483646 w 107"/>
                  <a:gd name="T41" fmla="*/ 2147483646 h 154"/>
                  <a:gd name="T42" fmla="*/ 2147483646 w 107"/>
                  <a:gd name="T43" fmla="*/ 2147483646 h 154"/>
                  <a:gd name="T44" fmla="*/ 2147483646 w 107"/>
                  <a:gd name="T45" fmla="*/ 2147483646 h 154"/>
                  <a:gd name="T46" fmla="*/ 2147483646 w 107"/>
                  <a:gd name="T47" fmla="*/ 2147483646 h 154"/>
                  <a:gd name="T48" fmla="*/ 2147483646 w 107"/>
                  <a:gd name="T49" fmla="*/ 2147483646 h 154"/>
                  <a:gd name="T50" fmla="*/ 2147483646 w 107"/>
                  <a:gd name="T51" fmla="*/ 2147483646 h 154"/>
                  <a:gd name="T52" fmla="*/ 2147483646 w 107"/>
                  <a:gd name="T53" fmla="*/ 2147483646 h 154"/>
                  <a:gd name="T54" fmla="*/ 2147483646 w 107"/>
                  <a:gd name="T55" fmla="*/ 2147483646 h 154"/>
                  <a:gd name="T56" fmla="*/ 2147483646 w 107"/>
                  <a:gd name="T57" fmla="*/ 2147483646 h 1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07"/>
                  <a:gd name="T88" fmla="*/ 0 h 154"/>
                  <a:gd name="T89" fmla="*/ 107 w 107"/>
                  <a:gd name="T90" fmla="*/ 154 h 154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07" h="154">
                    <a:moveTo>
                      <a:pt x="63" y="3"/>
                    </a:moveTo>
                    <a:cubicBezTo>
                      <a:pt x="59" y="0"/>
                      <a:pt x="59" y="0"/>
                      <a:pt x="59" y="0"/>
                    </a:cubicBezTo>
                    <a:cubicBezTo>
                      <a:pt x="54" y="0"/>
                      <a:pt x="49" y="6"/>
                      <a:pt x="44" y="17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15" y="35"/>
                      <a:pt x="15" y="35"/>
                      <a:pt x="15" y="35"/>
                    </a:cubicBezTo>
                    <a:cubicBezTo>
                      <a:pt x="14" y="43"/>
                      <a:pt x="14" y="43"/>
                      <a:pt x="14" y="43"/>
                    </a:cubicBezTo>
                    <a:cubicBezTo>
                      <a:pt x="15" y="54"/>
                      <a:pt x="12" y="63"/>
                      <a:pt x="7" y="66"/>
                    </a:cubicBezTo>
                    <a:cubicBezTo>
                      <a:pt x="2" y="79"/>
                      <a:pt x="2" y="79"/>
                      <a:pt x="2" y="79"/>
                    </a:cubicBezTo>
                    <a:cubicBezTo>
                      <a:pt x="1" y="82"/>
                      <a:pt x="0" y="90"/>
                      <a:pt x="1" y="102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10" y="138"/>
                      <a:pt x="15" y="143"/>
                      <a:pt x="26" y="147"/>
                    </a:cubicBezTo>
                    <a:cubicBezTo>
                      <a:pt x="50" y="154"/>
                      <a:pt x="50" y="154"/>
                      <a:pt x="50" y="154"/>
                    </a:cubicBezTo>
                    <a:cubicBezTo>
                      <a:pt x="56" y="154"/>
                      <a:pt x="65" y="150"/>
                      <a:pt x="74" y="144"/>
                    </a:cubicBezTo>
                    <a:cubicBezTo>
                      <a:pt x="68" y="132"/>
                      <a:pt x="68" y="132"/>
                      <a:pt x="68" y="132"/>
                    </a:cubicBezTo>
                    <a:cubicBezTo>
                      <a:pt x="68" y="130"/>
                      <a:pt x="68" y="130"/>
                      <a:pt x="68" y="130"/>
                    </a:cubicBezTo>
                    <a:cubicBezTo>
                      <a:pt x="68" y="129"/>
                      <a:pt x="68" y="129"/>
                      <a:pt x="68" y="129"/>
                    </a:cubicBezTo>
                    <a:cubicBezTo>
                      <a:pt x="70" y="120"/>
                      <a:pt x="70" y="120"/>
                      <a:pt x="70" y="120"/>
                    </a:cubicBezTo>
                    <a:cubicBezTo>
                      <a:pt x="70" y="119"/>
                      <a:pt x="70" y="119"/>
                      <a:pt x="70" y="119"/>
                    </a:cubicBezTo>
                    <a:cubicBezTo>
                      <a:pt x="82" y="98"/>
                      <a:pt x="82" y="98"/>
                      <a:pt x="82" y="98"/>
                    </a:cubicBezTo>
                    <a:cubicBezTo>
                      <a:pt x="102" y="98"/>
                      <a:pt x="102" y="98"/>
                      <a:pt x="102" y="98"/>
                    </a:cubicBezTo>
                    <a:cubicBezTo>
                      <a:pt x="107" y="97"/>
                      <a:pt x="107" y="97"/>
                      <a:pt x="107" y="97"/>
                    </a:cubicBezTo>
                    <a:cubicBezTo>
                      <a:pt x="105" y="90"/>
                      <a:pt x="98" y="79"/>
                      <a:pt x="87" y="64"/>
                    </a:cubicBezTo>
                    <a:cubicBezTo>
                      <a:pt x="79" y="53"/>
                      <a:pt x="79" y="53"/>
                      <a:pt x="79" y="53"/>
                    </a:cubicBezTo>
                    <a:cubicBezTo>
                      <a:pt x="75" y="45"/>
                      <a:pt x="71" y="35"/>
                      <a:pt x="70" y="23"/>
                    </a:cubicBezTo>
                    <a:cubicBezTo>
                      <a:pt x="68" y="13"/>
                      <a:pt x="65" y="7"/>
                      <a:pt x="63" y="3"/>
                    </a:cubicBez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3" name="Freeform 26"/>
              <p:cNvSpPr/>
              <p:nvPr/>
            </p:nvSpPr>
            <p:spPr bwMode="auto">
              <a:xfrm>
                <a:off x="7026712" y="2958642"/>
                <a:ext cx="177769" cy="186784"/>
              </a:xfrm>
              <a:custGeom>
                <a:avLst/>
                <a:gdLst>
                  <a:gd name="T0" fmla="*/ 2147483646 w 141"/>
                  <a:gd name="T1" fmla="*/ 2147483646 h 152"/>
                  <a:gd name="T2" fmla="*/ 2147483646 w 141"/>
                  <a:gd name="T3" fmla="*/ 2147483646 h 152"/>
                  <a:gd name="T4" fmla="*/ 2147483646 w 141"/>
                  <a:gd name="T5" fmla="*/ 2147483646 h 152"/>
                  <a:gd name="T6" fmla="*/ 2147483646 w 141"/>
                  <a:gd name="T7" fmla="*/ 2147483646 h 152"/>
                  <a:gd name="T8" fmla="*/ 2147483646 w 141"/>
                  <a:gd name="T9" fmla="*/ 2147483646 h 152"/>
                  <a:gd name="T10" fmla="*/ 2147483646 w 141"/>
                  <a:gd name="T11" fmla="*/ 2147483646 h 152"/>
                  <a:gd name="T12" fmla="*/ 2147483646 w 141"/>
                  <a:gd name="T13" fmla="*/ 2147483646 h 152"/>
                  <a:gd name="T14" fmla="*/ 2147483646 w 141"/>
                  <a:gd name="T15" fmla="*/ 2147483646 h 152"/>
                  <a:gd name="T16" fmla="*/ 2147483646 w 141"/>
                  <a:gd name="T17" fmla="*/ 2147483646 h 152"/>
                  <a:gd name="T18" fmla="*/ 2147483646 w 141"/>
                  <a:gd name="T19" fmla="*/ 2147483646 h 152"/>
                  <a:gd name="T20" fmla="*/ 2147483646 w 141"/>
                  <a:gd name="T21" fmla="*/ 2147483646 h 152"/>
                  <a:gd name="T22" fmla="*/ 2147483646 w 141"/>
                  <a:gd name="T23" fmla="*/ 2147483646 h 152"/>
                  <a:gd name="T24" fmla="*/ 2147483646 w 141"/>
                  <a:gd name="T25" fmla="*/ 2147483646 h 152"/>
                  <a:gd name="T26" fmla="*/ 0 w 141"/>
                  <a:gd name="T27" fmla="*/ 2147483646 h 152"/>
                  <a:gd name="T28" fmla="*/ 2147483646 w 141"/>
                  <a:gd name="T29" fmla="*/ 2147483646 h 152"/>
                  <a:gd name="T30" fmla="*/ 2147483646 w 141"/>
                  <a:gd name="T31" fmla="*/ 2147483646 h 152"/>
                  <a:gd name="T32" fmla="*/ 2147483646 w 141"/>
                  <a:gd name="T33" fmla="*/ 2147483646 h 152"/>
                  <a:gd name="T34" fmla="*/ 2147483646 w 141"/>
                  <a:gd name="T35" fmla="*/ 2147483646 h 152"/>
                  <a:gd name="T36" fmla="*/ 2147483646 w 141"/>
                  <a:gd name="T37" fmla="*/ 2147483646 h 152"/>
                  <a:gd name="T38" fmla="*/ 2147483646 w 141"/>
                  <a:gd name="T39" fmla="*/ 2147483646 h 152"/>
                  <a:gd name="T40" fmla="*/ 2147483646 w 141"/>
                  <a:gd name="T41" fmla="*/ 2147483646 h 152"/>
                  <a:gd name="T42" fmla="*/ 2147483646 w 141"/>
                  <a:gd name="T43" fmla="*/ 2147483646 h 152"/>
                  <a:gd name="T44" fmla="*/ 2147483646 w 141"/>
                  <a:gd name="T45" fmla="*/ 2147483646 h 152"/>
                  <a:gd name="T46" fmla="*/ 2147483646 w 141"/>
                  <a:gd name="T47" fmla="*/ 2147483646 h 152"/>
                  <a:gd name="T48" fmla="*/ 2147483646 w 141"/>
                  <a:gd name="T49" fmla="*/ 2147483646 h 152"/>
                  <a:gd name="T50" fmla="*/ 2147483646 w 141"/>
                  <a:gd name="T51" fmla="*/ 2147483646 h 152"/>
                  <a:gd name="T52" fmla="*/ 2147483646 w 141"/>
                  <a:gd name="T53" fmla="*/ 2147483646 h 152"/>
                  <a:gd name="T54" fmla="*/ 2147483646 w 141"/>
                  <a:gd name="T55" fmla="*/ 2147483646 h 152"/>
                  <a:gd name="T56" fmla="*/ 2147483646 w 141"/>
                  <a:gd name="T57" fmla="*/ 2147483646 h 152"/>
                  <a:gd name="T58" fmla="*/ 2147483646 w 141"/>
                  <a:gd name="T59" fmla="*/ 2147483646 h 152"/>
                  <a:gd name="T60" fmla="*/ 2147483646 w 141"/>
                  <a:gd name="T61" fmla="*/ 2147483646 h 152"/>
                  <a:gd name="T62" fmla="*/ 2147483646 w 141"/>
                  <a:gd name="T63" fmla="*/ 2147483646 h 152"/>
                  <a:gd name="T64" fmla="*/ 2147483646 w 141"/>
                  <a:gd name="T65" fmla="*/ 2147483646 h 152"/>
                  <a:gd name="T66" fmla="*/ 2147483646 w 141"/>
                  <a:gd name="T67" fmla="*/ 2147483646 h 152"/>
                  <a:gd name="T68" fmla="*/ 2147483646 w 141"/>
                  <a:gd name="T69" fmla="*/ 2147483646 h 152"/>
                  <a:gd name="T70" fmla="*/ 2147483646 w 141"/>
                  <a:gd name="T71" fmla="*/ 2147483646 h 152"/>
                  <a:gd name="T72" fmla="*/ 2147483646 w 141"/>
                  <a:gd name="T73" fmla="*/ 1787908903 h 152"/>
                  <a:gd name="T74" fmla="*/ 2147483646 w 141"/>
                  <a:gd name="T75" fmla="*/ 2147483646 h 152"/>
                  <a:gd name="T76" fmla="*/ 2147483646 w 141"/>
                  <a:gd name="T77" fmla="*/ 2147483646 h 152"/>
                  <a:gd name="T78" fmla="*/ 2147483646 w 141"/>
                  <a:gd name="T79" fmla="*/ 2147483646 h 152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w 141"/>
                  <a:gd name="T121" fmla="*/ 0 h 152"/>
                  <a:gd name="T122" fmla="*/ 141 w 141"/>
                  <a:gd name="T123" fmla="*/ 152 h 152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T120" t="T121" r="T122" b="T123"/>
                <a:pathLst>
                  <a:path w="141" h="152">
                    <a:moveTo>
                      <a:pt x="71" y="31"/>
                    </a:moveTo>
                    <a:cubicBezTo>
                      <a:pt x="68" y="35"/>
                      <a:pt x="68" y="35"/>
                      <a:pt x="68" y="35"/>
                    </a:cubicBezTo>
                    <a:cubicBezTo>
                      <a:pt x="65" y="34"/>
                      <a:pt x="65" y="34"/>
                      <a:pt x="65" y="34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41"/>
                      <a:pt x="50" y="41"/>
                      <a:pt x="50" y="41"/>
                    </a:cubicBezTo>
                    <a:cubicBezTo>
                      <a:pt x="47" y="41"/>
                      <a:pt x="47" y="41"/>
                      <a:pt x="47" y="41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1" y="60"/>
                      <a:pt x="24" y="66"/>
                      <a:pt x="31" y="75"/>
                    </a:cubicBezTo>
                    <a:cubicBezTo>
                      <a:pt x="34" y="77"/>
                      <a:pt x="34" y="77"/>
                      <a:pt x="34" y="77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25" y="91"/>
                      <a:pt x="16" y="101"/>
                      <a:pt x="5" y="109"/>
                    </a:cubicBezTo>
                    <a:cubicBezTo>
                      <a:pt x="1" y="112"/>
                      <a:pt x="0" y="115"/>
                      <a:pt x="0" y="118"/>
                    </a:cubicBezTo>
                    <a:cubicBezTo>
                      <a:pt x="7" y="128"/>
                      <a:pt x="7" y="128"/>
                      <a:pt x="7" y="128"/>
                    </a:cubicBezTo>
                    <a:cubicBezTo>
                      <a:pt x="19" y="132"/>
                      <a:pt x="19" y="132"/>
                      <a:pt x="19" y="132"/>
                    </a:cubicBezTo>
                    <a:cubicBezTo>
                      <a:pt x="28" y="133"/>
                      <a:pt x="28" y="133"/>
                      <a:pt x="28" y="133"/>
                    </a:cubicBezTo>
                    <a:cubicBezTo>
                      <a:pt x="41" y="133"/>
                      <a:pt x="49" y="134"/>
                      <a:pt x="53" y="139"/>
                    </a:cubicBezTo>
                    <a:cubicBezTo>
                      <a:pt x="63" y="147"/>
                      <a:pt x="63" y="147"/>
                      <a:pt x="63" y="147"/>
                    </a:cubicBezTo>
                    <a:cubicBezTo>
                      <a:pt x="71" y="150"/>
                      <a:pt x="77" y="152"/>
                      <a:pt x="82" y="152"/>
                    </a:cubicBezTo>
                    <a:cubicBezTo>
                      <a:pt x="86" y="152"/>
                      <a:pt x="92" y="149"/>
                      <a:pt x="96" y="140"/>
                    </a:cubicBezTo>
                    <a:cubicBezTo>
                      <a:pt x="104" y="131"/>
                      <a:pt x="104" y="131"/>
                      <a:pt x="104" y="131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05" y="87"/>
                      <a:pt x="105" y="87"/>
                      <a:pt x="105" y="87"/>
                    </a:cubicBezTo>
                    <a:cubicBezTo>
                      <a:pt x="114" y="90"/>
                      <a:pt x="114" y="90"/>
                      <a:pt x="114" y="90"/>
                    </a:cubicBezTo>
                    <a:cubicBezTo>
                      <a:pt x="128" y="91"/>
                      <a:pt x="128" y="91"/>
                      <a:pt x="128" y="91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6" y="81"/>
                      <a:pt x="136" y="81"/>
                      <a:pt x="136" y="81"/>
                    </a:cubicBezTo>
                    <a:cubicBezTo>
                      <a:pt x="125" y="50"/>
                      <a:pt x="125" y="50"/>
                      <a:pt x="125" y="50"/>
                    </a:cubicBezTo>
                    <a:cubicBezTo>
                      <a:pt x="129" y="40"/>
                      <a:pt x="129" y="40"/>
                      <a:pt x="129" y="40"/>
                    </a:cubicBezTo>
                    <a:cubicBezTo>
                      <a:pt x="132" y="34"/>
                      <a:pt x="136" y="31"/>
                      <a:pt x="140" y="30"/>
                    </a:cubicBezTo>
                    <a:cubicBezTo>
                      <a:pt x="141" y="30"/>
                      <a:pt x="141" y="30"/>
                      <a:pt x="141" y="30"/>
                    </a:cubicBezTo>
                    <a:cubicBezTo>
                      <a:pt x="139" y="23"/>
                      <a:pt x="139" y="23"/>
                      <a:pt x="139" y="23"/>
                    </a:cubicBezTo>
                    <a:cubicBezTo>
                      <a:pt x="114" y="24"/>
                      <a:pt x="114" y="24"/>
                      <a:pt x="114" y="24"/>
                    </a:cubicBezTo>
                    <a:cubicBezTo>
                      <a:pt x="114" y="23"/>
                      <a:pt x="114" y="23"/>
                      <a:pt x="114" y="23"/>
                    </a:cubicBezTo>
                    <a:cubicBezTo>
                      <a:pt x="91" y="7"/>
                      <a:pt x="91" y="7"/>
                      <a:pt x="91" y="7"/>
                    </a:cubicBezTo>
                    <a:cubicBezTo>
                      <a:pt x="81" y="1"/>
                      <a:pt x="72" y="0"/>
                      <a:pt x="63" y="2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8" y="8"/>
                      <a:pt x="60" y="13"/>
                      <a:pt x="66" y="15"/>
                    </a:cubicBezTo>
                    <a:cubicBezTo>
                      <a:pt x="72" y="19"/>
                      <a:pt x="74" y="24"/>
                      <a:pt x="71" y="31"/>
                    </a:cubicBez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4" name="Freeform 27"/>
              <p:cNvSpPr/>
              <p:nvPr/>
            </p:nvSpPr>
            <p:spPr bwMode="auto">
              <a:xfrm>
                <a:off x="7325037" y="2591032"/>
                <a:ext cx="625256" cy="582213"/>
              </a:xfrm>
              <a:custGeom>
                <a:avLst/>
                <a:gdLst>
                  <a:gd name="T0" fmla="*/ 2147483646 w 496"/>
                  <a:gd name="T1" fmla="*/ 2147483646 h 473"/>
                  <a:gd name="T2" fmla="*/ 2147483646 w 496"/>
                  <a:gd name="T3" fmla="*/ 2147483646 h 473"/>
                  <a:gd name="T4" fmla="*/ 2147483646 w 496"/>
                  <a:gd name="T5" fmla="*/ 2147483646 h 473"/>
                  <a:gd name="T6" fmla="*/ 2147483646 w 496"/>
                  <a:gd name="T7" fmla="*/ 2147483646 h 473"/>
                  <a:gd name="T8" fmla="*/ 2147483646 w 496"/>
                  <a:gd name="T9" fmla="*/ 2147483646 h 473"/>
                  <a:gd name="T10" fmla="*/ 2147483646 w 496"/>
                  <a:gd name="T11" fmla="*/ 2147483646 h 473"/>
                  <a:gd name="T12" fmla="*/ 2147483646 w 496"/>
                  <a:gd name="T13" fmla="*/ 2147483646 h 473"/>
                  <a:gd name="T14" fmla="*/ 2147483646 w 496"/>
                  <a:gd name="T15" fmla="*/ 2147483646 h 473"/>
                  <a:gd name="T16" fmla="*/ 2147483646 w 496"/>
                  <a:gd name="T17" fmla="*/ 2147483646 h 473"/>
                  <a:gd name="T18" fmla="*/ 2147483646 w 496"/>
                  <a:gd name="T19" fmla="*/ 2147483646 h 473"/>
                  <a:gd name="T20" fmla="*/ 0 w 496"/>
                  <a:gd name="T21" fmla="*/ 2147483646 h 473"/>
                  <a:gd name="T22" fmla="*/ 2147483646 w 496"/>
                  <a:gd name="T23" fmla="*/ 2147483646 h 473"/>
                  <a:gd name="T24" fmla="*/ 2147483646 w 496"/>
                  <a:gd name="T25" fmla="*/ 2147483646 h 473"/>
                  <a:gd name="T26" fmla="*/ 2147483646 w 496"/>
                  <a:gd name="T27" fmla="*/ 2147483646 h 473"/>
                  <a:gd name="T28" fmla="*/ 2147483646 w 496"/>
                  <a:gd name="T29" fmla="*/ 2147483646 h 473"/>
                  <a:gd name="T30" fmla="*/ 2147483646 w 496"/>
                  <a:gd name="T31" fmla="*/ 2147483646 h 473"/>
                  <a:gd name="T32" fmla="*/ 2147483646 w 496"/>
                  <a:gd name="T33" fmla="*/ 2147483646 h 473"/>
                  <a:gd name="T34" fmla="*/ 2147483646 w 496"/>
                  <a:gd name="T35" fmla="*/ 2147483646 h 473"/>
                  <a:gd name="T36" fmla="*/ 2147483646 w 496"/>
                  <a:gd name="T37" fmla="*/ 2147483646 h 473"/>
                  <a:gd name="T38" fmla="*/ 2147483646 w 496"/>
                  <a:gd name="T39" fmla="*/ 2147483646 h 473"/>
                  <a:gd name="T40" fmla="*/ 2147483646 w 496"/>
                  <a:gd name="T41" fmla="*/ 2147483646 h 473"/>
                  <a:gd name="T42" fmla="*/ 2147483646 w 496"/>
                  <a:gd name="T43" fmla="*/ 2147483646 h 473"/>
                  <a:gd name="T44" fmla="*/ 2147483646 w 496"/>
                  <a:gd name="T45" fmla="*/ 2147483646 h 473"/>
                  <a:gd name="T46" fmla="*/ 2147483646 w 496"/>
                  <a:gd name="T47" fmla="*/ 2147483646 h 473"/>
                  <a:gd name="T48" fmla="*/ 2147483646 w 496"/>
                  <a:gd name="T49" fmla="*/ 2147483646 h 473"/>
                  <a:gd name="T50" fmla="*/ 2147483646 w 496"/>
                  <a:gd name="T51" fmla="*/ 2147483646 h 473"/>
                  <a:gd name="T52" fmla="*/ 2147483646 w 496"/>
                  <a:gd name="T53" fmla="*/ 2147483646 h 473"/>
                  <a:gd name="T54" fmla="*/ 2147483646 w 496"/>
                  <a:gd name="T55" fmla="*/ 2147483646 h 473"/>
                  <a:gd name="T56" fmla="*/ 2147483646 w 496"/>
                  <a:gd name="T57" fmla="*/ 2147483646 h 473"/>
                  <a:gd name="T58" fmla="*/ 2147483646 w 496"/>
                  <a:gd name="T59" fmla="*/ 2147483646 h 473"/>
                  <a:gd name="T60" fmla="*/ 2147483646 w 496"/>
                  <a:gd name="T61" fmla="*/ 2147483646 h 473"/>
                  <a:gd name="T62" fmla="*/ 2147483646 w 496"/>
                  <a:gd name="T63" fmla="*/ 2147483646 h 473"/>
                  <a:gd name="T64" fmla="*/ 2147483646 w 496"/>
                  <a:gd name="T65" fmla="*/ 2147483646 h 473"/>
                  <a:gd name="T66" fmla="*/ 2147483646 w 496"/>
                  <a:gd name="T67" fmla="*/ 2147483646 h 473"/>
                  <a:gd name="T68" fmla="*/ 2147483646 w 496"/>
                  <a:gd name="T69" fmla="*/ 2147483646 h 473"/>
                  <a:gd name="T70" fmla="*/ 2147483646 w 496"/>
                  <a:gd name="T71" fmla="*/ 2147483646 h 473"/>
                  <a:gd name="T72" fmla="*/ 2147483646 w 496"/>
                  <a:gd name="T73" fmla="*/ 2147483646 h 473"/>
                  <a:gd name="T74" fmla="*/ 2147483646 w 496"/>
                  <a:gd name="T75" fmla="*/ 2147483646 h 473"/>
                  <a:gd name="T76" fmla="*/ 2147483646 w 496"/>
                  <a:gd name="T77" fmla="*/ 2147483646 h 473"/>
                  <a:gd name="T78" fmla="*/ 2147483646 w 496"/>
                  <a:gd name="T79" fmla="*/ 2147483646 h 473"/>
                  <a:gd name="T80" fmla="*/ 2147483646 w 496"/>
                  <a:gd name="T81" fmla="*/ 2147483646 h 473"/>
                  <a:gd name="T82" fmla="*/ 2147483646 w 496"/>
                  <a:gd name="T83" fmla="*/ 2147483646 h 473"/>
                  <a:gd name="T84" fmla="*/ 2147483646 w 496"/>
                  <a:gd name="T85" fmla="*/ 2147483646 h 473"/>
                  <a:gd name="T86" fmla="*/ 2147483646 w 496"/>
                  <a:gd name="T87" fmla="*/ 2147483646 h 473"/>
                  <a:gd name="T88" fmla="*/ 2147483646 w 496"/>
                  <a:gd name="T89" fmla="*/ 2147483646 h 473"/>
                  <a:gd name="T90" fmla="*/ 2147483646 w 496"/>
                  <a:gd name="T91" fmla="*/ 2147483646 h 473"/>
                  <a:gd name="T92" fmla="*/ 2147483646 w 496"/>
                  <a:gd name="T93" fmla="*/ 2147483646 h 473"/>
                  <a:gd name="T94" fmla="*/ 2147483646 w 496"/>
                  <a:gd name="T95" fmla="*/ 2147483646 h 473"/>
                  <a:gd name="T96" fmla="*/ 2147483646 w 496"/>
                  <a:gd name="T97" fmla="*/ 2147483646 h 473"/>
                  <a:gd name="T98" fmla="*/ 2147483646 w 496"/>
                  <a:gd name="T99" fmla="*/ 2147483646 h 473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w 496"/>
                  <a:gd name="T151" fmla="*/ 0 h 473"/>
                  <a:gd name="T152" fmla="*/ 496 w 496"/>
                  <a:gd name="T153" fmla="*/ 473 h 473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T150" t="T151" r="T152" b="T153"/>
                <a:pathLst>
                  <a:path w="496" h="473">
                    <a:moveTo>
                      <a:pt x="227" y="62"/>
                    </a:moveTo>
                    <a:cubicBezTo>
                      <a:pt x="215" y="79"/>
                      <a:pt x="215" y="79"/>
                      <a:pt x="215" y="79"/>
                    </a:cubicBezTo>
                    <a:cubicBezTo>
                      <a:pt x="212" y="82"/>
                      <a:pt x="211" y="89"/>
                      <a:pt x="213" y="99"/>
                    </a:cubicBezTo>
                    <a:cubicBezTo>
                      <a:pt x="213" y="106"/>
                      <a:pt x="213" y="106"/>
                      <a:pt x="213" y="106"/>
                    </a:cubicBezTo>
                    <a:cubicBezTo>
                      <a:pt x="188" y="106"/>
                      <a:pt x="188" y="106"/>
                      <a:pt x="188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87" y="106"/>
                      <a:pt x="187" y="106"/>
                      <a:pt x="187" y="106"/>
                    </a:cubicBezTo>
                    <a:cubicBezTo>
                      <a:pt x="169" y="100"/>
                      <a:pt x="169" y="100"/>
                      <a:pt x="169" y="100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36" y="134"/>
                      <a:pt x="136" y="134"/>
                      <a:pt x="136" y="134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2" y="150"/>
                      <a:pt x="122" y="150"/>
                      <a:pt x="122" y="150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120" y="153"/>
                      <a:pt x="120" y="153"/>
                      <a:pt x="120" y="153"/>
                    </a:cubicBezTo>
                    <a:cubicBezTo>
                      <a:pt x="93" y="184"/>
                      <a:pt x="93" y="184"/>
                      <a:pt x="93" y="184"/>
                    </a:cubicBezTo>
                    <a:cubicBezTo>
                      <a:pt x="93" y="185"/>
                      <a:pt x="93" y="185"/>
                      <a:pt x="93" y="185"/>
                    </a:cubicBezTo>
                    <a:cubicBezTo>
                      <a:pt x="92" y="185"/>
                      <a:pt x="92" y="185"/>
                      <a:pt x="92" y="185"/>
                    </a:cubicBezTo>
                    <a:cubicBezTo>
                      <a:pt x="72" y="195"/>
                      <a:pt x="72" y="195"/>
                      <a:pt x="72" y="195"/>
                    </a:cubicBezTo>
                    <a:cubicBezTo>
                      <a:pt x="56" y="185"/>
                      <a:pt x="56" y="185"/>
                      <a:pt x="56" y="185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56" y="184"/>
                      <a:pt x="56" y="184"/>
                      <a:pt x="56" y="184"/>
                    </a:cubicBezTo>
                    <a:cubicBezTo>
                      <a:pt x="41" y="168"/>
                      <a:pt x="41" y="168"/>
                      <a:pt x="41" y="168"/>
                    </a:cubicBezTo>
                    <a:cubicBezTo>
                      <a:pt x="32" y="163"/>
                      <a:pt x="32" y="163"/>
                      <a:pt x="32" y="163"/>
                    </a:cubicBezTo>
                    <a:cubicBezTo>
                      <a:pt x="39" y="206"/>
                      <a:pt x="39" y="206"/>
                      <a:pt x="39" y="206"/>
                    </a:cubicBezTo>
                    <a:cubicBezTo>
                      <a:pt x="46" y="229"/>
                      <a:pt x="46" y="229"/>
                      <a:pt x="46" y="229"/>
                    </a:cubicBezTo>
                    <a:cubicBezTo>
                      <a:pt x="30" y="244"/>
                      <a:pt x="30" y="244"/>
                      <a:pt x="30" y="244"/>
                    </a:cubicBezTo>
                    <a:cubicBezTo>
                      <a:pt x="8" y="277"/>
                      <a:pt x="8" y="277"/>
                      <a:pt x="8" y="277"/>
                    </a:cubicBezTo>
                    <a:cubicBezTo>
                      <a:pt x="8" y="290"/>
                      <a:pt x="8" y="290"/>
                      <a:pt x="8" y="290"/>
                    </a:cubicBezTo>
                    <a:cubicBezTo>
                      <a:pt x="7" y="291"/>
                      <a:pt x="7" y="291"/>
                      <a:pt x="7" y="291"/>
                    </a:cubicBezTo>
                    <a:cubicBezTo>
                      <a:pt x="6" y="291"/>
                      <a:pt x="6" y="291"/>
                      <a:pt x="6" y="291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4" y="307"/>
                      <a:pt x="4" y="307"/>
                      <a:pt x="4" y="307"/>
                    </a:cubicBezTo>
                    <a:cubicBezTo>
                      <a:pt x="13" y="307"/>
                      <a:pt x="13" y="307"/>
                      <a:pt x="13" y="307"/>
                    </a:cubicBezTo>
                    <a:cubicBezTo>
                      <a:pt x="44" y="316"/>
                      <a:pt x="44" y="316"/>
                      <a:pt x="44" y="316"/>
                    </a:cubicBezTo>
                    <a:cubicBezTo>
                      <a:pt x="45" y="316"/>
                      <a:pt x="45" y="316"/>
                      <a:pt x="45" y="316"/>
                    </a:cubicBezTo>
                    <a:cubicBezTo>
                      <a:pt x="46" y="316"/>
                      <a:pt x="46" y="316"/>
                      <a:pt x="46" y="316"/>
                    </a:cubicBezTo>
                    <a:cubicBezTo>
                      <a:pt x="46" y="317"/>
                      <a:pt x="46" y="317"/>
                      <a:pt x="46" y="317"/>
                    </a:cubicBezTo>
                    <a:cubicBezTo>
                      <a:pt x="47" y="317"/>
                      <a:pt x="47" y="317"/>
                      <a:pt x="47" y="317"/>
                    </a:cubicBezTo>
                    <a:cubicBezTo>
                      <a:pt x="53" y="323"/>
                      <a:pt x="53" y="323"/>
                      <a:pt x="53" y="323"/>
                    </a:cubicBezTo>
                    <a:cubicBezTo>
                      <a:pt x="61" y="327"/>
                      <a:pt x="61" y="327"/>
                      <a:pt x="61" y="327"/>
                    </a:cubicBezTo>
                    <a:cubicBezTo>
                      <a:pt x="61" y="327"/>
                      <a:pt x="61" y="327"/>
                      <a:pt x="61" y="327"/>
                    </a:cubicBezTo>
                    <a:cubicBezTo>
                      <a:pt x="64" y="327"/>
                      <a:pt x="64" y="327"/>
                      <a:pt x="64" y="327"/>
                    </a:cubicBezTo>
                    <a:cubicBezTo>
                      <a:pt x="64" y="328"/>
                      <a:pt x="64" y="328"/>
                      <a:pt x="64" y="328"/>
                    </a:cubicBezTo>
                    <a:cubicBezTo>
                      <a:pt x="67" y="333"/>
                      <a:pt x="69" y="337"/>
                      <a:pt x="69" y="341"/>
                    </a:cubicBezTo>
                    <a:cubicBezTo>
                      <a:pt x="72" y="351"/>
                      <a:pt x="72" y="351"/>
                      <a:pt x="72" y="351"/>
                    </a:cubicBezTo>
                    <a:cubicBezTo>
                      <a:pt x="105" y="360"/>
                      <a:pt x="105" y="360"/>
                      <a:pt x="105" y="360"/>
                    </a:cubicBezTo>
                    <a:cubicBezTo>
                      <a:pt x="114" y="358"/>
                      <a:pt x="114" y="358"/>
                      <a:pt x="114" y="358"/>
                    </a:cubicBezTo>
                    <a:cubicBezTo>
                      <a:pt x="124" y="345"/>
                      <a:pt x="124" y="345"/>
                      <a:pt x="124" y="345"/>
                    </a:cubicBezTo>
                    <a:cubicBezTo>
                      <a:pt x="149" y="297"/>
                      <a:pt x="149" y="297"/>
                      <a:pt x="149" y="297"/>
                    </a:cubicBezTo>
                    <a:cubicBezTo>
                      <a:pt x="150" y="297"/>
                      <a:pt x="150" y="297"/>
                      <a:pt x="150" y="297"/>
                    </a:cubicBezTo>
                    <a:cubicBezTo>
                      <a:pt x="150" y="296"/>
                      <a:pt x="150" y="296"/>
                      <a:pt x="150" y="296"/>
                    </a:cubicBezTo>
                    <a:cubicBezTo>
                      <a:pt x="162" y="280"/>
                      <a:pt x="162" y="280"/>
                      <a:pt x="162" y="280"/>
                    </a:cubicBezTo>
                    <a:cubicBezTo>
                      <a:pt x="163" y="279"/>
                      <a:pt x="163" y="279"/>
                      <a:pt x="163" y="279"/>
                    </a:cubicBezTo>
                    <a:cubicBezTo>
                      <a:pt x="183" y="269"/>
                      <a:pt x="183" y="269"/>
                      <a:pt x="183" y="269"/>
                    </a:cubicBezTo>
                    <a:cubicBezTo>
                      <a:pt x="197" y="268"/>
                      <a:pt x="197" y="268"/>
                      <a:pt x="197" y="268"/>
                    </a:cubicBezTo>
                    <a:cubicBezTo>
                      <a:pt x="202" y="260"/>
                      <a:pt x="206" y="256"/>
                      <a:pt x="211" y="256"/>
                    </a:cubicBezTo>
                    <a:cubicBezTo>
                      <a:pt x="215" y="256"/>
                      <a:pt x="220" y="258"/>
                      <a:pt x="228" y="262"/>
                    </a:cubicBezTo>
                    <a:cubicBezTo>
                      <a:pt x="230" y="263"/>
                      <a:pt x="230" y="263"/>
                      <a:pt x="230" y="263"/>
                    </a:cubicBezTo>
                    <a:cubicBezTo>
                      <a:pt x="230" y="264"/>
                      <a:pt x="230" y="264"/>
                      <a:pt x="230" y="264"/>
                    </a:cubicBezTo>
                    <a:cubicBezTo>
                      <a:pt x="248" y="291"/>
                      <a:pt x="248" y="291"/>
                      <a:pt x="248" y="291"/>
                    </a:cubicBezTo>
                    <a:cubicBezTo>
                      <a:pt x="248" y="293"/>
                      <a:pt x="248" y="293"/>
                      <a:pt x="248" y="293"/>
                    </a:cubicBezTo>
                    <a:cubicBezTo>
                      <a:pt x="249" y="293"/>
                      <a:pt x="249" y="293"/>
                      <a:pt x="249" y="293"/>
                    </a:cubicBezTo>
                    <a:cubicBezTo>
                      <a:pt x="249" y="295"/>
                      <a:pt x="249" y="295"/>
                      <a:pt x="249" y="295"/>
                    </a:cubicBezTo>
                    <a:cubicBezTo>
                      <a:pt x="251" y="315"/>
                      <a:pt x="251" y="315"/>
                      <a:pt x="251" y="315"/>
                    </a:cubicBezTo>
                    <a:cubicBezTo>
                      <a:pt x="250" y="337"/>
                      <a:pt x="250" y="337"/>
                      <a:pt x="250" y="337"/>
                    </a:cubicBezTo>
                    <a:cubicBezTo>
                      <a:pt x="250" y="337"/>
                      <a:pt x="250" y="337"/>
                      <a:pt x="250" y="337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6"/>
                      <a:pt x="245" y="356"/>
                      <a:pt x="245" y="356"/>
                    </a:cubicBezTo>
                    <a:cubicBezTo>
                      <a:pt x="245" y="358"/>
                      <a:pt x="245" y="358"/>
                      <a:pt x="245" y="358"/>
                    </a:cubicBezTo>
                    <a:cubicBezTo>
                      <a:pt x="244" y="358"/>
                      <a:pt x="244" y="358"/>
                      <a:pt x="244" y="358"/>
                    </a:cubicBezTo>
                    <a:cubicBezTo>
                      <a:pt x="230" y="375"/>
                      <a:pt x="230" y="375"/>
                      <a:pt x="230" y="375"/>
                    </a:cubicBezTo>
                    <a:cubicBezTo>
                      <a:pt x="224" y="389"/>
                      <a:pt x="224" y="389"/>
                      <a:pt x="224" y="389"/>
                    </a:cubicBezTo>
                    <a:cubicBezTo>
                      <a:pt x="225" y="412"/>
                      <a:pt x="225" y="412"/>
                      <a:pt x="225" y="412"/>
                    </a:cubicBezTo>
                    <a:cubicBezTo>
                      <a:pt x="227" y="412"/>
                      <a:pt x="227" y="412"/>
                      <a:pt x="227" y="412"/>
                    </a:cubicBezTo>
                    <a:cubicBezTo>
                      <a:pt x="235" y="409"/>
                      <a:pt x="235" y="409"/>
                      <a:pt x="235" y="409"/>
                    </a:cubicBezTo>
                    <a:cubicBezTo>
                      <a:pt x="243" y="401"/>
                      <a:pt x="243" y="401"/>
                      <a:pt x="243" y="401"/>
                    </a:cubicBezTo>
                    <a:cubicBezTo>
                      <a:pt x="245" y="399"/>
                      <a:pt x="245" y="399"/>
                      <a:pt x="245" y="399"/>
                    </a:cubicBezTo>
                    <a:cubicBezTo>
                      <a:pt x="246" y="397"/>
                      <a:pt x="246" y="397"/>
                      <a:pt x="246" y="397"/>
                    </a:cubicBezTo>
                    <a:cubicBezTo>
                      <a:pt x="257" y="406"/>
                      <a:pt x="257" y="406"/>
                      <a:pt x="257" y="406"/>
                    </a:cubicBezTo>
                    <a:cubicBezTo>
                      <a:pt x="257" y="408"/>
                      <a:pt x="257" y="408"/>
                      <a:pt x="257" y="408"/>
                    </a:cubicBezTo>
                    <a:cubicBezTo>
                      <a:pt x="257" y="424"/>
                      <a:pt x="257" y="424"/>
                      <a:pt x="257" y="424"/>
                    </a:cubicBezTo>
                    <a:cubicBezTo>
                      <a:pt x="256" y="424"/>
                      <a:pt x="256" y="424"/>
                      <a:pt x="256" y="424"/>
                    </a:cubicBezTo>
                    <a:cubicBezTo>
                      <a:pt x="246" y="429"/>
                      <a:pt x="246" y="429"/>
                      <a:pt x="246" y="429"/>
                    </a:cubicBezTo>
                    <a:cubicBezTo>
                      <a:pt x="243" y="433"/>
                      <a:pt x="243" y="433"/>
                      <a:pt x="243" y="433"/>
                    </a:cubicBezTo>
                    <a:cubicBezTo>
                      <a:pt x="243" y="442"/>
                      <a:pt x="243" y="442"/>
                      <a:pt x="243" y="442"/>
                    </a:cubicBezTo>
                    <a:cubicBezTo>
                      <a:pt x="242" y="443"/>
                      <a:pt x="242" y="443"/>
                      <a:pt x="242" y="443"/>
                    </a:cubicBezTo>
                    <a:cubicBezTo>
                      <a:pt x="242" y="443"/>
                      <a:pt x="242" y="443"/>
                      <a:pt x="242" y="443"/>
                    </a:cubicBezTo>
                    <a:cubicBezTo>
                      <a:pt x="236" y="455"/>
                      <a:pt x="236" y="455"/>
                      <a:pt x="236" y="455"/>
                    </a:cubicBezTo>
                    <a:cubicBezTo>
                      <a:pt x="235" y="455"/>
                      <a:pt x="235" y="455"/>
                      <a:pt x="235" y="455"/>
                    </a:cubicBezTo>
                    <a:cubicBezTo>
                      <a:pt x="232" y="456"/>
                      <a:pt x="232" y="456"/>
                      <a:pt x="232" y="456"/>
                    </a:cubicBezTo>
                    <a:cubicBezTo>
                      <a:pt x="224" y="457"/>
                      <a:pt x="224" y="457"/>
                      <a:pt x="224" y="457"/>
                    </a:cubicBezTo>
                    <a:cubicBezTo>
                      <a:pt x="216" y="459"/>
                      <a:pt x="216" y="459"/>
                      <a:pt x="216" y="459"/>
                    </a:cubicBezTo>
                    <a:cubicBezTo>
                      <a:pt x="209" y="471"/>
                      <a:pt x="209" y="471"/>
                      <a:pt x="209" y="471"/>
                    </a:cubicBezTo>
                    <a:cubicBezTo>
                      <a:pt x="210" y="473"/>
                      <a:pt x="210" y="473"/>
                      <a:pt x="210" y="473"/>
                    </a:cubicBezTo>
                    <a:cubicBezTo>
                      <a:pt x="245" y="469"/>
                      <a:pt x="245" y="469"/>
                      <a:pt x="245" y="469"/>
                    </a:cubicBezTo>
                    <a:cubicBezTo>
                      <a:pt x="251" y="463"/>
                      <a:pt x="251" y="463"/>
                      <a:pt x="251" y="463"/>
                    </a:cubicBezTo>
                    <a:cubicBezTo>
                      <a:pt x="263" y="433"/>
                      <a:pt x="263" y="433"/>
                      <a:pt x="263" y="433"/>
                    </a:cubicBezTo>
                    <a:cubicBezTo>
                      <a:pt x="263" y="433"/>
                      <a:pt x="263" y="433"/>
                      <a:pt x="263" y="433"/>
                    </a:cubicBezTo>
                    <a:cubicBezTo>
                      <a:pt x="341" y="353"/>
                      <a:pt x="341" y="353"/>
                      <a:pt x="341" y="353"/>
                    </a:cubicBezTo>
                    <a:cubicBezTo>
                      <a:pt x="343" y="353"/>
                      <a:pt x="343" y="353"/>
                      <a:pt x="343" y="353"/>
                    </a:cubicBezTo>
                    <a:cubicBezTo>
                      <a:pt x="360" y="344"/>
                      <a:pt x="360" y="344"/>
                      <a:pt x="360" y="344"/>
                    </a:cubicBezTo>
                    <a:cubicBezTo>
                      <a:pt x="361" y="343"/>
                      <a:pt x="361" y="343"/>
                      <a:pt x="361" y="343"/>
                    </a:cubicBezTo>
                    <a:cubicBezTo>
                      <a:pt x="361" y="344"/>
                      <a:pt x="361" y="344"/>
                      <a:pt x="361" y="344"/>
                    </a:cubicBezTo>
                    <a:cubicBezTo>
                      <a:pt x="375" y="344"/>
                      <a:pt x="375" y="344"/>
                      <a:pt x="375" y="344"/>
                    </a:cubicBezTo>
                    <a:cubicBezTo>
                      <a:pt x="389" y="341"/>
                      <a:pt x="389" y="341"/>
                      <a:pt x="389" y="341"/>
                    </a:cubicBezTo>
                    <a:cubicBezTo>
                      <a:pt x="403" y="335"/>
                      <a:pt x="403" y="335"/>
                      <a:pt x="403" y="335"/>
                    </a:cubicBezTo>
                    <a:cubicBezTo>
                      <a:pt x="414" y="323"/>
                      <a:pt x="414" y="323"/>
                      <a:pt x="414" y="323"/>
                    </a:cubicBezTo>
                    <a:cubicBezTo>
                      <a:pt x="431" y="277"/>
                      <a:pt x="431" y="277"/>
                      <a:pt x="431" y="277"/>
                    </a:cubicBezTo>
                    <a:cubicBezTo>
                      <a:pt x="431" y="277"/>
                      <a:pt x="431" y="277"/>
                      <a:pt x="431" y="277"/>
                    </a:cubicBezTo>
                    <a:cubicBezTo>
                      <a:pt x="431" y="276"/>
                      <a:pt x="431" y="276"/>
                      <a:pt x="431" y="276"/>
                    </a:cubicBezTo>
                    <a:cubicBezTo>
                      <a:pt x="496" y="207"/>
                      <a:pt x="496" y="207"/>
                      <a:pt x="496" y="207"/>
                    </a:cubicBezTo>
                    <a:cubicBezTo>
                      <a:pt x="496" y="206"/>
                      <a:pt x="496" y="206"/>
                      <a:pt x="496" y="206"/>
                    </a:cubicBezTo>
                    <a:cubicBezTo>
                      <a:pt x="492" y="169"/>
                      <a:pt x="492" y="169"/>
                      <a:pt x="492" y="169"/>
                    </a:cubicBezTo>
                    <a:cubicBezTo>
                      <a:pt x="489" y="168"/>
                      <a:pt x="485" y="166"/>
                      <a:pt x="483" y="163"/>
                    </a:cubicBezTo>
                    <a:cubicBezTo>
                      <a:pt x="480" y="161"/>
                      <a:pt x="480" y="161"/>
                      <a:pt x="480" y="161"/>
                    </a:cubicBezTo>
                    <a:cubicBezTo>
                      <a:pt x="480" y="162"/>
                      <a:pt x="480" y="162"/>
                      <a:pt x="480" y="162"/>
                    </a:cubicBezTo>
                    <a:cubicBezTo>
                      <a:pt x="470" y="163"/>
                      <a:pt x="470" y="163"/>
                      <a:pt x="470" y="163"/>
                    </a:cubicBezTo>
                    <a:cubicBezTo>
                      <a:pt x="465" y="161"/>
                      <a:pt x="461" y="158"/>
                      <a:pt x="457" y="153"/>
                    </a:cubicBezTo>
                    <a:cubicBezTo>
                      <a:pt x="454" y="147"/>
                      <a:pt x="454" y="147"/>
                      <a:pt x="454" y="147"/>
                    </a:cubicBezTo>
                    <a:cubicBezTo>
                      <a:pt x="454" y="146"/>
                      <a:pt x="454" y="146"/>
                      <a:pt x="454" y="146"/>
                    </a:cubicBezTo>
                    <a:cubicBezTo>
                      <a:pt x="453" y="145"/>
                      <a:pt x="453" y="145"/>
                      <a:pt x="453" y="145"/>
                    </a:cubicBezTo>
                    <a:cubicBezTo>
                      <a:pt x="453" y="88"/>
                      <a:pt x="453" y="88"/>
                      <a:pt x="453" y="88"/>
                    </a:cubicBezTo>
                    <a:cubicBezTo>
                      <a:pt x="447" y="86"/>
                      <a:pt x="440" y="81"/>
                      <a:pt x="433" y="74"/>
                    </a:cubicBezTo>
                    <a:cubicBezTo>
                      <a:pt x="419" y="59"/>
                      <a:pt x="419" y="59"/>
                      <a:pt x="419" y="59"/>
                    </a:cubicBezTo>
                    <a:cubicBezTo>
                      <a:pt x="407" y="41"/>
                      <a:pt x="407" y="41"/>
                      <a:pt x="407" y="41"/>
                    </a:cubicBezTo>
                    <a:cubicBezTo>
                      <a:pt x="404" y="37"/>
                      <a:pt x="404" y="31"/>
                      <a:pt x="406" y="21"/>
                    </a:cubicBezTo>
                    <a:cubicBezTo>
                      <a:pt x="407" y="16"/>
                      <a:pt x="407" y="16"/>
                      <a:pt x="407" y="16"/>
                    </a:cubicBezTo>
                    <a:cubicBezTo>
                      <a:pt x="399" y="6"/>
                      <a:pt x="399" y="6"/>
                      <a:pt x="399" y="6"/>
                    </a:cubicBezTo>
                    <a:cubicBezTo>
                      <a:pt x="398" y="15"/>
                      <a:pt x="398" y="15"/>
                      <a:pt x="398" y="15"/>
                    </a:cubicBezTo>
                    <a:cubicBezTo>
                      <a:pt x="389" y="33"/>
                      <a:pt x="389" y="33"/>
                      <a:pt x="389" y="33"/>
                    </a:cubicBezTo>
                    <a:cubicBezTo>
                      <a:pt x="385" y="33"/>
                      <a:pt x="385" y="33"/>
                      <a:pt x="385" y="33"/>
                    </a:cubicBezTo>
                    <a:cubicBezTo>
                      <a:pt x="378" y="33"/>
                      <a:pt x="370" y="32"/>
                      <a:pt x="363" y="29"/>
                    </a:cubicBezTo>
                    <a:cubicBezTo>
                      <a:pt x="357" y="27"/>
                      <a:pt x="354" y="21"/>
                      <a:pt x="354" y="15"/>
                    </a:cubicBezTo>
                    <a:cubicBezTo>
                      <a:pt x="354" y="11"/>
                      <a:pt x="354" y="11"/>
                      <a:pt x="354" y="11"/>
                    </a:cubicBezTo>
                    <a:cubicBezTo>
                      <a:pt x="349" y="11"/>
                      <a:pt x="349" y="11"/>
                      <a:pt x="349" y="11"/>
                    </a:cubicBezTo>
                    <a:cubicBezTo>
                      <a:pt x="329" y="16"/>
                      <a:pt x="329" y="16"/>
                      <a:pt x="329" y="16"/>
                    </a:cubicBezTo>
                    <a:cubicBezTo>
                      <a:pt x="314" y="1"/>
                      <a:pt x="314" y="1"/>
                      <a:pt x="314" y="1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303" y="5"/>
                      <a:pt x="303" y="5"/>
                      <a:pt x="303" y="5"/>
                    </a:cubicBezTo>
                    <a:cubicBezTo>
                      <a:pt x="309" y="16"/>
                      <a:pt x="309" y="16"/>
                      <a:pt x="309" y="16"/>
                    </a:cubicBezTo>
                    <a:cubicBezTo>
                      <a:pt x="312" y="19"/>
                      <a:pt x="312" y="19"/>
                      <a:pt x="312" y="19"/>
                    </a:cubicBezTo>
                    <a:cubicBezTo>
                      <a:pt x="301" y="41"/>
                      <a:pt x="301" y="41"/>
                      <a:pt x="301" y="41"/>
                    </a:cubicBezTo>
                    <a:cubicBezTo>
                      <a:pt x="300" y="41"/>
                      <a:pt x="300" y="41"/>
                      <a:pt x="300" y="41"/>
                    </a:cubicBezTo>
                    <a:cubicBezTo>
                      <a:pt x="300" y="42"/>
                      <a:pt x="300" y="42"/>
                      <a:pt x="300" y="42"/>
                    </a:cubicBezTo>
                    <a:cubicBezTo>
                      <a:pt x="299" y="42"/>
                      <a:pt x="299" y="42"/>
                      <a:pt x="299" y="4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79" y="65"/>
                      <a:pt x="279" y="65"/>
                      <a:pt x="279" y="65"/>
                    </a:cubicBezTo>
                    <a:cubicBezTo>
                      <a:pt x="277" y="65"/>
                      <a:pt x="277" y="65"/>
                      <a:pt x="277" y="65"/>
                    </a:cubicBezTo>
                    <a:cubicBezTo>
                      <a:pt x="247" y="68"/>
                      <a:pt x="247" y="68"/>
                      <a:pt x="247" y="68"/>
                    </a:cubicBezTo>
                    <a:lnTo>
                      <a:pt x="227" y="62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5" name="Freeform 28"/>
              <p:cNvSpPr/>
              <p:nvPr/>
            </p:nvSpPr>
            <p:spPr bwMode="auto">
              <a:xfrm>
                <a:off x="7468069" y="2241307"/>
                <a:ext cx="890888" cy="594136"/>
              </a:xfrm>
              <a:custGeom>
                <a:avLst/>
                <a:gdLst>
                  <a:gd name="T0" fmla="*/ 2147483646 w 707"/>
                  <a:gd name="T1" fmla="*/ 2147483646 h 481"/>
                  <a:gd name="T2" fmla="*/ 2147483646 w 707"/>
                  <a:gd name="T3" fmla="*/ 2147483646 h 481"/>
                  <a:gd name="T4" fmla="*/ 2147483646 w 707"/>
                  <a:gd name="T5" fmla="*/ 2147483646 h 481"/>
                  <a:gd name="T6" fmla="*/ 2147483646 w 707"/>
                  <a:gd name="T7" fmla="*/ 2147483646 h 481"/>
                  <a:gd name="T8" fmla="*/ 2147483646 w 707"/>
                  <a:gd name="T9" fmla="*/ 2147483646 h 481"/>
                  <a:gd name="T10" fmla="*/ 2147483646 w 707"/>
                  <a:gd name="T11" fmla="*/ 2147483646 h 481"/>
                  <a:gd name="T12" fmla="*/ 0 w 707"/>
                  <a:gd name="T13" fmla="*/ 2147483646 h 481"/>
                  <a:gd name="T14" fmla="*/ 2147483646 w 707"/>
                  <a:gd name="T15" fmla="*/ 2147483646 h 481"/>
                  <a:gd name="T16" fmla="*/ 2147483646 w 707"/>
                  <a:gd name="T17" fmla="*/ 2147483646 h 481"/>
                  <a:gd name="T18" fmla="*/ 2147483646 w 707"/>
                  <a:gd name="T19" fmla="*/ 2147483646 h 481"/>
                  <a:gd name="T20" fmla="*/ 2147483646 w 707"/>
                  <a:gd name="T21" fmla="*/ 2147483646 h 481"/>
                  <a:gd name="T22" fmla="*/ 2147483646 w 707"/>
                  <a:gd name="T23" fmla="*/ 2147483646 h 481"/>
                  <a:gd name="T24" fmla="*/ 2147483646 w 707"/>
                  <a:gd name="T25" fmla="*/ 2147483646 h 481"/>
                  <a:gd name="T26" fmla="*/ 2147483646 w 707"/>
                  <a:gd name="T27" fmla="*/ 2147483646 h 481"/>
                  <a:gd name="T28" fmla="*/ 2147483646 w 707"/>
                  <a:gd name="T29" fmla="*/ 2147483646 h 481"/>
                  <a:gd name="T30" fmla="*/ 2147483646 w 707"/>
                  <a:gd name="T31" fmla="*/ 2147483646 h 481"/>
                  <a:gd name="T32" fmla="*/ 2147483646 w 707"/>
                  <a:gd name="T33" fmla="*/ 2147483646 h 481"/>
                  <a:gd name="T34" fmla="*/ 2147483646 w 707"/>
                  <a:gd name="T35" fmla="*/ 2147483646 h 481"/>
                  <a:gd name="T36" fmla="*/ 2147483646 w 707"/>
                  <a:gd name="T37" fmla="*/ 2147483646 h 481"/>
                  <a:gd name="T38" fmla="*/ 2147483646 w 707"/>
                  <a:gd name="T39" fmla="*/ 2147483646 h 481"/>
                  <a:gd name="T40" fmla="*/ 2147483646 w 707"/>
                  <a:gd name="T41" fmla="*/ 2147483646 h 481"/>
                  <a:gd name="T42" fmla="*/ 2147483646 w 707"/>
                  <a:gd name="T43" fmla="*/ 2147483646 h 481"/>
                  <a:gd name="T44" fmla="*/ 2147483646 w 707"/>
                  <a:gd name="T45" fmla="*/ 2147483646 h 481"/>
                  <a:gd name="T46" fmla="*/ 2147483646 w 707"/>
                  <a:gd name="T47" fmla="*/ 2147483646 h 481"/>
                  <a:gd name="T48" fmla="*/ 2147483646 w 707"/>
                  <a:gd name="T49" fmla="*/ 2147483646 h 481"/>
                  <a:gd name="T50" fmla="*/ 2147483646 w 707"/>
                  <a:gd name="T51" fmla="*/ 2147483646 h 481"/>
                  <a:gd name="T52" fmla="*/ 2147483646 w 707"/>
                  <a:gd name="T53" fmla="*/ 2147483646 h 481"/>
                  <a:gd name="T54" fmla="*/ 2147483646 w 707"/>
                  <a:gd name="T55" fmla="*/ 2147483646 h 481"/>
                  <a:gd name="T56" fmla="*/ 2147483646 w 707"/>
                  <a:gd name="T57" fmla="*/ 2147483646 h 481"/>
                  <a:gd name="T58" fmla="*/ 2147483646 w 707"/>
                  <a:gd name="T59" fmla="*/ 2147483646 h 481"/>
                  <a:gd name="T60" fmla="*/ 2147483646 w 707"/>
                  <a:gd name="T61" fmla="*/ 2147483646 h 481"/>
                  <a:gd name="T62" fmla="*/ 2147483646 w 707"/>
                  <a:gd name="T63" fmla="*/ 2147483646 h 481"/>
                  <a:gd name="T64" fmla="*/ 2147483646 w 707"/>
                  <a:gd name="T65" fmla="*/ 2147483646 h 481"/>
                  <a:gd name="T66" fmla="*/ 2147483646 w 707"/>
                  <a:gd name="T67" fmla="*/ 2147483646 h 481"/>
                  <a:gd name="T68" fmla="*/ 2147483646 w 707"/>
                  <a:gd name="T69" fmla="*/ 2147483646 h 481"/>
                  <a:gd name="T70" fmla="*/ 2147483646 w 707"/>
                  <a:gd name="T71" fmla="*/ 2147483646 h 481"/>
                  <a:gd name="T72" fmla="*/ 2147483646 w 707"/>
                  <a:gd name="T73" fmla="*/ 2147483646 h 481"/>
                  <a:gd name="T74" fmla="*/ 2147483646 w 707"/>
                  <a:gd name="T75" fmla="*/ 2147483646 h 481"/>
                  <a:gd name="T76" fmla="*/ 2147483646 w 707"/>
                  <a:gd name="T77" fmla="*/ 2147483646 h 481"/>
                  <a:gd name="T78" fmla="*/ 2147483646 w 707"/>
                  <a:gd name="T79" fmla="*/ 2147483646 h 481"/>
                  <a:gd name="T80" fmla="*/ 2147483646 w 707"/>
                  <a:gd name="T81" fmla="*/ 2147483646 h 481"/>
                  <a:gd name="T82" fmla="*/ 2147483646 w 707"/>
                  <a:gd name="T83" fmla="*/ 2147483646 h 481"/>
                  <a:gd name="T84" fmla="*/ 2147483646 w 707"/>
                  <a:gd name="T85" fmla="*/ 2147483646 h 481"/>
                  <a:gd name="T86" fmla="*/ 2147483646 w 707"/>
                  <a:gd name="T87" fmla="*/ 2147483646 h 481"/>
                  <a:gd name="T88" fmla="*/ 2147483646 w 707"/>
                  <a:gd name="T89" fmla="*/ 2147483646 h 481"/>
                  <a:gd name="T90" fmla="*/ 2147483646 w 707"/>
                  <a:gd name="T91" fmla="*/ 2147483646 h 481"/>
                  <a:gd name="T92" fmla="*/ 2147483646 w 707"/>
                  <a:gd name="T93" fmla="*/ 2147483646 h 481"/>
                  <a:gd name="T94" fmla="*/ 2147483646 w 707"/>
                  <a:gd name="T95" fmla="*/ 2147483646 h 481"/>
                  <a:gd name="T96" fmla="*/ 2147483646 w 707"/>
                  <a:gd name="T97" fmla="*/ 2147483646 h 481"/>
                  <a:gd name="T98" fmla="*/ 2147483646 w 707"/>
                  <a:gd name="T99" fmla="*/ 2147483646 h 481"/>
                  <a:gd name="T100" fmla="*/ 2147483646 w 707"/>
                  <a:gd name="T101" fmla="*/ 2147483646 h 481"/>
                  <a:gd name="T102" fmla="*/ 2147483646 w 707"/>
                  <a:gd name="T103" fmla="*/ 2147483646 h 481"/>
                  <a:gd name="T104" fmla="*/ 2147483646 w 707"/>
                  <a:gd name="T105" fmla="*/ 2147483646 h 481"/>
                  <a:gd name="T106" fmla="*/ 2147483646 w 707"/>
                  <a:gd name="T107" fmla="*/ 2147483646 h 481"/>
                  <a:gd name="T108" fmla="*/ 2147483646 w 707"/>
                  <a:gd name="T109" fmla="*/ 2147483646 h 481"/>
                  <a:gd name="T110" fmla="*/ 2147483646 w 707"/>
                  <a:gd name="T111" fmla="*/ 2147483646 h 481"/>
                  <a:gd name="T112" fmla="*/ 2147483646 w 707"/>
                  <a:gd name="T113" fmla="*/ 2147483646 h 481"/>
                  <a:gd name="T114" fmla="*/ 2147483646 w 707"/>
                  <a:gd name="T115" fmla="*/ 2147483646 h 481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w 707"/>
                  <a:gd name="T175" fmla="*/ 0 h 481"/>
                  <a:gd name="T176" fmla="*/ 707 w 707"/>
                  <a:gd name="T177" fmla="*/ 481 h 481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T174" t="T175" r="T176" b="T177"/>
                <a:pathLst>
                  <a:path w="707" h="481">
                    <a:moveTo>
                      <a:pt x="137" y="22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23" y="7"/>
                      <a:pt x="123" y="7"/>
                      <a:pt x="123" y="7"/>
                    </a:cubicBezTo>
                    <a:cubicBezTo>
                      <a:pt x="122" y="7"/>
                      <a:pt x="122" y="7"/>
                      <a:pt x="122" y="7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5" y="14"/>
                      <a:pt x="95" y="14"/>
                      <a:pt x="95" y="14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91" y="25"/>
                      <a:pt x="91" y="25"/>
                      <a:pt x="91" y="25"/>
                    </a:cubicBezTo>
                    <a:cubicBezTo>
                      <a:pt x="90" y="26"/>
                      <a:pt x="90" y="26"/>
                      <a:pt x="90" y="26"/>
                    </a:cubicBezTo>
                    <a:cubicBezTo>
                      <a:pt x="77" y="45"/>
                      <a:pt x="77" y="45"/>
                      <a:pt x="77" y="45"/>
                    </a:cubicBezTo>
                    <a:cubicBezTo>
                      <a:pt x="76" y="45"/>
                      <a:pt x="76" y="45"/>
                      <a:pt x="76" y="45"/>
                    </a:cubicBezTo>
                    <a:cubicBezTo>
                      <a:pt x="76" y="46"/>
                      <a:pt x="76" y="46"/>
                      <a:pt x="76" y="46"/>
                    </a:cubicBezTo>
                    <a:cubicBezTo>
                      <a:pt x="75" y="46"/>
                      <a:pt x="75" y="46"/>
                      <a:pt x="75" y="46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4" y="64"/>
                      <a:pt x="54" y="64"/>
                      <a:pt x="54" y="64"/>
                    </a:cubicBezTo>
                    <a:cubicBezTo>
                      <a:pt x="51" y="62"/>
                      <a:pt x="51" y="62"/>
                      <a:pt x="51" y="62"/>
                    </a:cubicBezTo>
                    <a:cubicBezTo>
                      <a:pt x="38" y="56"/>
                      <a:pt x="30" y="50"/>
                      <a:pt x="28" y="45"/>
                    </a:cubicBezTo>
                    <a:cubicBezTo>
                      <a:pt x="26" y="43"/>
                      <a:pt x="24" y="43"/>
                      <a:pt x="22" y="41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22" y="71"/>
                      <a:pt x="22" y="71"/>
                      <a:pt x="22" y="71"/>
                    </a:cubicBezTo>
                    <a:cubicBezTo>
                      <a:pt x="40" y="78"/>
                      <a:pt x="40" y="78"/>
                      <a:pt x="40" y="78"/>
                    </a:cubicBezTo>
                    <a:cubicBezTo>
                      <a:pt x="41" y="79"/>
                      <a:pt x="41" y="79"/>
                      <a:pt x="41" y="79"/>
                    </a:cubicBezTo>
                    <a:cubicBezTo>
                      <a:pt x="42" y="79"/>
                      <a:pt x="42" y="79"/>
                      <a:pt x="42" y="79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3" y="83"/>
                      <a:pt x="43" y="83"/>
                      <a:pt x="43" y="83"/>
                    </a:cubicBezTo>
                    <a:cubicBezTo>
                      <a:pt x="47" y="104"/>
                      <a:pt x="47" y="104"/>
                      <a:pt x="47" y="104"/>
                    </a:cubicBezTo>
                    <a:cubicBezTo>
                      <a:pt x="48" y="104"/>
                      <a:pt x="48" y="104"/>
                      <a:pt x="48" y="104"/>
                    </a:cubicBezTo>
                    <a:cubicBezTo>
                      <a:pt x="48" y="136"/>
                      <a:pt x="48" y="136"/>
                      <a:pt x="48" y="136"/>
                    </a:cubicBezTo>
                    <a:cubicBezTo>
                      <a:pt x="52" y="155"/>
                      <a:pt x="52" y="155"/>
                      <a:pt x="52" y="155"/>
                    </a:cubicBezTo>
                    <a:cubicBezTo>
                      <a:pt x="65" y="185"/>
                      <a:pt x="65" y="185"/>
                      <a:pt x="65" y="185"/>
                    </a:cubicBezTo>
                    <a:cubicBezTo>
                      <a:pt x="79" y="199"/>
                      <a:pt x="79" y="199"/>
                      <a:pt x="79" y="199"/>
                    </a:cubicBezTo>
                    <a:cubicBezTo>
                      <a:pt x="91" y="190"/>
                      <a:pt x="91" y="190"/>
                      <a:pt x="91" y="190"/>
                    </a:cubicBezTo>
                    <a:cubicBezTo>
                      <a:pt x="99" y="180"/>
                      <a:pt x="99" y="180"/>
                      <a:pt x="99" y="180"/>
                    </a:cubicBezTo>
                    <a:cubicBezTo>
                      <a:pt x="99" y="179"/>
                      <a:pt x="99" y="179"/>
                      <a:pt x="99" y="179"/>
                    </a:cubicBezTo>
                    <a:cubicBezTo>
                      <a:pt x="100" y="179"/>
                      <a:pt x="100" y="179"/>
                      <a:pt x="100" y="179"/>
                    </a:cubicBezTo>
                    <a:cubicBezTo>
                      <a:pt x="115" y="161"/>
                      <a:pt x="115" y="161"/>
                      <a:pt x="115" y="161"/>
                    </a:cubicBezTo>
                    <a:cubicBezTo>
                      <a:pt x="128" y="172"/>
                      <a:pt x="128" y="172"/>
                      <a:pt x="128" y="172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3"/>
                      <a:pt x="128" y="173"/>
                      <a:pt x="128" y="173"/>
                    </a:cubicBezTo>
                    <a:cubicBezTo>
                      <a:pt x="128" y="174"/>
                      <a:pt x="128" y="174"/>
                      <a:pt x="128" y="174"/>
                    </a:cubicBezTo>
                    <a:cubicBezTo>
                      <a:pt x="141" y="199"/>
                      <a:pt x="141" y="199"/>
                      <a:pt x="141" y="199"/>
                    </a:cubicBezTo>
                    <a:cubicBezTo>
                      <a:pt x="156" y="205"/>
                      <a:pt x="156" y="205"/>
                      <a:pt x="156" y="205"/>
                    </a:cubicBezTo>
                    <a:cubicBezTo>
                      <a:pt x="165" y="230"/>
                      <a:pt x="165" y="230"/>
                      <a:pt x="165" y="230"/>
                    </a:cubicBezTo>
                    <a:cubicBezTo>
                      <a:pt x="165" y="231"/>
                      <a:pt x="165" y="231"/>
                      <a:pt x="165" y="231"/>
                    </a:cubicBezTo>
                    <a:cubicBezTo>
                      <a:pt x="165" y="232"/>
                      <a:pt x="165" y="232"/>
                      <a:pt x="165" y="232"/>
                    </a:cubicBezTo>
                    <a:cubicBezTo>
                      <a:pt x="164" y="256"/>
                      <a:pt x="164" y="256"/>
                      <a:pt x="164" y="256"/>
                    </a:cubicBezTo>
                    <a:cubicBezTo>
                      <a:pt x="164" y="257"/>
                      <a:pt x="164" y="257"/>
                      <a:pt x="164" y="257"/>
                    </a:cubicBezTo>
                    <a:cubicBezTo>
                      <a:pt x="163" y="257"/>
                      <a:pt x="163" y="257"/>
                      <a:pt x="163" y="257"/>
                    </a:cubicBezTo>
                    <a:cubicBezTo>
                      <a:pt x="156" y="278"/>
                      <a:pt x="156" y="278"/>
                      <a:pt x="156" y="278"/>
                    </a:cubicBezTo>
                    <a:cubicBezTo>
                      <a:pt x="168" y="288"/>
                      <a:pt x="168" y="288"/>
                      <a:pt x="168" y="288"/>
                    </a:cubicBezTo>
                    <a:cubicBezTo>
                      <a:pt x="181" y="282"/>
                      <a:pt x="181" y="282"/>
                      <a:pt x="181" y="282"/>
                    </a:cubicBezTo>
                    <a:cubicBezTo>
                      <a:pt x="193" y="269"/>
                      <a:pt x="193" y="269"/>
                      <a:pt x="193" y="269"/>
                    </a:cubicBezTo>
                    <a:cubicBezTo>
                      <a:pt x="196" y="272"/>
                      <a:pt x="196" y="272"/>
                      <a:pt x="196" y="272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07" y="275"/>
                      <a:pt x="207" y="275"/>
                      <a:pt x="207" y="275"/>
                    </a:cubicBezTo>
                    <a:cubicBezTo>
                      <a:pt x="220" y="286"/>
                      <a:pt x="220" y="286"/>
                      <a:pt x="220" y="286"/>
                    </a:cubicBezTo>
                    <a:cubicBezTo>
                      <a:pt x="233" y="283"/>
                      <a:pt x="233" y="283"/>
                      <a:pt x="233" y="283"/>
                    </a:cubicBezTo>
                    <a:cubicBezTo>
                      <a:pt x="244" y="280"/>
                      <a:pt x="249" y="283"/>
                      <a:pt x="252" y="291"/>
                    </a:cubicBezTo>
                    <a:cubicBezTo>
                      <a:pt x="252" y="300"/>
                      <a:pt x="252" y="300"/>
                      <a:pt x="252" y="300"/>
                    </a:cubicBezTo>
                    <a:cubicBezTo>
                      <a:pt x="255" y="301"/>
                      <a:pt x="255" y="301"/>
                      <a:pt x="255" y="301"/>
                    </a:cubicBezTo>
                    <a:cubicBezTo>
                      <a:pt x="269" y="305"/>
                      <a:pt x="269" y="305"/>
                      <a:pt x="269" y="305"/>
                    </a:cubicBezTo>
                    <a:cubicBezTo>
                      <a:pt x="276" y="292"/>
                      <a:pt x="276" y="292"/>
                      <a:pt x="276" y="292"/>
                    </a:cubicBezTo>
                    <a:cubicBezTo>
                      <a:pt x="276" y="286"/>
                      <a:pt x="276" y="286"/>
                      <a:pt x="276" y="286"/>
                    </a:cubicBezTo>
                    <a:cubicBezTo>
                      <a:pt x="276" y="282"/>
                      <a:pt x="277" y="278"/>
                      <a:pt x="280" y="277"/>
                    </a:cubicBezTo>
                    <a:cubicBezTo>
                      <a:pt x="288" y="278"/>
                      <a:pt x="288" y="278"/>
                      <a:pt x="288" y="278"/>
                    </a:cubicBezTo>
                    <a:cubicBezTo>
                      <a:pt x="300" y="283"/>
                      <a:pt x="305" y="291"/>
                      <a:pt x="305" y="299"/>
                    </a:cubicBezTo>
                    <a:cubicBezTo>
                      <a:pt x="304" y="306"/>
                      <a:pt x="304" y="306"/>
                      <a:pt x="304" y="306"/>
                    </a:cubicBezTo>
                    <a:cubicBezTo>
                      <a:pt x="304" y="319"/>
                      <a:pt x="304" y="319"/>
                      <a:pt x="304" y="319"/>
                    </a:cubicBezTo>
                    <a:cubicBezTo>
                      <a:pt x="316" y="336"/>
                      <a:pt x="316" y="336"/>
                      <a:pt x="316" y="336"/>
                    </a:cubicBezTo>
                    <a:cubicBezTo>
                      <a:pt x="329" y="351"/>
                      <a:pt x="329" y="351"/>
                      <a:pt x="329" y="351"/>
                    </a:cubicBezTo>
                    <a:cubicBezTo>
                      <a:pt x="334" y="356"/>
                      <a:pt x="339" y="358"/>
                      <a:pt x="344" y="360"/>
                    </a:cubicBezTo>
                    <a:cubicBezTo>
                      <a:pt x="346" y="360"/>
                      <a:pt x="346" y="360"/>
                      <a:pt x="346" y="360"/>
                    </a:cubicBezTo>
                    <a:cubicBezTo>
                      <a:pt x="350" y="362"/>
                      <a:pt x="352" y="368"/>
                      <a:pt x="352" y="379"/>
                    </a:cubicBezTo>
                    <a:cubicBezTo>
                      <a:pt x="352" y="427"/>
                      <a:pt x="352" y="427"/>
                      <a:pt x="352" y="427"/>
                    </a:cubicBezTo>
                    <a:cubicBezTo>
                      <a:pt x="354" y="431"/>
                      <a:pt x="357" y="434"/>
                      <a:pt x="360" y="435"/>
                    </a:cubicBezTo>
                    <a:cubicBezTo>
                      <a:pt x="362" y="435"/>
                      <a:pt x="362" y="435"/>
                      <a:pt x="362" y="435"/>
                    </a:cubicBezTo>
                    <a:cubicBezTo>
                      <a:pt x="369" y="432"/>
                      <a:pt x="373" y="433"/>
                      <a:pt x="378" y="438"/>
                    </a:cubicBezTo>
                    <a:cubicBezTo>
                      <a:pt x="381" y="440"/>
                      <a:pt x="381" y="440"/>
                      <a:pt x="381" y="440"/>
                    </a:cubicBezTo>
                    <a:cubicBezTo>
                      <a:pt x="386" y="441"/>
                      <a:pt x="391" y="446"/>
                      <a:pt x="392" y="454"/>
                    </a:cubicBezTo>
                    <a:cubicBezTo>
                      <a:pt x="394" y="481"/>
                      <a:pt x="394" y="481"/>
                      <a:pt x="394" y="481"/>
                    </a:cubicBezTo>
                    <a:cubicBezTo>
                      <a:pt x="418" y="431"/>
                      <a:pt x="418" y="431"/>
                      <a:pt x="418" y="431"/>
                    </a:cubicBezTo>
                    <a:cubicBezTo>
                      <a:pt x="426" y="405"/>
                      <a:pt x="434" y="389"/>
                      <a:pt x="446" y="387"/>
                    </a:cubicBezTo>
                    <a:cubicBezTo>
                      <a:pt x="455" y="383"/>
                      <a:pt x="470" y="389"/>
                      <a:pt x="489" y="399"/>
                    </a:cubicBezTo>
                    <a:cubicBezTo>
                      <a:pt x="557" y="405"/>
                      <a:pt x="557" y="405"/>
                      <a:pt x="557" y="405"/>
                    </a:cubicBezTo>
                    <a:cubicBezTo>
                      <a:pt x="560" y="390"/>
                      <a:pt x="560" y="390"/>
                      <a:pt x="560" y="390"/>
                    </a:cubicBezTo>
                    <a:cubicBezTo>
                      <a:pt x="528" y="359"/>
                      <a:pt x="528" y="359"/>
                      <a:pt x="528" y="359"/>
                    </a:cubicBezTo>
                    <a:cubicBezTo>
                      <a:pt x="513" y="351"/>
                      <a:pt x="507" y="344"/>
                      <a:pt x="509" y="340"/>
                    </a:cubicBezTo>
                    <a:cubicBezTo>
                      <a:pt x="533" y="341"/>
                      <a:pt x="533" y="341"/>
                      <a:pt x="533" y="341"/>
                    </a:cubicBezTo>
                    <a:cubicBezTo>
                      <a:pt x="555" y="349"/>
                      <a:pt x="576" y="336"/>
                      <a:pt x="596" y="300"/>
                    </a:cubicBezTo>
                    <a:cubicBezTo>
                      <a:pt x="596" y="300"/>
                      <a:pt x="596" y="300"/>
                      <a:pt x="596" y="300"/>
                    </a:cubicBezTo>
                    <a:cubicBezTo>
                      <a:pt x="598" y="300"/>
                      <a:pt x="598" y="300"/>
                      <a:pt x="598" y="300"/>
                    </a:cubicBezTo>
                    <a:cubicBezTo>
                      <a:pt x="621" y="278"/>
                      <a:pt x="621" y="278"/>
                      <a:pt x="621" y="278"/>
                    </a:cubicBezTo>
                    <a:cubicBezTo>
                      <a:pt x="624" y="229"/>
                      <a:pt x="624" y="229"/>
                      <a:pt x="624" y="229"/>
                    </a:cubicBezTo>
                    <a:cubicBezTo>
                      <a:pt x="624" y="224"/>
                      <a:pt x="624" y="224"/>
                      <a:pt x="624" y="224"/>
                    </a:cubicBezTo>
                    <a:cubicBezTo>
                      <a:pt x="627" y="224"/>
                      <a:pt x="627" y="224"/>
                      <a:pt x="627" y="224"/>
                    </a:cubicBezTo>
                    <a:cubicBezTo>
                      <a:pt x="629" y="224"/>
                      <a:pt x="629" y="224"/>
                      <a:pt x="629" y="224"/>
                    </a:cubicBezTo>
                    <a:cubicBezTo>
                      <a:pt x="647" y="220"/>
                      <a:pt x="647" y="220"/>
                      <a:pt x="647" y="220"/>
                    </a:cubicBezTo>
                    <a:cubicBezTo>
                      <a:pt x="650" y="220"/>
                      <a:pt x="650" y="220"/>
                      <a:pt x="650" y="220"/>
                    </a:cubicBezTo>
                    <a:cubicBezTo>
                      <a:pt x="652" y="221"/>
                      <a:pt x="652" y="221"/>
                      <a:pt x="652" y="221"/>
                    </a:cubicBezTo>
                    <a:cubicBezTo>
                      <a:pt x="652" y="222"/>
                      <a:pt x="652" y="222"/>
                      <a:pt x="652" y="222"/>
                    </a:cubicBezTo>
                    <a:cubicBezTo>
                      <a:pt x="689" y="261"/>
                      <a:pt x="689" y="261"/>
                      <a:pt x="689" y="261"/>
                    </a:cubicBezTo>
                    <a:cubicBezTo>
                      <a:pt x="700" y="257"/>
                      <a:pt x="700" y="257"/>
                      <a:pt x="700" y="257"/>
                    </a:cubicBezTo>
                    <a:cubicBezTo>
                      <a:pt x="702" y="250"/>
                      <a:pt x="702" y="250"/>
                      <a:pt x="702" y="250"/>
                    </a:cubicBezTo>
                    <a:cubicBezTo>
                      <a:pt x="682" y="231"/>
                      <a:pt x="682" y="231"/>
                      <a:pt x="682" y="231"/>
                    </a:cubicBezTo>
                    <a:cubicBezTo>
                      <a:pt x="679" y="229"/>
                      <a:pt x="679" y="229"/>
                      <a:pt x="679" y="229"/>
                    </a:cubicBezTo>
                    <a:cubicBezTo>
                      <a:pt x="677" y="226"/>
                      <a:pt x="677" y="226"/>
                      <a:pt x="677" y="226"/>
                    </a:cubicBezTo>
                    <a:cubicBezTo>
                      <a:pt x="707" y="208"/>
                      <a:pt x="707" y="208"/>
                      <a:pt x="707" y="208"/>
                    </a:cubicBezTo>
                    <a:cubicBezTo>
                      <a:pt x="705" y="164"/>
                      <a:pt x="705" y="164"/>
                      <a:pt x="705" y="164"/>
                    </a:cubicBezTo>
                    <a:cubicBezTo>
                      <a:pt x="693" y="166"/>
                      <a:pt x="693" y="166"/>
                      <a:pt x="693" y="166"/>
                    </a:cubicBezTo>
                    <a:cubicBezTo>
                      <a:pt x="693" y="166"/>
                      <a:pt x="693" y="166"/>
                      <a:pt x="693" y="166"/>
                    </a:cubicBezTo>
                    <a:cubicBezTo>
                      <a:pt x="691" y="166"/>
                      <a:pt x="691" y="166"/>
                      <a:pt x="691" y="166"/>
                    </a:cubicBezTo>
                    <a:cubicBezTo>
                      <a:pt x="675" y="158"/>
                      <a:pt x="675" y="158"/>
                      <a:pt x="675" y="158"/>
                    </a:cubicBezTo>
                    <a:cubicBezTo>
                      <a:pt x="668" y="157"/>
                      <a:pt x="660" y="152"/>
                      <a:pt x="647" y="145"/>
                    </a:cubicBezTo>
                    <a:cubicBezTo>
                      <a:pt x="641" y="142"/>
                      <a:pt x="637" y="139"/>
                      <a:pt x="637" y="134"/>
                    </a:cubicBezTo>
                    <a:cubicBezTo>
                      <a:pt x="637" y="135"/>
                      <a:pt x="637" y="135"/>
                      <a:pt x="637" y="135"/>
                    </a:cubicBezTo>
                    <a:cubicBezTo>
                      <a:pt x="637" y="140"/>
                      <a:pt x="636" y="142"/>
                      <a:pt x="633" y="143"/>
                    </a:cubicBezTo>
                    <a:cubicBezTo>
                      <a:pt x="630" y="145"/>
                      <a:pt x="626" y="146"/>
                      <a:pt x="619" y="146"/>
                    </a:cubicBezTo>
                    <a:cubicBezTo>
                      <a:pt x="618" y="146"/>
                      <a:pt x="618" y="146"/>
                      <a:pt x="618" y="146"/>
                    </a:cubicBezTo>
                    <a:cubicBezTo>
                      <a:pt x="617" y="145"/>
                      <a:pt x="617" y="145"/>
                      <a:pt x="617" y="145"/>
                    </a:cubicBezTo>
                    <a:cubicBezTo>
                      <a:pt x="615" y="145"/>
                      <a:pt x="615" y="145"/>
                      <a:pt x="615" y="145"/>
                    </a:cubicBezTo>
                    <a:cubicBezTo>
                      <a:pt x="601" y="134"/>
                      <a:pt x="601" y="134"/>
                      <a:pt x="601" y="134"/>
                    </a:cubicBezTo>
                    <a:cubicBezTo>
                      <a:pt x="588" y="145"/>
                      <a:pt x="588" y="145"/>
                      <a:pt x="588" y="145"/>
                    </a:cubicBezTo>
                    <a:cubicBezTo>
                      <a:pt x="582" y="150"/>
                      <a:pt x="577" y="154"/>
                      <a:pt x="577" y="159"/>
                    </a:cubicBezTo>
                    <a:cubicBezTo>
                      <a:pt x="584" y="172"/>
                      <a:pt x="584" y="172"/>
                      <a:pt x="584" y="172"/>
                    </a:cubicBezTo>
                    <a:cubicBezTo>
                      <a:pt x="587" y="177"/>
                      <a:pt x="587" y="179"/>
                      <a:pt x="586" y="182"/>
                    </a:cubicBezTo>
                    <a:cubicBezTo>
                      <a:pt x="584" y="185"/>
                      <a:pt x="579" y="188"/>
                      <a:pt x="571" y="189"/>
                    </a:cubicBezTo>
                    <a:cubicBezTo>
                      <a:pt x="565" y="192"/>
                      <a:pt x="565" y="192"/>
                      <a:pt x="565" y="192"/>
                    </a:cubicBezTo>
                    <a:cubicBezTo>
                      <a:pt x="557" y="194"/>
                      <a:pt x="551" y="193"/>
                      <a:pt x="547" y="188"/>
                    </a:cubicBezTo>
                    <a:cubicBezTo>
                      <a:pt x="545" y="185"/>
                      <a:pt x="545" y="185"/>
                      <a:pt x="545" y="185"/>
                    </a:cubicBezTo>
                    <a:cubicBezTo>
                      <a:pt x="517" y="157"/>
                      <a:pt x="517" y="157"/>
                      <a:pt x="517" y="157"/>
                    </a:cubicBezTo>
                    <a:cubicBezTo>
                      <a:pt x="505" y="152"/>
                      <a:pt x="497" y="147"/>
                      <a:pt x="494" y="141"/>
                    </a:cubicBezTo>
                    <a:cubicBezTo>
                      <a:pt x="492" y="138"/>
                      <a:pt x="491" y="134"/>
                      <a:pt x="492" y="132"/>
                    </a:cubicBezTo>
                    <a:cubicBezTo>
                      <a:pt x="491" y="123"/>
                      <a:pt x="489" y="116"/>
                      <a:pt x="487" y="113"/>
                    </a:cubicBezTo>
                    <a:cubicBezTo>
                      <a:pt x="481" y="116"/>
                      <a:pt x="481" y="116"/>
                      <a:pt x="481" y="116"/>
                    </a:cubicBezTo>
                    <a:cubicBezTo>
                      <a:pt x="480" y="118"/>
                      <a:pt x="480" y="118"/>
                      <a:pt x="480" y="118"/>
                    </a:cubicBezTo>
                    <a:cubicBezTo>
                      <a:pt x="480" y="122"/>
                      <a:pt x="481" y="125"/>
                      <a:pt x="485" y="129"/>
                    </a:cubicBezTo>
                    <a:cubicBezTo>
                      <a:pt x="486" y="131"/>
                      <a:pt x="486" y="131"/>
                      <a:pt x="486" y="131"/>
                    </a:cubicBezTo>
                    <a:cubicBezTo>
                      <a:pt x="487" y="132"/>
                      <a:pt x="487" y="132"/>
                      <a:pt x="487" y="132"/>
                    </a:cubicBezTo>
                    <a:cubicBezTo>
                      <a:pt x="486" y="134"/>
                      <a:pt x="486" y="134"/>
                      <a:pt x="486" y="134"/>
                    </a:cubicBezTo>
                    <a:cubicBezTo>
                      <a:pt x="471" y="159"/>
                      <a:pt x="471" y="159"/>
                      <a:pt x="471" y="159"/>
                    </a:cubicBezTo>
                    <a:cubicBezTo>
                      <a:pt x="447" y="153"/>
                      <a:pt x="447" y="153"/>
                      <a:pt x="447" y="153"/>
                    </a:cubicBezTo>
                    <a:cubicBezTo>
                      <a:pt x="441" y="150"/>
                      <a:pt x="441" y="150"/>
                      <a:pt x="441" y="150"/>
                    </a:cubicBezTo>
                    <a:cubicBezTo>
                      <a:pt x="441" y="150"/>
                      <a:pt x="441" y="150"/>
                      <a:pt x="441" y="150"/>
                    </a:cubicBezTo>
                    <a:cubicBezTo>
                      <a:pt x="441" y="147"/>
                      <a:pt x="441" y="147"/>
                      <a:pt x="441" y="147"/>
                    </a:cubicBezTo>
                    <a:cubicBezTo>
                      <a:pt x="443" y="143"/>
                      <a:pt x="443" y="138"/>
                      <a:pt x="441" y="132"/>
                    </a:cubicBezTo>
                    <a:cubicBezTo>
                      <a:pt x="438" y="124"/>
                      <a:pt x="438" y="124"/>
                      <a:pt x="438" y="124"/>
                    </a:cubicBezTo>
                    <a:cubicBezTo>
                      <a:pt x="418" y="109"/>
                      <a:pt x="418" y="109"/>
                      <a:pt x="418" y="109"/>
                    </a:cubicBezTo>
                    <a:cubicBezTo>
                      <a:pt x="417" y="108"/>
                      <a:pt x="417" y="108"/>
                      <a:pt x="417" y="108"/>
                    </a:cubicBezTo>
                    <a:cubicBezTo>
                      <a:pt x="415" y="111"/>
                      <a:pt x="413" y="111"/>
                      <a:pt x="411" y="112"/>
                    </a:cubicBezTo>
                    <a:cubicBezTo>
                      <a:pt x="392" y="110"/>
                      <a:pt x="392" y="110"/>
                      <a:pt x="392" y="110"/>
                    </a:cubicBezTo>
                    <a:cubicBezTo>
                      <a:pt x="385" y="109"/>
                      <a:pt x="381" y="108"/>
                      <a:pt x="379" y="104"/>
                    </a:cubicBezTo>
                    <a:cubicBezTo>
                      <a:pt x="378" y="102"/>
                      <a:pt x="378" y="97"/>
                      <a:pt x="380" y="92"/>
                    </a:cubicBezTo>
                    <a:cubicBezTo>
                      <a:pt x="381" y="89"/>
                      <a:pt x="381" y="89"/>
                      <a:pt x="381" y="89"/>
                    </a:cubicBezTo>
                    <a:cubicBezTo>
                      <a:pt x="373" y="74"/>
                      <a:pt x="373" y="74"/>
                      <a:pt x="373" y="74"/>
                    </a:cubicBezTo>
                    <a:cubicBezTo>
                      <a:pt x="336" y="76"/>
                      <a:pt x="336" y="76"/>
                      <a:pt x="336" y="76"/>
                    </a:cubicBezTo>
                    <a:cubicBezTo>
                      <a:pt x="337" y="82"/>
                      <a:pt x="336" y="85"/>
                      <a:pt x="334" y="89"/>
                    </a:cubicBezTo>
                    <a:cubicBezTo>
                      <a:pt x="333" y="92"/>
                      <a:pt x="328" y="93"/>
                      <a:pt x="325" y="93"/>
                    </a:cubicBezTo>
                    <a:cubicBezTo>
                      <a:pt x="320" y="95"/>
                      <a:pt x="314" y="93"/>
                      <a:pt x="308" y="88"/>
                    </a:cubicBezTo>
                    <a:cubicBezTo>
                      <a:pt x="308" y="87"/>
                      <a:pt x="308" y="87"/>
                      <a:pt x="308" y="87"/>
                    </a:cubicBezTo>
                    <a:cubicBezTo>
                      <a:pt x="307" y="87"/>
                      <a:pt x="307" y="87"/>
                      <a:pt x="307" y="87"/>
                    </a:cubicBezTo>
                    <a:cubicBezTo>
                      <a:pt x="299" y="77"/>
                      <a:pt x="296" y="70"/>
                      <a:pt x="296" y="64"/>
                    </a:cubicBezTo>
                    <a:cubicBezTo>
                      <a:pt x="288" y="53"/>
                      <a:pt x="288" y="53"/>
                      <a:pt x="288" y="53"/>
                    </a:cubicBezTo>
                    <a:cubicBezTo>
                      <a:pt x="278" y="60"/>
                      <a:pt x="278" y="60"/>
                      <a:pt x="278" y="60"/>
                    </a:cubicBezTo>
                    <a:cubicBezTo>
                      <a:pt x="268" y="66"/>
                      <a:pt x="262" y="66"/>
                      <a:pt x="259" y="62"/>
                    </a:cubicBezTo>
                    <a:cubicBezTo>
                      <a:pt x="255" y="60"/>
                      <a:pt x="255" y="60"/>
                      <a:pt x="255" y="60"/>
                    </a:cubicBezTo>
                    <a:cubicBezTo>
                      <a:pt x="244" y="62"/>
                      <a:pt x="244" y="62"/>
                      <a:pt x="244" y="62"/>
                    </a:cubicBezTo>
                    <a:cubicBezTo>
                      <a:pt x="216" y="71"/>
                      <a:pt x="216" y="71"/>
                      <a:pt x="216" y="71"/>
                    </a:cubicBezTo>
                    <a:cubicBezTo>
                      <a:pt x="209" y="75"/>
                      <a:pt x="204" y="76"/>
                      <a:pt x="200" y="76"/>
                    </a:cubicBezTo>
                    <a:cubicBezTo>
                      <a:pt x="196" y="76"/>
                      <a:pt x="196" y="76"/>
                      <a:pt x="196" y="76"/>
                    </a:cubicBezTo>
                    <a:cubicBezTo>
                      <a:pt x="186" y="76"/>
                      <a:pt x="180" y="73"/>
                      <a:pt x="175" y="69"/>
                    </a:cubicBezTo>
                    <a:cubicBezTo>
                      <a:pt x="159" y="55"/>
                      <a:pt x="159" y="55"/>
                      <a:pt x="159" y="55"/>
                    </a:cubicBezTo>
                    <a:lnTo>
                      <a:pt x="137" y="22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6" name="Freeform 30"/>
              <p:cNvSpPr/>
              <p:nvPr/>
            </p:nvSpPr>
            <p:spPr bwMode="auto">
              <a:xfrm>
                <a:off x="7038972" y="3306380"/>
                <a:ext cx="723336" cy="443118"/>
              </a:xfrm>
              <a:custGeom>
                <a:avLst/>
                <a:gdLst>
                  <a:gd name="T0" fmla="*/ 2147483646 w 573"/>
                  <a:gd name="T1" fmla="*/ 2147483646 h 361"/>
                  <a:gd name="T2" fmla="*/ 2147483646 w 573"/>
                  <a:gd name="T3" fmla="*/ 2147483646 h 361"/>
                  <a:gd name="T4" fmla="*/ 2147483646 w 573"/>
                  <a:gd name="T5" fmla="*/ 2147483646 h 361"/>
                  <a:gd name="T6" fmla="*/ 2147483646 w 573"/>
                  <a:gd name="T7" fmla="*/ 2147483646 h 361"/>
                  <a:gd name="T8" fmla="*/ 2147483646 w 573"/>
                  <a:gd name="T9" fmla="*/ 2147483646 h 361"/>
                  <a:gd name="T10" fmla="*/ 2147483646 w 573"/>
                  <a:gd name="T11" fmla="*/ 1776698668 h 361"/>
                  <a:gd name="T12" fmla="*/ 2147483646 w 573"/>
                  <a:gd name="T13" fmla="*/ 2147483646 h 361"/>
                  <a:gd name="T14" fmla="*/ 2147483646 w 573"/>
                  <a:gd name="T15" fmla="*/ 2147483646 h 361"/>
                  <a:gd name="T16" fmla="*/ 2147483646 w 573"/>
                  <a:gd name="T17" fmla="*/ 2147483646 h 361"/>
                  <a:gd name="T18" fmla="*/ 2147483646 w 573"/>
                  <a:gd name="T19" fmla="*/ 2147483646 h 361"/>
                  <a:gd name="T20" fmla="*/ 2147483646 w 573"/>
                  <a:gd name="T21" fmla="*/ 2147483646 h 361"/>
                  <a:gd name="T22" fmla="*/ 2147483646 w 573"/>
                  <a:gd name="T23" fmla="*/ 2147483646 h 361"/>
                  <a:gd name="T24" fmla="*/ 2147483646 w 573"/>
                  <a:gd name="T25" fmla="*/ 2147483646 h 361"/>
                  <a:gd name="T26" fmla="*/ 2147483646 w 573"/>
                  <a:gd name="T27" fmla="*/ 2147483646 h 361"/>
                  <a:gd name="T28" fmla="*/ 0 w 573"/>
                  <a:gd name="T29" fmla="*/ 2147483646 h 361"/>
                  <a:gd name="T30" fmla="*/ 2147483646 w 573"/>
                  <a:gd name="T31" fmla="*/ 2147483646 h 361"/>
                  <a:gd name="T32" fmla="*/ 2147483646 w 573"/>
                  <a:gd name="T33" fmla="*/ 2147483646 h 361"/>
                  <a:gd name="T34" fmla="*/ 2147483646 w 573"/>
                  <a:gd name="T35" fmla="*/ 2147483646 h 361"/>
                  <a:gd name="T36" fmla="*/ 2147483646 w 573"/>
                  <a:gd name="T37" fmla="*/ 2147483646 h 361"/>
                  <a:gd name="T38" fmla="*/ 2147483646 w 573"/>
                  <a:gd name="T39" fmla="*/ 2147483646 h 361"/>
                  <a:gd name="T40" fmla="*/ 2147483646 w 573"/>
                  <a:gd name="T41" fmla="*/ 2147483646 h 361"/>
                  <a:gd name="T42" fmla="*/ 2147483646 w 573"/>
                  <a:gd name="T43" fmla="*/ 2147483646 h 361"/>
                  <a:gd name="T44" fmla="*/ 2147483646 w 573"/>
                  <a:gd name="T45" fmla="*/ 2147483646 h 361"/>
                  <a:gd name="T46" fmla="*/ 2147483646 w 573"/>
                  <a:gd name="T47" fmla="*/ 2147483646 h 361"/>
                  <a:gd name="T48" fmla="*/ 2147483646 w 573"/>
                  <a:gd name="T49" fmla="*/ 2147483646 h 361"/>
                  <a:gd name="T50" fmla="*/ 2147483646 w 573"/>
                  <a:gd name="T51" fmla="*/ 2147483646 h 361"/>
                  <a:gd name="T52" fmla="*/ 2147483646 w 573"/>
                  <a:gd name="T53" fmla="*/ 2147483646 h 361"/>
                  <a:gd name="T54" fmla="*/ 2147483646 w 573"/>
                  <a:gd name="T55" fmla="*/ 2147483646 h 361"/>
                  <a:gd name="T56" fmla="*/ 2147483646 w 573"/>
                  <a:gd name="T57" fmla="*/ 2147483646 h 361"/>
                  <a:gd name="T58" fmla="*/ 2147483646 w 573"/>
                  <a:gd name="T59" fmla="*/ 2147483646 h 361"/>
                  <a:gd name="T60" fmla="*/ 2147483646 w 573"/>
                  <a:gd name="T61" fmla="*/ 2147483646 h 361"/>
                  <a:gd name="T62" fmla="*/ 2147483646 w 573"/>
                  <a:gd name="T63" fmla="*/ 2147483646 h 361"/>
                  <a:gd name="T64" fmla="*/ 2147483646 w 573"/>
                  <a:gd name="T65" fmla="*/ 2147483646 h 361"/>
                  <a:gd name="T66" fmla="*/ 2147483646 w 573"/>
                  <a:gd name="T67" fmla="*/ 2147483646 h 361"/>
                  <a:gd name="T68" fmla="*/ 2147483646 w 573"/>
                  <a:gd name="T69" fmla="*/ 2147483646 h 361"/>
                  <a:gd name="T70" fmla="*/ 2147483646 w 573"/>
                  <a:gd name="T71" fmla="*/ 2147483646 h 361"/>
                  <a:gd name="T72" fmla="*/ 2147483646 w 573"/>
                  <a:gd name="T73" fmla="*/ 2147483646 h 361"/>
                  <a:gd name="T74" fmla="*/ 2147483646 w 573"/>
                  <a:gd name="T75" fmla="*/ 2147483646 h 361"/>
                  <a:gd name="T76" fmla="*/ 2147483646 w 573"/>
                  <a:gd name="T77" fmla="*/ 2147483646 h 361"/>
                  <a:gd name="T78" fmla="*/ 2147483646 w 573"/>
                  <a:gd name="T79" fmla="*/ 2147483646 h 361"/>
                  <a:gd name="T80" fmla="*/ 2147483646 w 573"/>
                  <a:gd name="T81" fmla="*/ 2147483646 h 361"/>
                  <a:gd name="T82" fmla="*/ 2147483646 w 573"/>
                  <a:gd name="T83" fmla="*/ 2147483646 h 361"/>
                  <a:gd name="T84" fmla="*/ 2147483646 w 573"/>
                  <a:gd name="T85" fmla="*/ 2147483646 h 361"/>
                  <a:gd name="T86" fmla="*/ 2147483646 w 573"/>
                  <a:gd name="T87" fmla="*/ 2147483646 h 361"/>
                  <a:gd name="T88" fmla="*/ 2147483646 w 573"/>
                  <a:gd name="T89" fmla="*/ 2147483646 h 361"/>
                  <a:gd name="T90" fmla="*/ 2147483646 w 573"/>
                  <a:gd name="T91" fmla="*/ 2147483646 h 361"/>
                  <a:gd name="T92" fmla="*/ 2147483646 w 573"/>
                  <a:gd name="T93" fmla="*/ 2147483646 h 361"/>
                  <a:gd name="T94" fmla="*/ 2147483646 w 573"/>
                  <a:gd name="T95" fmla="*/ 2147483646 h 361"/>
                  <a:gd name="T96" fmla="*/ 2147483646 w 573"/>
                  <a:gd name="T97" fmla="*/ 2147483646 h 361"/>
                  <a:gd name="T98" fmla="*/ 2147483646 w 573"/>
                  <a:gd name="T99" fmla="*/ 2147483646 h 361"/>
                  <a:gd name="T100" fmla="*/ 2147483646 w 573"/>
                  <a:gd name="T101" fmla="*/ 2147483646 h 36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w 573"/>
                  <a:gd name="T154" fmla="*/ 0 h 361"/>
                  <a:gd name="T155" fmla="*/ 573 w 573"/>
                  <a:gd name="T156" fmla="*/ 361 h 361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T153" t="T154" r="T155" b="T156"/>
                <a:pathLst>
                  <a:path w="573" h="361">
                    <a:moveTo>
                      <a:pt x="525" y="11"/>
                    </a:moveTo>
                    <a:cubicBezTo>
                      <a:pt x="523" y="12"/>
                      <a:pt x="523" y="12"/>
                      <a:pt x="523" y="12"/>
                    </a:cubicBezTo>
                    <a:cubicBezTo>
                      <a:pt x="523" y="18"/>
                      <a:pt x="520" y="21"/>
                      <a:pt x="514" y="21"/>
                    </a:cubicBezTo>
                    <a:cubicBezTo>
                      <a:pt x="473" y="16"/>
                      <a:pt x="473" y="16"/>
                      <a:pt x="473" y="16"/>
                    </a:cubicBezTo>
                    <a:cubicBezTo>
                      <a:pt x="445" y="11"/>
                      <a:pt x="427" y="0"/>
                      <a:pt x="416" y="2"/>
                    </a:cubicBezTo>
                    <a:cubicBezTo>
                      <a:pt x="396" y="4"/>
                      <a:pt x="358" y="57"/>
                      <a:pt x="358" y="57"/>
                    </a:cubicBezTo>
                    <a:cubicBezTo>
                      <a:pt x="360" y="80"/>
                      <a:pt x="360" y="80"/>
                      <a:pt x="360" y="80"/>
                    </a:cubicBezTo>
                    <a:cubicBezTo>
                      <a:pt x="360" y="82"/>
                      <a:pt x="360" y="82"/>
                      <a:pt x="360" y="82"/>
                    </a:cubicBezTo>
                    <a:cubicBezTo>
                      <a:pt x="355" y="83"/>
                      <a:pt x="355" y="83"/>
                      <a:pt x="355" y="83"/>
                    </a:cubicBezTo>
                    <a:cubicBezTo>
                      <a:pt x="310" y="89"/>
                      <a:pt x="285" y="85"/>
                      <a:pt x="282" y="70"/>
                    </a:cubicBezTo>
                    <a:cubicBezTo>
                      <a:pt x="277" y="5"/>
                      <a:pt x="277" y="5"/>
                      <a:pt x="277" y="5"/>
                    </a:cubicBezTo>
                    <a:cubicBezTo>
                      <a:pt x="224" y="2"/>
                      <a:pt x="224" y="2"/>
                      <a:pt x="224" y="2"/>
                    </a:cubicBezTo>
                    <a:cubicBezTo>
                      <a:pt x="202" y="48"/>
                      <a:pt x="202" y="48"/>
                      <a:pt x="202" y="48"/>
                    </a:cubicBezTo>
                    <a:cubicBezTo>
                      <a:pt x="200" y="28"/>
                      <a:pt x="200" y="28"/>
                      <a:pt x="200" y="28"/>
                    </a:cubicBezTo>
                    <a:cubicBezTo>
                      <a:pt x="199" y="12"/>
                      <a:pt x="196" y="3"/>
                      <a:pt x="192" y="1"/>
                    </a:cubicBezTo>
                    <a:cubicBezTo>
                      <a:pt x="169" y="12"/>
                      <a:pt x="169" y="12"/>
                      <a:pt x="169" y="12"/>
                    </a:cubicBezTo>
                    <a:cubicBezTo>
                      <a:pt x="159" y="26"/>
                      <a:pt x="159" y="26"/>
                      <a:pt x="159" y="26"/>
                    </a:cubicBezTo>
                    <a:cubicBezTo>
                      <a:pt x="158" y="27"/>
                      <a:pt x="158" y="27"/>
                      <a:pt x="158" y="27"/>
                    </a:cubicBezTo>
                    <a:cubicBezTo>
                      <a:pt x="157" y="27"/>
                      <a:pt x="157" y="27"/>
                      <a:pt x="157" y="27"/>
                    </a:cubicBezTo>
                    <a:cubicBezTo>
                      <a:pt x="135" y="34"/>
                      <a:pt x="135" y="34"/>
                      <a:pt x="135" y="34"/>
                    </a:cubicBezTo>
                    <a:cubicBezTo>
                      <a:pt x="112" y="53"/>
                      <a:pt x="92" y="73"/>
                      <a:pt x="74" y="95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0" y="197"/>
                      <a:pt x="30" y="197"/>
                      <a:pt x="30" y="197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30" y="201"/>
                      <a:pt x="30" y="201"/>
                      <a:pt x="30" y="201"/>
                    </a:cubicBezTo>
                    <a:cubicBezTo>
                      <a:pt x="29" y="202"/>
                      <a:pt x="29" y="202"/>
                      <a:pt x="29" y="202"/>
                    </a:cubicBezTo>
                    <a:cubicBezTo>
                      <a:pt x="25" y="209"/>
                      <a:pt x="27" y="218"/>
                      <a:pt x="33" y="229"/>
                    </a:cubicBezTo>
                    <a:cubicBezTo>
                      <a:pt x="40" y="242"/>
                      <a:pt x="46" y="257"/>
                      <a:pt x="46" y="274"/>
                    </a:cubicBezTo>
                    <a:cubicBezTo>
                      <a:pt x="46" y="277"/>
                      <a:pt x="46" y="277"/>
                      <a:pt x="46" y="277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14"/>
                      <a:pt x="0" y="314"/>
                      <a:pt x="0" y="314"/>
                    </a:cubicBezTo>
                    <a:cubicBezTo>
                      <a:pt x="21" y="324"/>
                      <a:pt x="21" y="324"/>
                      <a:pt x="21" y="324"/>
                    </a:cubicBezTo>
                    <a:cubicBezTo>
                      <a:pt x="24" y="325"/>
                      <a:pt x="25" y="327"/>
                      <a:pt x="25" y="328"/>
                    </a:cubicBezTo>
                    <a:cubicBezTo>
                      <a:pt x="25" y="330"/>
                      <a:pt x="25" y="330"/>
                      <a:pt x="25" y="330"/>
                    </a:cubicBezTo>
                    <a:cubicBezTo>
                      <a:pt x="24" y="335"/>
                      <a:pt x="32" y="343"/>
                      <a:pt x="48" y="350"/>
                    </a:cubicBezTo>
                    <a:cubicBezTo>
                      <a:pt x="87" y="361"/>
                      <a:pt x="87" y="361"/>
                      <a:pt x="87" y="361"/>
                    </a:cubicBezTo>
                    <a:cubicBezTo>
                      <a:pt x="99" y="353"/>
                      <a:pt x="99" y="353"/>
                      <a:pt x="99" y="353"/>
                    </a:cubicBezTo>
                    <a:cubicBezTo>
                      <a:pt x="111" y="335"/>
                      <a:pt x="111" y="335"/>
                      <a:pt x="111" y="335"/>
                    </a:cubicBezTo>
                    <a:cubicBezTo>
                      <a:pt x="122" y="305"/>
                      <a:pt x="122" y="305"/>
                      <a:pt x="122" y="305"/>
                    </a:cubicBezTo>
                    <a:cubicBezTo>
                      <a:pt x="152" y="316"/>
                      <a:pt x="152" y="316"/>
                      <a:pt x="152" y="316"/>
                    </a:cubicBezTo>
                    <a:cubicBezTo>
                      <a:pt x="157" y="319"/>
                      <a:pt x="157" y="319"/>
                      <a:pt x="157" y="319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7" y="321"/>
                      <a:pt x="157" y="321"/>
                      <a:pt x="157" y="321"/>
                    </a:cubicBezTo>
                    <a:cubicBezTo>
                      <a:pt x="157" y="323"/>
                      <a:pt x="157" y="323"/>
                      <a:pt x="157" y="323"/>
                    </a:cubicBezTo>
                    <a:cubicBezTo>
                      <a:pt x="151" y="335"/>
                      <a:pt x="154" y="344"/>
                      <a:pt x="164" y="349"/>
                    </a:cubicBezTo>
                    <a:cubicBezTo>
                      <a:pt x="198" y="350"/>
                      <a:pt x="198" y="350"/>
                      <a:pt x="198" y="350"/>
                    </a:cubicBezTo>
                    <a:cubicBezTo>
                      <a:pt x="209" y="348"/>
                      <a:pt x="219" y="344"/>
                      <a:pt x="225" y="338"/>
                    </a:cubicBezTo>
                    <a:cubicBezTo>
                      <a:pt x="229" y="333"/>
                      <a:pt x="236" y="332"/>
                      <a:pt x="245" y="333"/>
                    </a:cubicBezTo>
                    <a:cubicBezTo>
                      <a:pt x="257" y="335"/>
                      <a:pt x="267" y="339"/>
                      <a:pt x="275" y="349"/>
                    </a:cubicBezTo>
                    <a:cubicBezTo>
                      <a:pt x="282" y="331"/>
                      <a:pt x="282" y="331"/>
                      <a:pt x="282" y="331"/>
                    </a:cubicBezTo>
                    <a:cubicBezTo>
                      <a:pt x="284" y="328"/>
                      <a:pt x="284" y="328"/>
                      <a:pt x="284" y="328"/>
                    </a:cubicBezTo>
                    <a:cubicBezTo>
                      <a:pt x="285" y="328"/>
                      <a:pt x="285" y="328"/>
                      <a:pt x="285" y="328"/>
                    </a:cubicBezTo>
                    <a:cubicBezTo>
                      <a:pt x="291" y="325"/>
                      <a:pt x="294" y="319"/>
                      <a:pt x="298" y="312"/>
                    </a:cubicBezTo>
                    <a:cubicBezTo>
                      <a:pt x="301" y="305"/>
                      <a:pt x="306" y="297"/>
                      <a:pt x="315" y="292"/>
                    </a:cubicBezTo>
                    <a:cubicBezTo>
                      <a:pt x="330" y="283"/>
                      <a:pt x="330" y="283"/>
                      <a:pt x="330" y="283"/>
                    </a:cubicBezTo>
                    <a:cubicBezTo>
                      <a:pt x="331" y="282"/>
                      <a:pt x="331" y="282"/>
                      <a:pt x="331" y="282"/>
                    </a:cubicBezTo>
                    <a:cubicBezTo>
                      <a:pt x="332" y="283"/>
                      <a:pt x="332" y="283"/>
                      <a:pt x="332" y="283"/>
                    </a:cubicBezTo>
                    <a:cubicBezTo>
                      <a:pt x="333" y="283"/>
                      <a:pt x="333" y="283"/>
                      <a:pt x="333" y="283"/>
                    </a:cubicBezTo>
                    <a:cubicBezTo>
                      <a:pt x="341" y="286"/>
                      <a:pt x="341" y="286"/>
                      <a:pt x="341" y="286"/>
                    </a:cubicBezTo>
                    <a:cubicBezTo>
                      <a:pt x="341" y="286"/>
                      <a:pt x="341" y="286"/>
                      <a:pt x="341" y="286"/>
                    </a:cubicBezTo>
                    <a:cubicBezTo>
                      <a:pt x="343" y="287"/>
                      <a:pt x="343" y="287"/>
                      <a:pt x="343" y="287"/>
                    </a:cubicBezTo>
                    <a:cubicBezTo>
                      <a:pt x="355" y="234"/>
                      <a:pt x="355" y="234"/>
                      <a:pt x="355" y="234"/>
                    </a:cubicBezTo>
                    <a:cubicBezTo>
                      <a:pt x="355" y="233"/>
                      <a:pt x="355" y="233"/>
                      <a:pt x="355" y="233"/>
                    </a:cubicBezTo>
                    <a:cubicBezTo>
                      <a:pt x="372" y="230"/>
                      <a:pt x="372" y="230"/>
                      <a:pt x="372" y="230"/>
                    </a:cubicBezTo>
                    <a:cubicBezTo>
                      <a:pt x="389" y="218"/>
                      <a:pt x="397" y="209"/>
                      <a:pt x="396" y="200"/>
                    </a:cubicBezTo>
                    <a:cubicBezTo>
                      <a:pt x="393" y="184"/>
                      <a:pt x="393" y="184"/>
                      <a:pt x="393" y="184"/>
                    </a:cubicBezTo>
                    <a:cubicBezTo>
                      <a:pt x="389" y="174"/>
                      <a:pt x="389" y="166"/>
                      <a:pt x="391" y="163"/>
                    </a:cubicBezTo>
                    <a:cubicBezTo>
                      <a:pt x="394" y="160"/>
                      <a:pt x="396" y="159"/>
                      <a:pt x="399" y="159"/>
                    </a:cubicBezTo>
                    <a:cubicBezTo>
                      <a:pt x="407" y="159"/>
                      <a:pt x="415" y="161"/>
                      <a:pt x="424" y="165"/>
                    </a:cubicBezTo>
                    <a:cubicBezTo>
                      <a:pt x="426" y="148"/>
                      <a:pt x="426" y="148"/>
                      <a:pt x="426" y="148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7" y="145"/>
                      <a:pt x="427" y="145"/>
                      <a:pt x="427" y="145"/>
                    </a:cubicBezTo>
                    <a:cubicBezTo>
                      <a:pt x="445" y="137"/>
                      <a:pt x="445" y="137"/>
                      <a:pt x="445" y="137"/>
                    </a:cubicBezTo>
                    <a:cubicBezTo>
                      <a:pt x="447" y="127"/>
                      <a:pt x="447" y="127"/>
                      <a:pt x="447" y="127"/>
                    </a:cubicBezTo>
                    <a:cubicBezTo>
                      <a:pt x="436" y="127"/>
                      <a:pt x="436" y="127"/>
                      <a:pt x="436" y="127"/>
                    </a:cubicBezTo>
                    <a:cubicBezTo>
                      <a:pt x="434" y="126"/>
                      <a:pt x="434" y="126"/>
                      <a:pt x="434" y="126"/>
                    </a:cubicBezTo>
                    <a:cubicBezTo>
                      <a:pt x="435" y="121"/>
                      <a:pt x="435" y="121"/>
                      <a:pt x="435" y="121"/>
                    </a:cubicBezTo>
                    <a:cubicBezTo>
                      <a:pt x="435" y="118"/>
                      <a:pt x="435" y="118"/>
                      <a:pt x="435" y="118"/>
                    </a:cubicBezTo>
                    <a:cubicBezTo>
                      <a:pt x="436" y="116"/>
                      <a:pt x="436" y="116"/>
                      <a:pt x="436" y="116"/>
                    </a:cubicBezTo>
                    <a:cubicBezTo>
                      <a:pt x="439" y="116"/>
                      <a:pt x="439" y="116"/>
                      <a:pt x="439" y="116"/>
                    </a:cubicBezTo>
                    <a:cubicBezTo>
                      <a:pt x="442" y="116"/>
                      <a:pt x="442" y="116"/>
                      <a:pt x="442" y="116"/>
                    </a:cubicBezTo>
                    <a:cubicBezTo>
                      <a:pt x="449" y="116"/>
                      <a:pt x="457" y="111"/>
                      <a:pt x="467" y="103"/>
                    </a:cubicBezTo>
                    <a:cubicBezTo>
                      <a:pt x="533" y="56"/>
                      <a:pt x="533" y="56"/>
                      <a:pt x="533" y="56"/>
                    </a:cubicBezTo>
                    <a:cubicBezTo>
                      <a:pt x="535" y="56"/>
                      <a:pt x="535" y="56"/>
                      <a:pt x="535" y="56"/>
                    </a:cubicBezTo>
                    <a:cubicBezTo>
                      <a:pt x="557" y="65"/>
                      <a:pt x="557" y="65"/>
                      <a:pt x="557" y="65"/>
                    </a:cubicBezTo>
                    <a:cubicBezTo>
                      <a:pt x="565" y="64"/>
                      <a:pt x="565" y="64"/>
                      <a:pt x="565" y="64"/>
                    </a:cubicBezTo>
                    <a:cubicBezTo>
                      <a:pt x="560" y="42"/>
                      <a:pt x="560" y="42"/>
                      <a:pt x="560" y="42"/>
                    </a:cubicBezTo>
                    <a:cubicBezTo>
                      <a:pt x="560" y="40"/>
                      <a:pt x="560" y="40"/>
                      <a:pt x="560" y="40"/>
                    </a:cubicBezTo>
                    <a:cubicBezTo>
                      <a:pt x="561" y="39"/>
                      <a:pt x="561" y="39"/>
                      <a:pt x="561" y="39"/>
                    </a:cubicBezTo>
                    <a:cubicBezTo>
                      <a:pt x="562" y="38"/>
                      <a:pt x="562" y="38"/>
                      <a:pt x="562" y="38"/>
                    </a:cubicBezTo>
                    <a:cubicBezTo>
                      <a:pt x="573" y="19"/>
                      <a:pt x="573" y="19"/>
                      <a:pt x="573" y="19"/>
                    </a:cubicBezTo>
                    <a:cubicBezTo>
                      <a:pt x="570" y="16"/>
                      <a:pt x="570" y="16"/>
                      <a:pt x="570" y="16"/>
                    </a:cubicBezTo>
                    <a:cubicBezTo>
                      <a:pt x="563" y="19"/>
                      <a:pt x="563" y="19"/>
                      <a:pt x="563" y="19"/>
                    </a:cubicBezTo>
                    <a:cubicBezTo>
                      <a:pt x="563" y="20"/>
                      <a:pt x="563" y="20"/>
                      <a:pt x="563" y="20"/>
                    </a:cubicBezTo>
                    <a:cubicBezTo>
                      <a:pt x="562" y="20"/>
                      <a:pt x="562" y="20"/>
                      <a:pt x="562" y="20"/>
                    </a:cubicBezTo>
                    <a:cubicBezTo>
                      <a:pt x="541" y="23"/>
                      <a:pt x="541" y="23"/>
                      <a:pt x="541" y="23"/>
                    </a:cubicBezTo>
                    <a:cubicBezTo>
                      <a:pt x="535" y="23"/>
                      <a:pt x="535" y="23"/>
                      <a:pt x="535" y="23"/>
                    </a:cubicBezTo>
                    <a:cubicBezTo>
                      <a:pt x="534" y="23"/>
                      <a:pt x="534" y="23"/>
                      <a:pt x="534" y="23"/>
                    </a:cubicBezTo>
                    <a:cubicBezTo>
                      <a:pt x="534" y="22"/>
                      <a:pt x="534" y="22"/>
                      <a:pt x="534" y="22"/>
                    </a:cubicBezTo>
                    <a:cubicBezTo>
                      <a:pt x="533" y="19"/>
                      <a:pt x="533" y="19"/>
                      <a:pt x="533" y="19"/>
                    </a:cubicBezTo>
                    <a:cubicBezTo>
                      <a:pt x="529" y="11"/>
                      <a:pt x="529" y="11"/>
                      <a:pt x="529" y="11"/>
                    </a:cubicBezTo>
                    <a:lnTo>
                      <a:pt x="525" y="11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8" name="Freeform 32"/>
              <p:cNvSpPr/>
              <p:nvPr/>
            </p:nvSpPr>
            <p:spPr bwMode="auto">
              <a:xfrm>
                <a:off x="7186091" y="3668027"/>
                <a:ext cx="629343" cy="474911"/>
              </a:xfrm>
              <a:custGeom>
                <a:avLst/>
                <a:gdLst>
                  <a:gd name="T0" fmla="*/ 2147483646 w 498"/>
                  <a:gd name="T1" fmla="*/ 2147483646 h 385"/>
                  <a:gd name="T2" fmla="*/ 2147483646 w 498"/>
                  <a:gd name="T3" fmla="*/ 2147483646 h 385"/>
                  <a:gd name="T4" fmla="*/ 2147483646 w 498"/>
                  <a:gd name="T5" fmla="*/ 2147483646 h 385"/>
                  <a:gd name="T6" fmla="*/ 2147483646 w 498"/>
                  <a:gd name="T7" fmla="*/ 0 h 385"/>
                  <a:gd name="T8" fmla="*/ 2147483646 w 498"/>
                  <a:gd name="T9" fmla="*/ 2147483646 h 385"/>
                  <a:gd name="T10" fmla="*/ 2147483646 w 498"/>
                  <a:gd name="T11" fmla="*/ 2147483646 h 385"/>
                  <a:gd name="T12" fmla="*/ 2147483646 w 498"/>
                  <a:gd name="T13" fmla="*/ 2147483646 h 385"/>
                  <a:gd name="T14" fmla="*/ 2147483646 w 498"/>
                  <a:gd name="T15" fmla="*/ 2147483646 h 385"/>
                  <a:gd name="T16" fmla="*/ 2147483646 w 498"/>
                  <a:gd name="T17" fmla="*/ 2147483646 h 385"/>
                  <a:gd name="T18" fmla="*/ 2147483646 w 498"/>
                  <a:gd name="T19" fmla="*/ 2147483646 h 385"/>
                  <a:gd name="T20" fmla="*/ 2147483646 w 498"/>
                  <a:gd name="T21" fmla="*/ 2147483646 h 385"/>
                  <a:gd name="T22" fmla="*/ 0 w 498"/>
                  <a:gd name="T23" fmla="*/ 2147483646 h 385"/>
                  <a:gd name="T24" fmla="*/ 2147483646 w 498"/>
                  <a:gd name="T25" fmla="*/ 2147483646 h 385"/>
                  <a:gd name="T26" fmla="*/ 2147483646 w 498"/>
                  <a:gd name="T27" fmla="*/ 2147483646 h 385"/>
                  <a:gd name="T28" fmla="*/ 2147483646 w 498"/>
                  <a:gd name="T29" fmla="*/ 2147483646 h 385"/>
                  <a:gd name="T30" fmla="*/ 2147483646 w 498"/>
                  <a:gd name="T31" fmla="*/ 2147483646 h 385"/>
                  <a:gd name="T32" fmla="*/ 2147483646 w 498"/>
                  <a:gd name="T33" fmla="*/ 2147483646 h 385"/>
                  <a:gd name="T34" fmla="*/ 2147483646 w 498"/>
                  <a:gd name="T35" fmla="*/ 2147483646 h 385"/>
                  <a:gd name="T36" fmla="*/ 2147483646 w 498"/>
                  <a:gd name="T37" fmla="*/ 2147483646 h 385"/>
                  <a:gd name="T38" fmla="*/ 2147483646 w 498"/>
                  <a:gd name="T39" fmla="*/ 2147483646 h 385"/>
                  <a:gd name="T40" fmla="*/ 2147483646 w 498"/>
                  <a:gd name="T41" fmla="*/ 2147483646 h 385"/>
                  <a:gd name="T42" fmla="*/ 2147483646 w 498"/>
                  <a:gd name="T43" fmla="*/ 2147483646 h 385"/>
                  <a:gd name="T44" fmla="*/ 2147483646 w 498"/>
                  <a:gd name="T45" fmla="*/ 2147483646 h 385"/>
                  <a:gd name="T46" fmla="*/ 2147483646 w 498"/>
                  <a:gd name="T47" fmla="*/ 2147483646 h 385"/>
                  <a:gd name="T48" fmla="*/ 2147483646 w 498"/>
                  <a:gd name="T49" fmla="*/ 2147483646 h 385"/>
                  <a:gd name="T50" fmla="*/ 2147483646 w 498"/>
                  <a:gd name="T51" fmla="*/ 2147483646 h 385"/>
                  <a:gd name="T52" fmla="*/ 2147483646 w 498"/>
                  <a:gd name="T53" fmla="*/ 2147483646 h 385"/>
                  <a:gd name="T54" fmla="*/ 2147483646 w 498"/>
                  <a:gd name="T55" fmla="*/ 2147483646 h 385"/>
                  <a:gd name="T56" fmla="*/ 2147483646 w 498"/>
                  <a:gd name="T57" fmla="*/ 2147483646 h 385"/>
                  <a:gd name="T58" fmla="*/ 2147483646 w 498"/>
                  <a:gd name="T59" fmla="*/ 2147483646 h 385"/>
                  <a:gd name="T60" fmla="*/ 2147483646 w 498"/>
                  <a:gd name="T61" fmla="*/ 2147483646 h 385"/>
                  <a:gd name="T62" fmla="*/ 2147483646 w 498"/>
                  <a:gd name="T63" fmla="*/ 2147483646 h 385"/>
                  <a:gd name="T64" fmla="*/ 2147483646 w 498"/>
                  <a:gd name="T65" fmla="*/ 2147483646 h 385"/>
                  <a:gd name="T66" fmla="*/ 2147483646 w 498"/>
                  <a:gd name="T67" fmla="*/ 2147483646 h 385"/>
                  <a:gd name="T68" fmla="*/ 2147483646 w 498"/>
                  <a:gd name="T69" fmla="*/ 2147483646 h 385"/>
                  <a:gd name="T70" fmla="*/ 2147483646 w 498"/>
                  <a:gd name="T71" fmla="*/ 2147483646 h 385"/>
                  <a:gd name="T72" fmla="*/ 2147483646 w 498"/>
                  <a:gd name="T73" fmla="*/ 2147483646 h 385"/>
                  <a:gd name="T74" fmla="*/ 2147483646 w 498"/>
                  <a:gd name="T75" fmla="*/ 2147483646 h 385"/>
                  <a:gd name="T76" fmla="*/ 2147483646 w 498"/>
                  <a:gd name="T77" fmla="*/ 2147483646 h 385"/>
                  <a:gd name="T78" fmla="*/ 2147483646 w 498"/>
                  <a:gd name="T79" fmla="*/ 2147483646 h 385"/>
                  <a:gd name="T80" fmla="*/ 2147483646 w 498"/>
                  <a:gd name="T81" fmla="*/ 2147483646 h 385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w 498"/>
                  <a:gd name="T124" fmla="*/ 0 h 385"/>
                  <a:gd name="T125" fmla="*/ 498 w 498"/>
                  <a:gd name="T126" fmla="*/ 385 h 385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T123" t="T124" r="T125" b="T126"/>
                <a:pathLst>
                  <a:path w="498" h="385">
                    <a:moveTo>
                      <a:pt x="348" y="112"/>
                    </a:moveTo>
                    <a:cubicBezTo>
                      <a:pt x="336" y="102"/>
                      <a:pt x="327" y="86"/>
                      <a:pt x="317" y="59"/>
                    </a:cubicBezTo>
                    <a:cubicBezTo>
                      <a:pt x="287" y="59"/>
                      <a:pt x="269" y="54"/>
                      <a:pt x="260" y="43"/>
                    </a:cubicBezTo>
                    <a:cubicBezTo>
                      <a:pt x="254" y="34"/>
                      <a:pt x="241" y="28"/>
                      <a:pt x="223" y="22"/>
                    </a:cubicBezTo>
                    <a:cubicBezTo>
                      <a:pt x="218" y="21"/>
                      <a:pt x="218" y="21"/>
                      <a:pt x="218" y="21"/>
                    </a:cubicBezTo>
                    <a:cubicBezTo>
                      <a:pt x="223" y="3"/>
                      <a:pt x="223" y="3"/>
                      <a:pt x="223" y="3"/>
                    </a:cubicBezTo>
                    <a:cubicBezTo>
                      <a:pt x="220" y="1"/>
                      <a:pt x="220" y="1"/>
                      <a:pt x="220" y="1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02" y="6"/>
                      <a:pt x="194" y="13"/>
                      <a:pt x="191" y="21"/>
                    </a:cubicBezTo>
                    <a:cubicBezTo>
                      <a:pt x="186" y="30"/>
                      <a:pt x="181" y="37"/>
                      <a:pt x="175" y="42"/>
                    </a:cubicBezTo>
                    <a:cubicBezTo>
                      <a:pt x="169" y="59"/>
                      <a:pt x="164" y="68"/>
                      <a:pt x="159" y="68"/>
                    </a:cubicBezTo>
                    <a:cubicBezTo>
                      <a:pt x="156" y="69"/>
                      <a:pt x="154" y="67"/>
                      <a:pt x="151" y="63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7" y="53"/>
                      <a:pt x="130" y="50"/>
                      <a:pt x="125" y="50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7" y="59"/>
                      <a:pt x="97" y="64"/>
                      <a:pt x="81" y="67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28" y="58"/>
                      <a:pt x="23" y="45"/>
                      <a:pt x="26" y="30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12" y="56"/>
                      <a:pt x="12" y="56"/>
                      <a:pt x="12" y="56"/>
                    </a:cubicBezTo>
                    <a:cubicBezTo>
                      <a:pt x="30" y="80"/>
                      <a:pt x="44" y="96"/>
                      <a:pt x="51" y="100"/>
                    </a:cubicBezTo>
                    <a:cubicBezTo>
                      <a:pt x="55" y="102"/>
                      <a:pt x="68" y="107"/>
                      <a:pt x="90" y="113"/>
                    </a:cubicBezTo>
                    <a:cubicBezTo>
                      <a:pt x="128" y="127"/>
                      <a:pt x="128" y="127"/>
                      <a:pt x="128" y="127"/>
                    </a:cubicBezTo>
                    <a:cubicBezTo>
                      <a:pt x="140" y="132"/>
                      <a:pt x="151" y="155"/>
                      <a:pt x="164" y="196"/>
                    </a:cubicBezTo>
                    <a:cubicBezTo>
                      <a:pt x="181" y="208"/>
                      <a:pt x="192" y="213"/>
                      <a:pt x="199" y="212"/>
                    </a:cubicBezTo>
                    <a:cubicBezTo>
                      <a:pt x="206" y="209"/>
                      <a:pt x="219" y="202"/>
                      <a:pt x="237" y="190"/>
                    </a:cubicBezTo>
                    <a:cubicBezTo>
                      <a:pt x="238" y="189"/>
                      <a:pt x="238" y="189"/>
                      <a:pt x="238" y="189"/>
                    </a:cubicBezTo>
                    <a:cubicBezTo>
                      <a:pt x="239" y="188"/>
                      <a:pt x="239" y="188"/>
                      <a:pt x="239" y="188"/>
                    </a:cubicBezTo>
                    <a:cubicBezTo>
                      <a:pt x="241" y="189"/>
                      <a:pt x="241" y="189"/>
                      <a:pt x="241" y="189"/>
                    </a:cubicBezTo>
                    <a:cubicBezTo>
                      <a:pt x="260" y="193"/>
                      <a:pt x="260" y="193"/>
                      <a:pt x="260" y="193"/>
                    </a:cubicBezTo>
                    <a:cubicBezTo>
                      <a:pt x="262" y="193"/>
                      <a:pt x="262" y="193"/>
                      <a:pt x="262" y="193"/>
                    </a:cubicBezTo>
                    <a:cubicBezTo>
                      <a:pt x="262" y="196"/>
                      <a:pt x="262" y="196"/>
                      <a:pt x="262" y="196"/>
                    </a:cubicBezTo>
                    <a:cubicBezTo>
                      <a:pt x="261" y="200"/>
                      <a:pt x="261" y="200"/>
                      <a:pt x="261" y="200"/>
                    </a:cubicBezTo>
                    <a:cubicBezTo>
                      <a:pt x="255" y="225"/>
                      <a:pt x="250" y="240"/>
                      <a:pt x="245" y="244"/>
                    </a:cubicBezTo>
                    <a:cubicBezTo>
                      <a:pt x="220" y="245"/>
                      <a:pt x="220" y="245"/>
                      <a:pt x="220" y="245"/>
                    </a:cubicBezTo>
                    <a:cubicBezTo>
                      <a:pt x="220" y="246"/>
                      <a:pt x="220" y="246"/>
                      <a:pt x="220" y="246"/>
                    </a:cubicBezTo>
                    <a:cubicBezTo>
                      <a:pt x="220" y="257"/>
                      <a:pt x="213" y="272"/>
                      <a:pt x="199" y="292"/>
                    </a:cubicBezTo>
                    <a:cubicBezTo>
                      <a:pt x="195" y="299"/>
                      <a:pt x="194" y="304"/>
                      <a:pt x="194" y="307"/>
                    </a:cubicBezTo>
                    <a:cubicBezTo>
                      <a:pt x="218" y="324"/>
                      <a:pt x="218" y="324"/>
                      <a:pt x="218" y="324"/>
                    </a:cubicBezTo>
                    <a:cubicBezTo>
                      <a:pt x="224" y="331"/>
                      <a:pt x="229" y="334"/>
                      <a:pt x="234" y="334"/>
                    </a:cubicBezTo>
                    <a:cubicBezTo>
                      <a:pt x="239" y="334"/>
                      <a:pt x="239" y="334"/>
                      <a:pt x="239" y="334"/>
                    </a:cubicBezTo>
                    <a:cubicBezTo>
                      <a:pt x="244" y="352"/>
                      <a:pt x="244" y="352"/>
                      <a:pt x="244" y="352"/>
                    </a:cubicBezTo>
                    <a:cubicBezTo>
                      <a:pt x="256" y="356"/>
                      <a:pt x="256" y="356"/>
                      <a:pt x="256" y="356"/>
                    </a:cubicBezTo>
                    <a:cubicBezTo>
                      <a:pt x="262" y="349"/>
                      <a:pt x="262" y="349"/>
                      <a:pt x="262" y="349"/>
                    </a:cubicBezTo>
                    <a:cubicBezTo>
                      <a:pt x="265" y="346"/>
                      <a:pt x="270" y="344"/>
                      <a:pt x="273" y="345"/>
                    </a:cubicBezTo>
                    <a:cubicBezTo>
                      <a:pt x="283" y="345"/>
                      <a:pt x="292" y="352"/>
                      <a:pt x="302" y="365"/>
                    </a:cubicBezTo>
                    <a:cubicBezTo>
                      <a:pt x="302" y="365"/>
                      <a:pt x="302" y="365"/>
                      <a:pt x="302" y="365"/>
                    </a:cubicBezTo>
                    <a:cubicBezTo>
                      <a:pt x="312" y="378"/>
                      <a:pt x="312" y="378"/>
                      <a:pt x="312" y="378"/>
                    </a:cubicBezTo>
                    <a:cubicBezTo>
                      <a:pt x="313" y="377"/>
                      <a:pt x="313" y="377"/>
                      <a:pt x="313" y="377"/>
                    </a:cubicBezTo>
                    <a:cubicBezTo>
                      <a:pt x="319" y="373"/>
                      <a:pt x="331" y="374"/>
                      <a:pt x="348" y="379"/>
                    </a:cubicBezTo>
                    <a:cubicBezTo>
                      <a:pt x="375" y="385"/>
                      <a:pt x="375" y="385"/>
                      <a:pt x="375" y="385"/>
                    </a:cubicBezTo>
                    <a:cubicBezTo>
                      <a:pt x="401" y="377"/>
                      <a:pt x="401" y="377"/>
                      <a:pt x="401" y="377"/>
                    </a:cubicBezTo>
                    <a:cubicBezTo>
                      <a:pt x="411" y="372"/>
                      <a:pt x="411" y="372"/>
                      <a:pt x="411" y="372"/>
                    </a:cubicBezTo>
                    <a:cubicBezTo>
                      <a:pt x="418" y="366"/>
                      <a:pt x="418" y="366"/>
                      <a:pt x="418" y="366"/>
                    </a:cubicBezTo>
                    <a:cubicBezTo>
                      <a:pt x="412" y="359"/>
                      <a:pt x="412" y="359"/>
                      <a:pt x="412" y="359"/>
                    </a:cubicBezTo>
                    <a:cubicBezTo>
                      <a:pt x="410" y="355"/>
                      <a:pt x="412" y="349"/>
                      <a:pt x="417" y="344"/>
                    </a:cubicBezTo>
                    <a:cubicBezTo>
                      <a:pt x="424" y="339"/>
                      <a:pt x="428" y="334"/>
                      <a:pt x="428" y="327"/>
                    </a:cubicBezTo>
                    <a:cubicBezTo>
                      <a:pt x="428" y="315"/>
                      <a:pt x="428" y="315"/>
                      <a:pt x="428" y="315"/>
                    </a:cubicBezTo>
                    <a:cubicBezTo>
                      <a:pt x="426" y="308"/>
                      <a:pt x="427" y="304"/>
                      <a:pt x="429" y="302"/>
                    </a:cubicBezTo>
                    <a:cubicBezTo>
                      <a:pt x="431" y="298"/>
                      <a:pt x="439" y="296"/>
                      <a:pt x="447" y="293"/>
                    </a:cubicBezTo>
                    <a:cubicBezTo>
                      <a:pt x="461" y="291"/>
                      <a:pt x="478" y="298"/>
                      <a:pt x="498" y="315"/>
                    </a:cubicBezTo>
                    <a:cubicBezTo>
                      <a:pt x="490" y="293"/>
                      <a:pt x="490" y="293"/>
                      <a:pt x="490" y="293"/>
                    </a:cubicBezTo>
                    <a:cubicBezTo>
                      <a:pt x="479" y="278"/>
                      <a:pt x="479" y="278"/>
                      <a:pt x="479" y="278"/>
                    </a:cubicBezTo>
                    <a:cubicBezTo>
                      <a:pt x="477" y="259"/>
                      <a:pt x="477" y="259"/>
                      <a:pt x="477" y="259"/>
                    </a:cubicBezTo>
                    <a:cubicBezTo>
                      <a:pt x="459" y="255"/>
                      <a:pt x="459" y="255"/>
                      <a:pt x="459" y="255"/>
                    </a:cubicBezTo>
                    <a:cubicBezTo>
                      <a:pt x="458" y="255"/>
                      <a:pt x="458" y="255"/>
                      <a:pt x="458" y="255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58" y="254"/>
                      <a:pt x="458" y="254"/>
                      <a:pt x="458" y="254"/>
                    </a:cubicBezTo>
                    <a:cubicBezTo>
                      <a:pt x="410" y="227"/>
                      <a:pt x="410" y="227"/>
                      <a:pt x="410" y="227"/>
                    </a:cubicBezTo>
                    <a:cubicBezTo>
                      <a:pt x="387" y="223"/>
                      <a:pt x="387" y="223"/>
                      <a:pt x="387" y="223"/>
                    </a:cubicBezTo>
                    <a:cubicBezTo>
                      <a:pt x="387" y="218"/>
                      <a:pt x="387" y="218"/>
                      <a:pt x="387" y="218"/>
                    </a:cubicBezTo>
                    <a:cubicBezTo>
                      <a:pt x="386" y="193"/>
                      <a:pt x="386" y="193"/>
                      <a:pt x="386" y="193"/>
                    </a:cubicBezTo>
                    <a:cubicBezTo>
                      <a:pt x="370" y="149"/>
                      <a:pt x="357" y="121"/>
                      <a:pt x="348" y="112"/>
                    </a:cubicBez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39" name="Freeform 33"/>
              <p:cNvSpPr/>
              <p:nvPr/>
            </p:nvSpPr>
            <p:spPr bwMode="auto">
              <a:xfrm>
                <a:off x="6857117" y="2759936"/>
                <a:ext cx="584389" cy="816688"/>
              </a:xfrm>
              <a:custGeom>
                <a:avLst/>
                <a:gdLst>
                  <a:gd name="T0" fmla="*/ 2147483646 w 463"/>
                  <a:gd name="T1" fmla="*/ 2147483646 h 662"/>
                  <a:gd name="T2" fmla="*/ 2147483646 w 463"/>
                  <a:gd name="T3" fmla="*/ 2147483646 h 662"/>
                  <a:gd name="T4" fmla="*/ 2147483646 w 463"/>
                  <a:gd name="T5" fmla="*/ 2147483646 h 662"/>
                  <a:gd name="T6" fmla="*/ 2147483646 w 463"/>
                  <a:gd name="T7" fmla="*/ 2147483646 h 662"/>
                  <a:gd name="T8" fmla="*/ 2147483646 w 463"/>
                  <a:gd name="T9" fmla="*/ 2147483646 h 662"/>
                  <a:gd name="T10" fmla="*/ 2147483646 w 463"/>
                  <a:gd name="T11" fmla="*/ 2147483646 h 662"/>
                  <a:gd name="T12" fmla="*/ 2147483646 w 463"/>
                  <a:gd name="T13" fmla="*/ 2147483646 h 662"/>
                  <a:gd name="T14" fmla="*/ 2147483646 w 463"/>
                  <a:gd name="T15" fmla="*/ 2147483646 h 662"/>
                  <a:gd name="T16" fmla="*/ 2147483646 w 463"/>
                  <a:gd name="T17" fmla="*/ 0 h 662"/>
                  <a:gd name="T18" fmla="*/ 2147483646 w 463"/>
                  <a:gd name="T19" fmla="*/ 2147483646 h 662"/>
                  <a:gd name="T20" fmla="*/ 2147483646 w 463"/>
                  <a:gd name="T21" fmla="*/ 2147483646 h 662"/>
                  <a:gd name="T22" fmla="*/ 2147483646 w 463"/>
                  <a:gd name="T23" fmla="*/ 2147483646 h 662"/>
                  <a:gd name="T24" fmla="*/ 2147483646 w 463"/>
                  <a:gd name="T25" fmla="*/ 2147483646 h 662"/>
                  <a:gd name="T26" fmla="*/ 2147483646 w 463"/>
                  <a:gd name="T27" fmla="*/ 2147483646 h 662"/>
                  <a:gd name="T28" fmla="*/ 2147483646 w 463"/>
                  <a:gd name="T29" fmla="*/ 2147483646 h 662"/>
                  <a:gd name="T30" fmla="*/ 2147483646 w 463"/>
                  <a:gd name="T31" fmla="*/ 2147483646 h 662"/>
                  <a:gd name="T32" fmla="*/ 2147483646 w 463"/>
                  <a:gd name="T33" fmla="*/ 2147483646 h 662"/>
                  <a:gd name="T34" fmla="*/ 2147483646 w 463"/>
                  <a:gd name="T35" fmla="*/ 2147483646 h 662"/>
                  <a:gd name="T36" fmla="*/ 2147483646 w 463"/>
                  <a:gd name="T37" fmla="*/ 2147483646 h 662"/>
                  <a:gd name="T38" fmla="*/ 2147483646 w 463"/>
                  <a:gd name="T39" fmla="*/ 2147483646 h 662"/>
                  <a:gd name="T40" fmla="*/ 2147483646 w 463"/>
                  <a:gd name="T41" fmla="*/ 2147483646 h 662"/>
                  <a:gd name="T42" fmla="*/ 2147483646 w 463"/>
                  <a:gd name="T43" fmla="*/ 2147483646 h 662"/>
                  <a:gd name="T44" fmla="*/ 2147483646 w 463"/>
                  <a:gd name="T45" fmla="*/ 2147483646 h 662"/>
                  <a:gd name="T46" fmla="*/ 2147483646 w 463"/>
                  <a:gd name="T47" fmla="*/ 2147483646 h 662"/>
                  <a:gd name="T48" fmla="*/ 2147483646 w 463"/>
                  <a:gd name="T49" fmla="*/ 2147483646 h 662"/>
                  <a:gd name="T50" fmla="*/ 2147483646 w 463"/>
                  <a:gd name="T51" fmla="*/ 2147483646 h 662"/>
                  <a:gd name="T52" fmla="*/ 2147483646 w 463"/>
                  <a:gd name="T53" fmla="*/ 2147483646 h 662"/>
                  <a:gd name="T54" fmla="*/ 2147483646 w 463"/>
                  <a:gd name="T55" fmla="*/ 2147483646 h 662"/>
                  <a:gd name="T56" fmla="*/ 2147483646 w 463"/>
                  <a:gd name="T57" fmla="*/ 2147483646 h 662"/>
                  <a:gd name="T58" fmla="*/ 2147483646 w 463"/>
                  <a:gd name="T59" fmla="*/ 2147483646 h 662"/>
                  <a:gd name="T60" fmla="*/ 2147483646 w 463"/>
                  <a:gd name="T61" fmla="*/ 2147483646 h 662"/>
                  <a:gd name="T62" fmla="*/ 2147483646 w 463"/>
                  <a:gd name="T63" fmla="*/ 2147483646 h 662"/>
                  <a:gd name="T64" fmla="*/ 2147483646 w 463"/>
                  <a:gd name="T65" fmla="*/ 2147483646 h 662"/>
                  <a:gd name="T66" fmla="*/ 2147483646 w 463"/>
                  <a:gd name="T67" fmla="*/ 2147483646 h 662"/>
                  <a:gd name="T68" fmla="*/ 2147483646 w 463"/>
                  <a:gd name="T69" fmla="*/ 2147483646 h 662"/>
                  <a:gd name="T70" fmla="*/ 2147483646 w 463"/>
                  <a:gd name="T71" fmla="*/ 2147483646 h 662"/>
                  <a:gd name="T72" fmla="*/ 2147483646 w 463"/>
                  <a:gd name="T73" fmla="*/ 2147483646 h 662"/>
                  <a:gd name="T74" fmla="*/ 2147483646 w 463"/>
                  <a:gd name="T75" fmla="*/ 2147483646 h 662"/>
                  <a:gd name="T76" fmla="*/ 2147483646 w 463"/>
                  <a:gd name="T77" fmla="*/ 2147483646 h 662"/>
                  <a:gd name="T78" fmla="*/ 2147483646 w 463"/>
                  <a:gd name="T79" fmla="*/ 2147483646 h 662"/>
                  <a:gd name="T80" fmla="*/ 2147483646 w 463"/>
                  <a:gd name="T81" fmla="*/ 2147483646 h 662"/>
                  <a:gd name="T82" fmla="*/ 2147483646 w 463"/>
                  <a:gd name="T83" fmla="*/ 2147483646 h 662"/>
                  <a:gd name="T84" fmla="*/ 2147483646 w 463"/>
                  <a:gd name="T85" fmla="*/ 2147483646 h 662"/>
                  <a:gd name="T86" fmla="*/ 2147483646 w 463"/>
                  <a:gd name="T87" fmla="*/ 2147483646 h 662"/>
                  <a:gd name="T88" fmla="*/ 2147483646 w 463"/>
                  <a:gd name="T89" fmla="*/ 2147483646 h 662"/>
                  <a:gd name="T90" fmla="*/ 2147483646 w 463"/>
                  <a:gd name="T91" fmla="*/ 2147483646 h 662"/>
                  <a:gd name="T92" fmla="*/ 2147483646 w 463"/>
                  <a:gd name="T93" fmla="*/ 2147483646 h 662"/>
                  <a:gd name="T94" fmla="*/ 2147483646 w 463"/>
                  <a:gd name="T95" fmla="*/ 2147483646 h 662"/>
                  <a:gd name="T96" fmla="*/ 2147483646 w 463"/>
                  <a:gd name="T97" fmla="*/ 2147483646 h 662"/>
                  <a:gd name="T98" fmla="*/ 2147483646 w 463"/>
                  <a:gd name="T99" fmla="*/ 2147483646 h 662"/>
                  <a:gd name="T100" fmla="*/ 2147483646 w 463"/>
                  <a:gd name="T101" fmla="*/ 2147483646 h 662"/>
                  <a:gd name="T102" fmla="*/ 2147483646 w 463"/>
                  <a:gd name="T103" fmla="*/ 2147483646 h 662"/>
                  <a:gd name="T104" fmla="*/ 2147483646 w 463"/>
                  <a:gd name="T105" fmla="*/ 2147483646 h 66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463"/>
                  <a:gd name="T160" fmla="*/ 0 h 662"/>
                  <a:gd name="T161" fmla="*/ 463 w 463"/>
                  <a:gd name="T162" fmla="*/ 662 h 662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463" h="662">
                    <a:moveTo>
                      <a:pt x="426" y="200"/>
                    </a:move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17" y="196"/>
                      <a:pt x="417" y="196"/>
                      <a:pt x="417" y="196"/>
                    </a:cubicBezTo>
                    <a:cubicBezTo>
                      <a:pt x="410" y="189"/>
                      <a:pt x="410" y="189"/>
                      <a:pt x="410" y="189"/>
                    </a:cubicBezTo>
                    <a:cubicBezTo>
                      <a:pt x="381" y="181"/>
                      <a:pt x="381" y="181"/>
                      <a:pt x="381" y="181"/>
                    </a:cubicBezTo>
                    <a:cubicBezTo>
                      <a:pt x="373" y="181"/>
                      <a:pt x="373" y="181"/>
                      <a:pt x="373" y="181"/>
                    </a:cubicBezTo>
                    <a:cubicBezTo>
                      <a:pt x="368" y="183"/>
                      <a:pt x="368" y="183"/>
                      <a:pt x="368" y="183"/>
                    </a:cubicBezTo>
                    <a:cubicBezTo>
                      <a:pt x="357" y="161"/>
                      <a:pt x="357" y="161"/>
                      <a:pt x="357" y="161"/>
                    </a:cubicBezTo>
                    <a:cubicBezTo>
                      <a:pt x="358" y="160"/>
                      <a:pt x="358" y="160"/>
                      <a:pt x="358" y="160"/>
                    </a:cubicBezTo>
                    <a:cubicBezTo>
                      <a:pt x="366" y="149"/>
                      <a:pt x="366" y="149"/>
                      <a:pt x="366" y="149"/>
                    </a:cubicBezTo>
                    <a:cubicBezTo>
                      <a:pt x="366" y="137"/>
                      <a:pt x="366" y="137"/>
                      <a:pt x="366" y="137"/>
                    </a:cubicBezTo>
                    <a:cubicBezTo>
                      <a:pt x="367" y="134"/>
                      <a:pt x="367" y="134"/>
                      <a:pt x="367" y="134"/>
                    </a:cubicBezTo>
                    <a:cubicBezTo>
                      <a:pt x="372" y="126"/>
                      <a:pt x="372" y="126"/>
                      <a:pt x="372" y="126"/>
                    </a:cubicBezTo>
                    <a:cubicBezTo>
                      <a:pt x="368" y="124"/>
                      <a:pt x="368" y="124"/>
                      <a:pt x="368" y="124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52" y="121"/>
                      <a:pt x="352" y="121"/>
                      <a:pt x="352" y="121"/>
                    </a:cubicBezTo>
                    <a:cubicBezTo>
                      <a:pt x="325" y="116"/>
                      <a:pt x="325" y="116"/>
                      <a:pt x="325" y="116"/>
                    </a:cubicBezTo>
                    <a:cubicBezTo>
                      <a:pt x="323" y="116"/>
                      <a:pt x="323" y="116"/>
                      <a:pt x="323" y="116"/>
                    </a:cubicBezTo>
                    <a:cubicBezTo>
                      <a:pt x="307" y="101"/>
                      <a:pt x="307" y="101"/>
                      <a:pt x="307" y="101"/>
                    </a:cubicBezTo>
                    <a:cubicBezTo>
                      <a:pt x="307" y="100"/>
                      <a:pt x="307" y="100"/>
                      <a:pt x="307" y="100"/>
                    </a:cubicBezTo>
                    <a:cubicBezTo>
                      <a:pt x="302" y="89"/>
                      <a:pt x="302" y="89"/>
                      <a:pt x="302" y="89"/>
                    </a:cubicBezTo>
                    <a:cubicBezTo>
                      <a:pt x="301" y="86"/>
                      <a:pt x="301" y="86"/>
                      <a:pt x="301" y="86"/>
                    </a:cubicBezTo>
                    <a:cubicBezTo>
                      <a:pt x="309" y="64"/>
                      <a:pt x="309" y="64"/>
                      <a:pt x="309" y="64"/>
                    </a:cubicBezTo>
                    <a:cubicBezTo>
                      <a:pt x="309" y="48"/>
                      <a:pt x="309" y="48"/>
                      <a:pt x="309" y="48"/>
                    </a:cubicBezTo>
                    <a:cubicBezTo>
                      <a:pt x="308" y="44"/>
                      <a:pt x="308" y="44"/>
                      <a:pt x="308" y="44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298" y="53"/>
                      <a:pt x="298" y="53"/>
                      <a:pt x="298" y="53"/>
                    </a:cubicBezTo>
                    <a:cubicBezTo>
                      <a:pt x="296" y="56"/>
                      <a:pt x="296" y="56"/>
                      <a:pt x="296" y="56"/>
                    </a:cubicBezTo>
                    <a:cubicBezTo>
                      <a:pt x="294" y="53"/>
                      <a:pt x="294" y="53"/>
                      <a:pt x="294" y="53"/>
                    </a:cubicBezTo>
                    <a:cubicBezTo>
                      <a:pt x="291" y="52"/>
                      <a:pt x="291" y="52"/>
                      <a:pt x="291" y="52"/>
                    </a:cubicBezTo>
                    <a:cubicBezTo>
                      <a:pt x="275" y="39"/>
                      <a:pt x="275" y="39"/>
                      <a:pt x="275" y="39"/>
                    </a:cubicBezTo>
                    <a:cubicBezTo>
                      <a:pt x="273" y="37"/>
                      <a:pt x="273" y="37"/>
                      <a:pt x="273" y="37"/>
                    </a:cubicBezTo>
                    <a:cubicBezTo>
                      <a:pt x="273" y="35"/>
                      <a:pt x="273" y="35"/>
                      <a:pt x="273" y="35"/>
                    </a:cubicBezTo>
                    <a:cubicBezTo>
                      <a:pt x="270" y="12"/>
                      <a:pt x="270" y="12"/>
                      <a:pt x="270" y="12"/>
                    </a:cubicBezTo>
                    <a:cubicBezTo>
                      <a:pt x="263" y="0"/>
                      <a:pt x="263" y="0"/>
                      <a:pt x="263" y="0"/>
                    </a:cubicBezTo>
                    <a:cubicBezTo>
                      <a:pt x="247" y="1"/>
                      <a:pt x="247" y="1"/>
                      <a:pt x="247" y="1"/>
                    </a:cubicBezTo>
                    <a:cubicBezTo>
                      <a:pt x="237" y="18"/>
                      <a:pt x="237" y="18"/>
                      <a:pt x="237" y="18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35" y="22"/>
                      <a:pt x="235" y="22"/>
                      <a:pt x="235" y="22"/>
                    </a:cubicBezTo>
                    <a:cubicBezTo>
                      <a:pt x="210" y="16"/>
                      <a:pt x="210" y="16"/>
                      <a:pt x="210" y="16"/>
                    </a:cubicBezTo>
                    <a:cubicBezTo>
                      <a:pt x="206" y="39"/>
                      <a:pt x="206" y="39"/>
                      <a:pt x="206" y="39"/>
                    </a:cubicBezTo>
                    <a:cubicBezTo>
                      <a:pt x="206" y="63"/>
                      <a:pt x="206" y="63"/>
                      <a:pt x="206" y="63"/>
                    </a:cubicBezTo>
                    <a:cubicBezTo>
                      <a:pt x="205" y="64"/>
                      <a:pt x="205" y="64"/>
                      <a:pt x="205" y="64"/>
                    </a:cubicBezTo>
                    <a:cubicBezTo>
                      <a:pt x="191" y="85"/>
                      <a:pt x="191" y="85"/>
                      <a:pt x="191" y="85"/>
                    </a:cubicBezTo>
                    <a:cubicBezTo>
                      <a:pt x="191" y="87"/>
                      <a:pt x="191" y="87"/>
                      <a:pt x="191" y="87"/>
                    </a:cubicBezTo>
                    <a:cubicBezTo>
                      <a:pt x="189" y="88"/>
                      <a:pt x="189" y="88"/>
                      <a:pt x="189" y="88"/>
                    </a:cubicBezTo>
                    <a:cubicBezTo>
                      <a:pt x="188" y="88"/>
                      <a:pt x="188" y="88"/>
                      <a:pt x="188" y="88"/>
                    </a:cubicBezTo>
                    <a:cubicBezTo>
                      <a:pt x="172" y="89"/>
                      <a:pt x="172" y="89"/>
                      <a:pt x="172" y="89"/>
                    </a:cubicBezTo>
                    <a:cubicBezTo>
                      <a:pt x="156" y="102"/>
                      <a:pt x="156" y="102"/>
                      <a:pt x="156" y="102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4" y="104"/>
                      <a:pt x="154" y="104"/>
                      <a:pt x="154" y="104"/>
                    </a:cubicBezTo>
                    <a:cubicBezTo>
                      <a:pt x="152" y="104"/>
                      <a:pt x="152" y="104"/>
                      <a:pt x="152" y="104"/>
                    </a:cubicBezTo>
                    <a:cubicBezTo>
                      <a:pt x="151" y="103"/>
                      <a:pt x="151" y="103"/>
                      <a:pt x="151" y="103"/>
                    </a:cubicBezTo>
                    <a:cubicBezTo>
                      <a:pt x="121" y="93"/>
                      <a:pt x="121" y="93"/>
                      <a:pt x="121" y="93"/>
                    </a:cubicBezTo>
                    <a:cubicBezTo>
                      <a:pt x="117" y="104"/>
                      <a:pt x="117" y="104"/>
                      <a:pt x="117" y="104"/>
                    </a:cubicBezTo>
                    <a:cubicBezTo>
                      <a:pt x="117" y="105"/>
                      <a:pt x="117" y="105"/>
                      <a:pt x="117" y="105"/>
                    </a:cubicBezTo>
                    <a:cubicBezTo>
                      <a:pt x="104" y="126"/>
                      <a:pt x="104" y="126"/>
                      <a:pt x="104" y="126"/>
                    </a:cubicBezTo>
                    <a:cubicBezTo>
                      <a:pt x="102" y="130"/>
                      <a:pt x="99" y="132"/>
                      <a:pt x="96" y="133"/>
                    </a:cubicBezTo>
                    <a:cubicBezTo>
                      <a:pt x="83" y="131"/>
                      <a:pt x="83" y="131"/>
                      <a:pt x="83" y="131"/>
                    </a:cubicBezTo>
                    <a:cubicBezTo>
                      <a:pt x="66" y="124"/>
                      <a:pt x="66" y="124"/>
                      <a:pt x="66" y="124"/>
                    </a:cubicBezTo>
                    <a:cubicBezTo>
                      <a:pt x="63" y="122"/>
                      <a:pt x="63" y="122"/>
                      <a:pt x="63" y="122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59" y="94"/>
                      <a:pt x="59" y="94"/>
                      <a:pt x="59" y="94"/>
                    </a:cubicBezTo>
                    <a:cubicBezTo>
                      <a:pt x="54" y="75"/>
                      <a:pt x="54" y="75"/>
                      <a:pt x="54" y="75"/>
                    </a:cubicBezTo>
                    <a:cubicBezTo>
                      <a:pt x="50" y="70"/>
                      <a:pt x="50" y="70"/>
                      <a:pt x="50" y="70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43" y="85"/>
                      <a:pt x="43" y="85"/>
                      <a:pt x="43" y="85"/>
                    </a:cubicBezTo>
                    <a:cubicBezTo>
                      <a:pt x="30" y="102"/>
                      <a:pt x="30" y="102"/>
                      <a:pt x="30" y="102"/>
                    </a:cubicBezTo>
                    <a:cubicBezTo>
                      <a:pt x="20" y="126"/>
                      <a:pt x="20" y="126"/>
                      <a:pt x="20" y="126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7"/>
                      <a:pt x="20" y="127"/>
                      <a:pt x="20" y="127"/>
                    </a:cubicBezTo>
                    <a:cubicBezTo>
                      <a:pt x="20" y="128"/>
                      <a:pt x="20" y="128"/>
                      <a:pt x="20" y="128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9" y="142"/>
                      <a:pt x="9" y="142"/>
                      <a:pt x="9" y="142"/>
                    </a:cubicBezTo>
                    <a:cubicBezTo>
                      <a:pt x="9" y="146"/>
                      <a:pt x="6" y="152"/>
                      <a:pt x="0" y="162"/>
                    </a:cubicBezTo>
                    <a:cubicBezTo>
                      <a:pt x="6" y="186"/>
                      <a:pt x="6" y="186"/>
                      <a:pt x="6" y="186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48" y="243"/>
                      <a:pt x="48" y="243"/>
                      <a:pt x="48" y="243"/>
                    </a:cubicBezTo>
                    <a:cubicBezTo>
                      <a:pt x="48" y="245"/>
                      <a:pt x="48" y="245"/>
                      <a:pt x="48" y="245"/>
                    </a:cubicBezTo>
                    <a:cubicBezTo>
                      <a:pt x="47" y="247"/>
                      <a:pt x="47" y="247"/>
                      <a:pt x="47" y="247"/>
                    </a:cubicBezTo>
                    <a:cubicBezTo>
                      <a:pt x="46" y="247"/>
                      <a:pt x="46" y="247"/>
                      <a:pt x="46" y="247"/>
                    </a:cubicBezTo>
                    <a:cubicBezTo>
                      <a:pt x="38" y="258"/>
                      <a:pt x="38" y="258"/>
                      <a:pt x="38" y="258"/>
                    </a:cubicBezTo>
                    <a:cubicBezTo>
                      <a:pt x="36" y="260"/>
                      <a:pt x="36" y="260"/>
                      <a:pt x="36" y="260"/>
                    </a:cubicBezTo>
                    <a:cubicBezTo>
                      <a:pt x="15" y="264"/>
                      <a:pt x="15" y="264"/>
                      <a:pt x="15" y="264"/>
                    </a:cubicBezTo>
                    <a:cubicBezTo>
                      <a:pt x="17" y="281"/>
                      <a:pt x="17" y="281"/>
                      <a:pt x="17" y="281"/>
                    </a:cubicBezTo>
                    <a:cubicBezTo>
                      <a:pt x="33" y="290"/>
                      <a:pt x="33" y="290"/>
                      <a:pt x="33" y="290"/>
                    </a:cubicBezTo>
                    <a:cubicBezTo>
                      <a:pt x="56" y="295"/>
                      <a:pt x="56" y="295"/>
                      <a:pt x="56" y="295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6"/>
                      <a:pt x="62" y="316"/>
                      <a:pt x="62" y="316"/>
                    </a:cubicBezTo>
                    <a:cubicBezTo>
                      <a:pt x="62" y="317"/>
                      <a:pt x="62" y="317"/>
                      <a:pt x="62" y="317"/>
                    </a:cubicBezTo>
                    <a:cubicBezTo>
                      <a:pt x="62" y="318"/>
                      <a:pt x="62" y="318"/>
                      <a:pt x="62" y="318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57" y="354"/>
                      <a:pt x="57" y="354"/>
                      <a:pt x="57" y="354"/>
                    </a:cubicBezTo>
                    <a:cubicBezTo>
                      <a:pt x="57" y="355"/>
                      <a:pt x="57" y="355"/>
                      <a:pt x="57" y="355"/>
                    </a:cubicBezTo>
                    <a:cubicBezTo>
                      <a:pt x="48" y="371"/>
                      <a:pt x="48" y="371"/>
                      <a:pt x="48" y="371"/>
                    </a:cubicBezTo>
                    <a:cubicBezTo>
                      <a:pt x="48" y="374"/>
                      <a:pt x="48" y="374"/>
                      <a:pt x="48" y="374"/>
                    </a:cubicBezTo>
                    <a:cubicBezTo>
                      <a:pt x="46" y="374"/>
                      <a:pt x="46" y="374"/>
                      <a:pt x="46" y="374"/>
                    </a:cubicBezTo>
                    <a:cubicBezTo>
                      <a:pt x="20" y="378"/>
                      <a:pt x="20" y="378"/>
                      <a:pt x="20" y="378"/>
                    </a:cubicBezTo>
                    <a:cubicBezTo>
                      <a:pt x="20" y="389"/>
                      <a:pt x="20" y="389"/>
                      <a:pt x="20" y="389"/>
                    </a:cubicBezTo>
                    <a:cubicBezTo>
                      <a:pt x="12" y="412"/>
                      <a:pt x="12" y="412"/>
                      <a:pt x="12" y="412"/>
                    </a:cubicBezTo>
                    <a:cubicBezTo>
                      <a:pt x="9" y="438"/>
                      <a:pt x="9" y="438"/>
                      <a:pt x="9" y="438"/>
                    </a:cubicBezTo>
                    <a:cubicBezTo>
                      <a:pt x="15" y="453"/>
                      <a:pt x="15" y="453"/>
                      <a:pt x="15" y="453"/>
                    </a:cubicBezTo>
                    <a:cubicBezTo>
                      <a:pt x="47" y="473"/>
                      <a:pt x="47" y="473"/>
                      <a:pt x="47" y="473"/>
                    </a:cubicBezTo>
                    <a:cubicBezTo>
                      <a:pt x="48" y="474"/>
                      <a:pt x="48" y="474"/>
                      <a:pt x="48" y="474"/>
                    </a:cubicBezTo>
                    <a:cubicBezTo>
                      <a:pt x="62" y="498"/>
                      <a:pt x="62" y="498"/>
                      <a:pt x="62" y="498"/>
                    </a:cubicBezTo>
                    <a:cubicBezTo>
                      <a:pt x="62" y="499"/>
                      <a:pt x="62" y="499"/>
                      <a:pt x="62" y="499"/>
                    </a:cubicBezTo>
                    <a:cubicBezTo>
                      <a:pt x="63" y="500"/>
                      <a:pt x="63" y="500"/>
                      <a:pt x="63" y="500"/>
                    </a:cubicBezTo>
                    <a:cubicBezTo>
                      <a:pt x="62" y="501"/>
                      <a:pt x="62" y="501"/>
                      <a:pt x="62" y="501"/>
                    </a:cubicBezTo>
                    <a:cubicBezTo>
                      <a:pt x="45" y="538"/>
                      <a:pt x="45" y="538"/>
                      <a:pt x="45" y="538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41" y="548"/>
                      <a:pt x="41" y="548"/>
                      <a:pt x="41" y="548"/>
                    </a:cubicBezTo>
                    <a:cubicBezTo>
                      <a:pt x="30" y="572"/>
                      <a:pt x="30" y="572"/>
                      <a:pt x="30" y="572"/>
                    </a:cubicBezTo>
                    <a:cubicBezTo>
                      <a:pt x="26" y="591"/>
                      <a:pt x="26" y="591"/>
                      <a:pt x="26" y="591"/>
                    </a:cubicBezTo>
                    <a:cubicBezTo>
                      <a:pt x="25" y="594"/>
                      <a:pt x="25" y="594"/>
                      <a:pt x="25" y="594"/>
                    </a:cubicBezTo>
                    <a:cubicBezTo>
                      <a:pt x="25" y="595"/>
                      <a:pt x="25" y="595"/>
                      <a:pt x="25" y="595"/>
                    </a:cubicBezTo>
                    <a:cubicBezTo>
                      <a:pt x="20" y="599"/>
                      <a:pt x="17" y="603"/>
                      <a:pt x="15" y="609"/>
                    </a:cubicBezTo>
                    <a:cubicBezTo>
                      <a:pt x="14" y="611"/>
                      <a:pt x="14" y="614"/>
                      <a:pt x="16" y="616"/>
                    </a:cubicBezTo>
                    <a:cubicBezTo>
                      <a:pt x="17" y="617"/>
                      <a:pt x="17" y="617"/>
                      <a:pt x="17" y="617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27" y="628"/>
                      <a:pt x="27" y="628"/>
                      <a:pt x="27" y="628"/>
                    </a:cubicBezTo>
                    <a:cubicBezTo>
                      <a:pt x="33" y="637"/>
                      <a:pt x="33" y="637"/>
                      <a:pt x="33" y="637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5" y="636"/>
                      <a:pt x="35" y="636"/>
                      <a:pt x="35" y="636"/>
                    </a:cubicBezTo>
                    <a:cubicBezTo>
                      <a:pt x="36" y="639"/>
                      <a:pt x="36" y="639"/>
                      <a:pt x="36" y="639"/>
                    </a:cubicBezTo>
                    <a:cubicBezTo>
                      <a:pt x="36" y="640"/>
                      <a:pt x="36" y="640"/>
                      <a:pt x="36" y="640"/>
                    </a:cubicBezTo>
                    <a:cubicBezTo>
                      <a:pt x="36" y="643"/>
                      <a:pt x="36" y="643"/>
                      <a:pt x="36" y="643"/>
                    </a:cubicBezTo>
                    <a:cubicBezTo>
                      <a:pt x="36" y="643"/>
                      <a:pt x="36" y="643"/>
                      <a:pt x="36" y="643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6" y="644"/>
                      <a:pt x="36" y="644"/>
                      <a:pt x="36" y="644"/>
                    </a:cubicBezTo>
                    <a:cubicBezTo>
                      <a:pt x="38" y="651"/>
                      <a:pt x="38" y="651"/>
                      <a:pt x="38" y="651"/>
                    </a:cubicBezTo>
                    <a:cubicBezTo>
                      <a:pt x="47" y="654"/>
                      <a:pt x="47" y="654"/>
                      <a:pt x="47" y="654"/>
                    </a:cubicBezTo>
                    <a:cubicBezTo>
                      <a:pt x="85" y="662"/>
                      <a:pt x="85" y="662"/>
                      <a:pt x="85" y="662"/>
                    </a:cubicBezTo>
                    <a:cubicBezTo>
                      <a:pt x="98" y="662"/>
                      <a:pt x="110" y="659"/>
                      <a:pt x="122" y="654"/>
                    </a:cubicBezTo>
                    <a:cubicBezTo>
                      <a:pt x="135" y="648"/>
                      <a:pt x="147" y="647"/>
                      <a:pt x="159" y="649"/>
                    </a:cubicBezTo>
                    <a:cubicBezTo>
                      <a:pt x="161" y="642"/>
                      <a:pt x="161" y="642"/>
                      <a:pt x="161" y="642"/>
                    </a:cubicBezTo>
                    <a:cubicBezTo>
                      <a:pt x="149" y="614"/>
                      <a:pt x="149" y="614"/>
                      <a:pt x="149" y="614"/>
                    </a:cubicBezTo>
                    <a:cubicBezTo>
                      <a:pt x="148" y="611"/>
                      <a:pt x="148" y="611"/>
                      <a:pt x="148" y="611"/>
                    </a:cubicBezTo>
                    <a:cubicBezTo>
                      <a:pt x="149" y="611"/>
                      <a:pt x="149" y="611"/>
                      <a:pt x="149" y="611"/>
                    </a:cubicBezTo>
                    <a:cubicBezTo>
                      <a:pt x="209" y="528"/>
                      <a:pt x="209" y="528"/>
                      <a:pt x="209" y="528"/>
                    </a:cubicBezTo>
                    <a:cubicBezTo>
                      <a:pt x="273" y="466"/>
                      <a:pt x="273" y="466"/>
                      <a:pt x="273" y="466"/>
                    </a:cubicBezTo>
                    <a:cubicBezTo>
                      <a:pt x="274" y="466"/>
                      <a:pt x="274" y="466"/>
                      <a:pt x="274" y="466"/>
                    </a:cubicBezTo>
                    <a:cubicBezTo>
                      <a:pt x="294" y="458"/>
                      <a:pt x="294" y="458"/>
                      <a:pt x="294" y="458"/>
                    </a:cubicBezTo>
                    <a:cubicBezTo>
                      <a:pt x="305" y="447"/>
                      <a:pt x="305" y="447"/>
                      <a:pt x="305" y="447"/>
                    </a:cubicBezTo>
                    <a:cubicBezTo>
                      <a:pt x="305" y="446"/>
                      <a:pt x="305" y="446"/>
                      <a:pt x="305" y="446"/>
                    </a:cubicBezTo>
                    <a:cubicBezTo>
                      <a:pt x="313" y="439"/>
                      <a:pt x="321" y="435"/>
                      <a:pt x="329" y="432"/>
                    </a:cubicBezTo>
                    <a:cubicBezTo>
                      <a:pt x="323" y="427"/>
                      <a:pt x="323" y="427"/>
                      <a:pt x="323" y="427"/>
                    </a:cubicBezTo>
                    <a:cubicBezTo>
                      <a:pt x="309" y="413"/>
                      <a:pt x="309" y="413"/>
                      <a:pt x="309" y="413"/>
                    </a:cubicBezTo>
                    <a:cubicBezTo>
                      <a:pt x="309" y="412"/>
                      <a:pt x="309" y="412"/>
                      <a:pt x="309" y="412"/>
                    </a:cubicBezTo>
                    <a:cubicBezTo>
                      <a:pt x="308" y="412"/>
                      <a:pt x="308" y="412"/>
                      <a:pt x="308" y="412"/>
                    </a:cubicBezTo>
                    <a:cubicBezTo>
                      <a:pt x="297" y="399"/>
                      <a:pt x="297" y="399"/>
                      <a:pt x="297" y="399"/>
                    </a:cubicBezTo>
                    <a:cubicBezTo>
                      <a:pt x="296" y="397"/>
                      <a:pt x="296" y="397"/>
                      <a:pt x="296" y="397"/>
                    </a:cubicBezTo>
                    <a:cubicBezTo>
                      <a:pt x="296" y="395"/>
                      <a:pt x="296" y="395"/>
                      <a:pt x="296" y="395"/>
                    </a:cubicBezTo>
                    <a:cubicBezTo>
                      <a:pt x="302" y="389"/>
                      <a:pt x="302" y="389"/>
                      <a:pt x="302" y="389"/>
                    </a:cubicBezTo>
                    <a:cubicBezTo>
                      <a:pt x="288" y="392"/>
                      <a:pt x="288" y="392"/>
                      <a:pt x="288" y="392"/>
                    </a:cubicBezTo>
                    <a:cubicBezTo>
                      <a:pt x="258" y="385"/>
                      <a:pt x="258" y="385"/>
                      <a:pt x="258" y="385"/>
                    </a:cubicBezTo>
                    <a:cubicBezTo>
                      <a:pt x="247" y="379"/>
                      <a:pt x="239" y="373"/>
                      <a:pt x="237" y="366"/>
                    </a:cubicBezTo>
                    <a:cubicBezTo>
                      <a:pt x="231" y="347"/>
                      <a:pt x="229" y="330"/>
                      <a:pt x="230" y="315"/>
                    </a:cubicBezTo>
                    <a:cubicBezTo>
                      <a:pt x="226" y="320"/>
                      <a:pt x="220" y="321"/>
                      <a:pt x="215" y="321"/>
                    </a:cubicBezTo>
                    <a:cubicBezTo>
                      <a:pt x="193" y="316"/>
                      <a:pt x="193" y="316"/>
                      <a:pt x="193" y="316"/>
                    </a:cubicBezTo>
                    <a:cubicBezTo>
                      <a:pt x="178" y="305"/>
                      <a:pt x="178" y="305"/>
                      <a:pt x="178" y="305"/>
                    </a:cubicBezTo>
                    <a:cubicBezTo>
                      <a:pt x="160" y="301"/>
                      <a:pt x="160" y="301"/>
                      <a:pt x="160" y="301"/>
                    </a:cubicBezTo>
                    <a:cubicBezTo>
                      <a:pt x="152" y="301"/>
                      <a:pt x="152" y="301"/>
                      <a:pt x="152" y="301"/>
                    </a:cubicBezTo>
                    <a:cubicBezTo>
                      <a:pt x="147" y="301"/>
                      <a:pt x="140" y="299"/>
                      <a:pt x="136" y="295"/>
                    </a:cubicBezTo>
                    <a:cubicBezTo>
                      <a:pt x="130" y="291"/>
                      <a:pt x="126" y="286"/>
                      <a:pt x="125" y="282"/>
                    </a:cubicBezTo>
                    <a:cubicBezTo>
                      <a:pt x="123" y="274"/>
                      <a:pt x="125" y="268"/>
                      <a:pt x="133" y="263"/>
                    </a:cubicBezTo>
                    <a:cubicBezTo>
                      <a:pt x="140" y="258"/>
                      <a:pt x="149" y="249"/>
                      <a:pt x="156" y="239"/>
                    </a:cubicBezTo>
                    <a:cubicBezTo>
                      <a:pt x="149" y="229"/>
                      <a:pt x="145" y="220"/>
                      <a:pt x="149" y="210"/>
                    </a:cubicBezTo>
                    <a:cubicBezTo>
                      <a:pt x="150" y="209"/>
                      <a:pt x="150" y="209"/>
                      <a:pt x="150" y="209"/>
                    </a:cubicBezTo>
                    <a:cubicBezTo>
                      <a:pt x="151" y="204"/>
                      <a:pt x="159" y="200"/>
                      <a:pt x="175" y="195"/>
                    </a:cubicBezTo>
                    <a:cubicBezTo>
                      <a:pt x="176" y="189"/>
                      <a:pt x="178" y="186"/>
                      <a:pt x="180" y="185"/>
                    </a:cubicBezTo>
                    <a:cubicBezTo>
                      <a:pt x="196" y="186"/>
                      <a:pt x="196" y="186"/>
                      <a:pt x="196" y="186"/>
                    </a:cubicBezTo>
                    <a:cubicBezTo>
                      <a:pt x="194" y="184"/>
                      <a:pt x="194" y="184"/>
                      <a:pt x="194" y="184"/>
                    </a:cubicBezTo>
                    <a:cubicBezTo>
                      <a:pt x="183" y="178"/>
                      <a:pt x="180" y="170"/>
                      <a:pt x="186" y="162"/>
                    </a:cubicBezTo>
                    <a:cubicBezTo>
                      <a:pt x="194" y="156"/>
                      <a:pt x="194" y="156"/>
                      <a:pt x="194" y="156"/>
                    </a:cubicBezTo>
                    <a:cubicBezTo>
                      <a:pt x="204" y="152"/>
                      <a:pt x="215" y="153"/>
                      <a:pt x="227" y="160"/>
                    </a:cubicBezTo>
                    <a:cubicBezTo>
                      <a:pt x="251" y="177"/>
                      <a:pt x="251" y="177"/>
                      <a:pt x="251" y="177"/>
                    </a:cubicBezTo>
                    <a:cubicBezTo>
                      <a:pt x="273" y="177"/>
                      <a:pt x="273" y="177"/>
                      <a:pt x="273" y="177"/>
                    </a:cubicBezTo>
                    <a:cubicBezTo>
                      <a:pt x="281" y="183"/>
                      <a:pt x="281" y="183"/>
                      <a:pt x="281" y="183"/>
                    </a:cubicBezTo>
                    <a:cubicBezTo>
                      <a:pt x="283" y="191"/>
                      <a:pt x="283" y="191"/>
                      <a:pt x="283" y="191"/>
                    </a:cubicBezTo>
                    <a:cubicBezTo>
                      <a:pt x="283" y="197"/>
                      <a:pt x="279" y="200"/>
                      <a:pt x="275" y="200"/>
                    </a:cubicBezTo>
                    <a:cubicBezTo>
                      <a:pt x="270" y="200"/>
                      <a:pt x="268" y="205"/>
                      <a:pt x="267" y="211"/>
                    </a:cubicBezTo>
                    <a:cubicBezTo>
                      <a:pt x="277" y="237"/>
                      <a:pt x="277" y="237"/>
                      <a:pt x="277" y="237"/>
                    </a:cubicBezTo>
                    <a:cubicBezTo>
                      <a:pt x="284" y="227"/>
                      <a:pt x="290" y="222"/>
                      <a:pt x="296" y="221"/>
                    </a:cubicBezTo>
                    <a:cubicBezTo>
                      <a:pt x="300" y="221"/>
                      <a:pt x="304" y="223"/>
                      <a:pt x="307" y="227"/>
                    </a:cubicBezTo>
                    <a:cubicBezTo>
                      <a:pt x="310" y="233"/>
                      <a:pt x="313" y="242"/>
                      <a:pt x="315" y="252"/>
                    </a:cubicBezTo>
                    <a:cubicBezTo>
                      <a:pt x="316" y="263"/>
                      <a:pt x="320" y="273"/>
                      <a:pt x="323" y="278"/>
                    </a:cubicBezTo>
                    <a:cubicBezTo>
                      <a:pt x="331" y="290"/>
                      <a:pt x="331" y="290"/>
                      <a:pt x="331" y="290"/>
                    </a:cubicBezTo>
                    <a:cubicBezTo>
                      <a:pt x="344" y="305"/>
                      <a:pt x="351" y="317"/>
                      <a:pt x="353" y="327"/>
                    </a:cubicBezTo>
                    <a:cubicBezTo>
                      <a:pt x="395" y="321"/>
                      <a:pt x="395" y="321"/>
                      <a:pt x="395" y="321"/>
                    </a:cubicBezTo>
                    <a:cubicBezTo>
                      <a:pt x="412" y="312"/>
                      <a:pt x="412" y="312"/>
                      <a:pt x="412" y="312"/>
                    </a:cubicBezTo>
                    <a:cubicBezTo>
                      <a:pt x="429" y="291"/>
                      <a:pt x="429" y="291"/>
                      <a:pt x="429" y="291"/>
                    </a:cubicBezTo>
                    <a:cubicBezTo>
                      <a:pt x="437" y="271"/>
                      <a:pt x="437" y="271"/>
                      <a:pt x="437" y="271"/>
                    </a:cubicBezTo>
                    <a:cubicBezTo>
                      <a:pt x="437" y="270"/>
                      <a:pt x="437" y="270"/>
                      <a:pt x="437" y="270"/>
                    </a:cubicBezTo>
                    <a:cubicBezTo>
                      <a:pt x="437" y="268"/>
                      <a:pt x="437" y="268"/>
                      <a:pt x="437" y="268"/>
                    </a:cubicBezTo>
                    <a:cubicBezTo>
                      <a:pt x="442" y="247"/>
                      <a:pt x="442" y="247"/>
                      <a:pt x="442" y="247"/>
                    </a:cubicBezTo>
                    <a:cubicBezTo>
                      <a:pt x="442" y="246"/>
                      <a:pt x="442" y="246"/>
                      <a:pt x="442" y="246"/>
                    </a:cubicBezTo>
                    <a:cubicBezTo>
                      <a:pt x="443" y="244"/>
                      <a:pt x="443" y="244"/>
                      <a:pt x="443" y="244"/>
                    </a:cubicBezTo>
                    <a:cubicBezTo>
                      <a:pt x="444" y="244"/>
                      <a:pt x="444" y="244"/>
                      <a:pt x="444" y="244"/>
                    </a:cubicBezTo>
                    <a:cubicBezTo>
                      <a:pt x="460" y="234"/>
                      <a:pt x="460" y="234"/>
                      <a:pt x="460" y="234"/>
                    </a:cubicBezTo>
                    <a:cubicBezTo>
                      <a:pt x="463" y="232"/>
                      <a:pt x="463" y="232"/>
                      <a:pt x="463" y="232"/>
                    </a:cubicBezTo>
                    <a:cubicBezTo>
                      <a:pt x="462" y="230"/>
                      <a:pt x="462" y="230"/>
                      <a:pt x="462" y="230"/>
                    </a:cubicBezTo>
                    <a:cubicBezTo>
                      <a:pt x="436" y="222"/>
                      <a:pt x="436" y="222"/>
                      <a:pt x="436" y="222"/>
                    </a:cubicBezTo>
                    <a:cubicBezTo>
                      <a:pt x="434" y="222"/>
                      <a:pt x="434" y="222"/>
                      <a:pt x="434" y="222"/>
                    </a:cubicBezTo>
                    <a:cubicBezTo>
                      <a:pt x="434" y="221"/>
                      <a:pt x="434" y="221"/>
                      <a:pt x="434" y="221"/>
                    </a:cubicBezTo>
                    <a:cubicBezTo>
                      <a:pt x="428" y="205"/>
                      <a:pt x="428" y="205"/>
                      <a:pt x="428" y="205"/>
                    </a:cubicBezTo>
                    <a:lnTo>
                      <a:pt x="426" y="20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41" name="Freeform 35"/>
              <p:cNvSpPr/>
              <p:nvPr/>
            </p:nvSpPr>
            <p:spPr bwMode="auto">
              <a:xfrm>
                <a:off x="7748004" y="4816556"/>
                <a:ext cx="177768" cy="415300"/>
              </a:xfrm>
              <a:custGeom>
                <a:avLst/>
                <a:gdLst>
                  <a:gd name="T0" fmla="*/ 2147483646 w 139"/>
                  <a:gd name="T1" fmla="*/ 0 h 338"/>
                  <a:gd name="T2" fmla="*/ 2147483646 w 139"/>
                  <a:gd name="T3" fmla="*/ 2147483646 h 338"/>
                  <a:gd name="T4" fmla="*/ 0 w 139"/>
                  <a:gd name="T5" fmla="*/ 2147483646 h 338"/>
                  <a:gd name="T6" fmla="*/ 2147483646 w 139"/>
                  <a:gd name="T7" fmla="*/ 2147483646 h 338"/>
                  <a:gd name="T8" fmla="*/ 2147483646 w 139"/>
                  <a:gd name="T9" fmla="*/ 2147483646 h 338"/>
                  <a:gd name="T10" fmla="*/ 2147483646 w 139"/>
                  <a:gd name="T11" fmla="*/ 2147483646 h 338"/>
                  <a:gd name="T12" fmla="*/ 1881324819 w 139"/>
                  <a:gd name="T13" fmla="*/ 2147483646 h 338"/>
                  <a:gd name="T14" fmla="*/ 2147483646 w 139"/>
                  <a:gd name="T15" fmla="*/ 2147483646 h 338"/>
                  <a:gd name="T16" fmla="*/ 2147483646 w 139"/>
                  <a:gd name="T17" fmla="*/ 2147483646 h 338"/>
                  <a:gd name="T18" fmla="*/ 2147483646 w 139"/>
                  <a:gd name="T19" fmla="*/ 2147483646 h 338"/>
                  <a:gd name="T20" fmla="*/ 2147483646 w 139"/>
                  <a:gd name="T21" fmla="*/ 2147483646 h 338"/>
                  <a:gd name="T22" fmla="*/ 2147483646 w 139"/>
                  <a:gd name="T23" fmla="*/ 2147483646 h 338"/>
                  <a:gd name="T24" fmla="*/ 2147483646 w 139"/>
                  <a:gd name="T25" fmla="*/ 2147483646 h 338"/>
                  <a:gd name="T26" fmla="*/ 2147483646 w 139"/>
                  <a:gd name="T27" fmla="*/ 2147483646 h 338"/>
                  <a:gd name="T28" fmla="*/ 2147483646 w 139"/>
                  <a:gd name="T29" fmla="*/ 2147483646 h 338"/>
                  <a:gd name="T30" fmla="*/ 2147483646 w 139"/>
                  <a:gd name="T31" fmla="*/ 2147483646 h 338"/>
                  <a:gd name="T32" fmla="*/ 2147483646 w 139"/>
                  <a:gd name="T33" fmla="*/ 2147483646 h 338"/>
                  <a:gd name="T34" fmla="*/ 2147483646 w 139"/>
                  <a:gd name="T35" fmla="*/ 2147483646 h 338"/>
                  <a:gd name="T36" fmla="*/ 2147483646 w 139"/>
                  <a:gd name="T37" fmla="*/ 2147483646 h 338"/>
                  <a:gd name="T38" fmla="*/ 2147483646 w 139"/>
                  <a:gd name="T39" fmla="*/ 2147483646 h 338"/>
                  <a:gd name="T40" fmla="*/ 2147483646 w 139"/>
                  <a:gd name="T41" fmla="*/ 2147483646 h 338"/>
                  <a:gd name="T42" fmla="*/ 2147483646 w 139"/>
                  <a:gd name="T43" fmla="*/ 2147483646 h 338"/>
                  <a:gd name="T44" fmla="*/ 2147483646 w 139"/>
                  <a:gd name="T45" fmla="*/ 2147483646 h 338"/>
                  <a:gd name="T46" fmla="*/ 2147483646 w 139"/>
                  <a:gd name="T47" fmla="*/ 2147483646 h 338"/>
                  <a:gd name="T48" fmla="*/ 2147483646 w 139"/>
                  <a:gd name="T49" fmla="*/ 2147483646 h 338"/>
                  <a:gd name="T50" fmla="*/ 2147483646 w 139"/>
                  <a:gd name="T51" fmla="*/ 2147483646 h 338"/>
                  <a:gd name="T52" fmla="*/ 2147483646 w 139"/>
                  <a:gd name="T53" fmla="*/ 2147483646 h 338"/>
                  <a:gd name="T54" fmla="*/ 2147483646 w 139"/>
                  <a:gd name="T55" fmla="*/ 2147483646 h 338"/>
                  <a:gd name="T56" fmla="*/ 2147483646 w 139"/>
                  <a:gd name="T57" fmla="*/ 2147483646 h 338"/>
                  <a:gd name="T58" fmla="*/ 2147483646 w 139"/>
                  <a:gd name="T59" fmla="*/ 2147483646 h 338"/>
                  <a:gd name="T60" fmla="*/ 2147483646 w 139"/>
                  <a:gd name="T61" fmla="*/ 0 h 338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39"/>
                  <a:gd name="T94" fmla="*/ 0 h 338"/>
                  <a:gd name="T95" fmla="*/ 139 w 139"/>
                  <a:gd name="T96" fmla="*/ 338 h 338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39" h="338">
                    <a:moveTo>
                      <a:pt x="105" y="0"/>
                    </a:moveTo>
                    <a:cubicBezTo>
                      <a:pt x="72" y="24"/>
                      <a:pt x="47" y="55"/>
                      <a:pt x="32" y="92"/>
                    </a:cubicBezTo>
                    <a:cubicBezTo>
                      <a:pt x="18" y="123"/>
                      <a:pt x="7" y="139"/>
                      <a:pt x="0" y="143"/>
                    </a:cubicBezTo>
                    <a:cubicBezTo>
                      <a:pt x="7" y="202"/>
                      <a:pt x="7" y="202"/>
                      <a:pt x="7" y="202"/>
                    </a:cubicBezTo>
                    <a:cubicBezTo>
                      <a:pt x="7" y="203"/>
                      <a:pt x="7" y="203"/>
                      <a:pt x="7" y="203"/>
                    </a:cubicBezTo>
                    <a:cubicBezTo>
                      <a:pt x="7" y="203"/>
                      <a:pt x="7" y="203"/>
                      <a:pt x="7" y="203"/>
                    </a:cubicBezTo>
                    <a:cubicBezTo>
                      <a:pt x="2" y="243"/>
                      <a:pt x="2" y="243"/>
                      <a:pt x="2" y="243"/>
                    </a:cubicBezTo>
                    <a:cubicBezTo>
                      <a:pt x="0" y="255"/>
                      <a:pt x="2" y="264"/>
                      <a:pt x="5" y="266"/>
                    </a:cubicBezTo>
                    <a:cubicBezTo>
                      <a:pt x="48" y="294"/>
                      <a:pt x="48" y="294"/>
                      <a:pt x="48" y="294"/>
                    </a:cubicBezTo>
                    <a:cubicBezTo>
                      <a:pt x="48" y="294"/>
                      <a:pt x="48" y="294"/>
                      <a:pt x="48" y="294"/>
                    </a:cubicBezTo>
                    <a:cubicBezTo>
                      <a:pt x="49" y="294"/>
                      <a:pt x="49" y="294"/>
                      <a:pt x="49" y="294"/>
                    </a:cubicBezTo>
                    <a:cubicBezTo>
                      <a:pt x="51" y="298"/>
                      <a:pt x="51" y="298"/>
                      <a:pt x="51" y="298"/>
                    </a:cubicBezTo>
                    <a:cubicBezTo>
                      <a:pt x="51" y="298"/>
                      <a:pt x="51" y="298"/>
                      <a:pt x="51" y="298"/>
                    </a:cubicBezTo>
                    <a:cubicBezTo>
                      <a:pt x="53" y="307"/>
                      <a:pt x="59" y="316"/>
                      <a:pt x="67" y="326"/>
                    </a:cubicBezTo>
                    <a:cubicBezTo>
                      <a:pt x="72" y="332"/>
                      <a:pt x="77" y="336"/>
                      <a:pt x="81" y="338"/>
                    </a:cubicBezTo>
                    <a:cubicBezTo>
                      <a:pt x="87" y="268"/>
                      <a:pt x="87" y="268"/>
                      <a:pt x="87" y="268"/>
                    </a:cubicBezTo>
                    <a:cubicBezTo>
                      <a:pt x="87" y="266"/>
                      <a:pt x="87" y="266"/>
                      <a:pt x="87" y="266"/>
                    </a:cubicBezTo>
                    <a:cubicBezTo>
                      <a:pt x="118" y="192"/>
                      <a:pt x="118" y="192"/>
                      <a:pt x="118" y="192"/>
                    </a:cubicBezTo>
                    <a:cubicBezTo>
                      <a:pt x="129" y="104"/>
                      <a:pt x="129" y="104"/>
                      <a:pt x="129" y="104"/>
                    </a:cubicBezTo>
                    <a:cubicBezTo>
                      <a:pt x="129" y="103"/>
                      <a:pt x="129" y="103"/>
                      <a:pt x="129" y="103"/>
                    </a:cubicBezTo>
                    <a:cubicBezTo>
                      <a:pt x="130" y="102"/>
                      <a:pt x="130" y="102"/>
                      <a:pt x="130" y="102"/>
                    </a:cubicBezTo>
                    <a:cubicBezTo>
                      <a:pt x="139" y="79"/>
                      <a:pt x="139" y="79"/>
                      <a:pt x="139" y="7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2" y="58"/>
                      <a:pt x="132" y="58"/>
                      <a:pt x="132" y="58"/>
                    </a:cubicBezTo>
                    <a:cubicBezTo>
                      <a:pt x="131" y="58"/>
                      <a:pt x="131" y="58"/>
                      <a:pt x="131" y="58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31" y="28"/>
                      <a:pt x="131" y="28"/>
                      <a:pt x="131" y="28"/>
                    </a:cubicBezTo>
                    <a:cubicBezTo>
                      <a:pt x="136" y="22"/>
                      <a:pt x="136" y="22"/>
                      <a:pt x="136" y="22"/>
                    </a:cubicBezTo>
                    <a:cubicBezTo>
                      <a:pt x="139" y="15"/>
                      <a:pt x="139" y="15"/>
                      <a:pt x="139" y="15"/>
                    </a:cubicBezTo>
                    <a:lnTo>
                      <a:pt x="105" y="0"/>
                    </a:lnTo>
                    <a:close/>
                  </a:path>
                </a:pathLst>
              </a:custGeom>
              <a:grpFill/>
              <a:ln w="19050">
                <a:noFill/>
                <a:miter lim="800000"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  <p:sp>
            <p:nvSpPr>
              <p:cNvPr id="7243" name="Freeform 29"/>
              <p:cNvSpPr/>
              <p:nvPr/>
            </p:nvSpPr>
            <p:spPr bwMode="auto">
              <a:xfrm>
                <a:off x="7275997" y="1398788"/>
                <a:ext cx="1199430" cy="1067061"/>
              </a:xfrm>
              <a:custGeom>
                <a:avLst/>
                <a:gdLst>
                  <a:gd name="T0" fmla="*/ 882527 w 950"/>
                  <a:gd name="T1" fmla="*/ 372426 h 866"/>
                  <a:gd name="T2" fmla="*/ 865483 w 950"/>
                  <a:gd name="T3" fmla="*/ 291103 h 866"/>
                  <a:gd name="T4" fmla="*/ 784995 w 950"/>
                  <a:gd name="T5" fmla="*/ 372426 h 866"/>
                  <a:gd name="T6" fmla="*/ 771738 w 950"/>
                  <a:gd name="T7" fmla="*/ 395530 h 866"/>
                  <a:gd name="T8" fmla="*/ 669471 w 950"/>
                  <a:gd name="T9" fmla="*/ 413088 h 866"/>
                  <a:gd name="T10" fmla="*/ 646745 w 950"/>
                  <a:gd name="T11" fmla="*/ 372426 h 866"/>
                  <a:gd name="T12" fmla="*/ 620231 w 950"/>
                  <a:gd name="T13" fmla="*/ 346551 h 866"/>
                  <a:gd name="T14" fmla="*/ 588983 w 950"/>
                  <a:gd name="T15" fmla="*/ 320675 h 866"/>
                  <a:gd name="T16" fmla="*/ 419485 w 950"/>
                  <a:gd name="T17" fmla="*/ 289254 h 866"/>
                  <a:gd name="T18" fmla="*/ 321952 w 950"/>
                  <a:gd name="T19" fmla="*/ 138620 h 866"/>
                  <a:gd name="T20" fmla="*/ 135409 w 950"/>
                  <a:gd name="T21" fmla="*/ 19407 h 866"/>
                  <a:gd name="T22" fmla="*/ 10416 w 950"/>
                  <a:gd name="T23" fmla="*/ 34193 h 866"/>
                  <a:gd name="T24" fmla="*/ 11363 w 950"/>
                  <a:gd name="T25" fmla="*/ 49903 h 866"/>
                  <a:gd name="T26" fmla="*/ 1894 w 950"/>
                  <a:gd name="T27" fmla="*/ 68386 h 866"/>
                  <a:gd name="T28" fmla="*/ 12310 w 950"/>
                  <a:gd name="T29" fmla="*/ 110896 h 866"/>
                  <a:gd name="T30" fmla="*/ 52080 w 950"/>
                  <a:gd name="T31" fmla="*/ 91489 h 866"/>
                  <a:gd name="T32" fmla="*/ 93745 w 950"/>
                  <a:gd name="T33" fmla="*/ 120138 h 866"/>
                  <a:gd name="T34" fmla="*/ 150560 w 950"/>
                  <a:gd name="T35" fmla="*/ 187599 h 866"/>
                  <a:gd name="T36" fmla="*/ 184649 w 950"/>
                  <a:gd name="T37" fmla="*/ 159875 h 866"/>
                  <a:gd name="T38" fmla="*/ 244305 w 950"/>
                  <a:gd name="T39" fmla="*/ 126607 h 866"/>
                  <a:gd name="T40" fmla="*/ 286916 w 950"/>
                  <a:gd name="T41" fmla="*/ 172813 h 866"/>
                  <a:gd name="T42" fmla="*/ 299226 w 950"/>
                  <a:gd name="T43" fmla="*/ 243972 h 866"/>
                  <a:gd name="T44" fmla="*/ 302067 w 950"/>
                  <a:gd name="T45" fmla="*/ 320675 h 866"/>
                  <a:gd name="T46" fmla="*/ 289757 w 950"/>
                  <a:gd name="T47" fmla="*/ 351171 h 866"/>
                  <a:gd name="T48" fmla="*/ 280288 w 950"/>
                  <a:gd name="T49" fmla="*/ 364109 h 866"/>
                  <a:gd name="T50" fmla="*/ 285969 w 950"/>
                  <a:gd name="T51" fmla="*/ 409392 h 866"/>
                  <a:gd name="T52" fmla="*/ 273659 w 950"/>
                  <a:gd name="T53" fmla="*/ 449130 h 866"/>
                  <a:gd name="T54" fmla="*/ 237676 w 950"/>
                  <a:gd name="T55" fmla="*/ 442661 h 866"/>
                  <a:gd name="T56" fmla="*/ 210216 w 950"/>
                  <a:gd name="T57" fmla="*/ 498109 h 866"/>
                  <a:gd name="T58" fmla="*/ 170445 w 950"/>
                  <a:gd name="T59" fmla="*/ 533226 h 866"/>
                  <a:gd name="T60" fmla="*/ 199800 w 950"/>
                  <a:gd name="T61" fmla="*/ 574812 h 866"/>
                  <a:gd name="T62" fmla="*/ 226313 w 950"/>
                  <a:gd name="T63" fmla="*/ 606233 h 866"/>
                  <a:gd name="T64" fmla="*/ 273659 w 950"/>
                  <a:gd name="T65" fmla="*/ 617322 h 866"/>
                  <a:gd name="T66" fmla="*/ 295438 w 950"/>
                  <a:gd name="T67" fmla="*/ 662605 h 866"/>
                  <a:gd name="T68" fmla="*/ 334262 w 950"/>
                  <a:gd name="T69" fmla="*/ 692177 h 866"/>
                  <a:gd name="T70" fmla="*/ 385396 w 950"/>
                  <a:gd name="T71" fmla="*/ 677391 h 866"/>
                  <a:gd name="T72" fmla="*/ 418538 w 950"/>
                  <a:gd name="T73" fmla="*/ 669074 h 866"/>
                  <a:gd name="T74" fmla="*/ 443158 w 950"/>
                  <a:gd name="T75" fmla="*/ 705115 h 866"/>
                  <a:gd name="T76" fmla="*/ 449786 w 950"/>
                  <a:gd name="T77" fmla="*/ 705115 h 866"/>
                  <a:gd name="T78" fmla="*/ 499973 w 950"/>
                  <a:gd name="T79" fmla="*/ 689405 h 866"/>
                  <a:gd name="T80" fmla="*/ 515123 w 950"/>
                  <a:gd name="T81" fmla="*/ 711584 h 866"/>
                  <a:gd name="T82" fmla="*/ 527433 w 950"/>
                  <a:gd name="T83" fmla="*/ 725446 h 866"/>
                  <a:gd name="T84" fmla="*/ 572885 w 950"/>
                  <a:gd name="T85" fmla="*/ 751322 h 866"/>
                  <a:gd name="T86" fmla="*/ 588036 w 950"/>
                  <a:gd name="T87" fmla="*/ 739308 h 866"/>
                  <a:gd name="T88" fmla="*/ 608868 w 950"/>
                  <a:gd name="T89" fmla="*/ 725446 h 866"/>
                  <a:gd name="T90" fmla="*/ 638223 w 950"/>
                  <a:gd name="T91" fmla="*/ 767032 h 866"/>
                  <a:gd name="T92" fmla="*/ 671365 w 950"/>
                  <a:gd name="T93" fmla="*/ 800301 h 866"/>
                  <a:gd name="T94" fmla="*/ 695038 w 950"/>
                  <a:gd name="T95" fmla="*/ 756867 h 866"/>
                  <a:gd name="T96" fmla="*/ 739543 w 950"/>
                  <a:gd name="T97" fmla="*/ 734687 h 866"/>
                  <a:gd name="T98" fmla="*/ 765110 w 950"/>
                  <a:gd name="T99" fmla="*/ 743005 h 866"/>
                  <a:gd name="T100" fmla="*/ 786889 w 950"/>
                  <a:gd name="T101" fmla="*/ 767032 h 866"/>
                  <a:gd name="T102" fmla="*/ 794464 w 950"/>
                  <a:gd name="T103" fmla="*/ 701419 h 866"/>
                  <a:gd name="T104" fmla="*/ 811509 w 950"/>
                  <a:gd name="T105" fmla="*/ 593295 h 866"/>
                  <a:gd name="T106" fmla="*/ 839916 w 950"/>
                  <a:gd name="T107" fmla="*/ 597915 h 86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950" h="866">
                    <a:moveTo>
                      <a:pt x="946" y="508"/>
                    </a:moveTo>
                    <a:cubicBezTo>
                      <a:pt x="930" y="405"/>
                      <a:pt x="930" y="405"/>
                      <a:pt x="930" y="405"/>
                    </a:cubicBezTo>
                    <a:cubicBezTo>
                      <a:pt x="931" y="403"/>
                      <a:pt x="931" y="403"/>
                      <a:pt x="931" y="403"/>
                    </a:cubicBezTo>
                    <a:cubicBezTo>
                      <a:pt x="932" y="403"/>
                      <a:pt x="932" y="403"/>
                      <a:pt x="932" y="403"/>
                    </a:cubicBezTo>
                    <a:cubicBezTo>
                      <a:pt x="940" y="391"/>
                      <a:pt x="944" y="381"/>
                      <a:pt x="942" y="374"/>
                    </a:cubicBezTo>
                    <a:cubicBezTo>
                      <a:pt x="937" y="368"/>
                      <a:pt x="937" y="368"/>
                      <a:pt x="937" y="368"/>
                    </a:cubicBezTo>
                    <a:cubicBezTo>
                      <a:pt x="926" y="360"/>
                      <a:pt x="921" y="343"/>
                      <a:pt x="924" y="315"/>
                    </a:cubicBezTo>
                    <a:cubicBezTo>
                      <a:pt x="914" y="315"/>
                      <a:pt x="914" y="315"/>
                      <a:pt x="914" y="315"/>
                    </a:cubicBezTo>
                    <a:cubicBezTo>
                      <a:pt x="907" y="314"/>
                      <a:pt x="898" y="317"/>
                      <a:pt x="890" y="322"/>
                    </a:cubicBezTo>
                    <a:cubicBezTo>
                      <a:pt x="881" y="329"/>
                      <a:pt x="876" y="336"/>
                      <a:pt x="875" y="341"/>
                    </a:cubicBezTo>
                    <a:cubicBezTo>
                      <a:pt x="871" y="354"/>
                      <a:pt x="857" y="362"/>
                      <a:pt x="834" y="370"/>
                    </a:cubicBezTo>
                    <a:cubicBezTo>
                      <a:pt x="829" y="403"/>
                      <a:pt x="829" y="403"/>
                      <a:pt x="829" y="403"/>
                    </a:cubicBezTo>
                    <a:cubicBezTo>
                      <a:pt x="829" y="404"/>
                      <a:pt x="829" y="404"/>
                      <a:pt x="829" y="404"/>
                    </a:cubicBezTo>
                    <a:cubicBezTo>
                      <a:pt x="828" y="405"/>
                      <a:pt x="828" y="405"/>
                      <a:pt x="828" y="405"/>
                    </a:cubicBezTo>
                    <a:cubicBezTo>
                      <a:pt x="816" y="426"/>
                      <a:pt x="816" y="426"/>
                      <a:pt x="816" y="426"/>
                    </a:cubicBezTo>
                    <a:cubicBezTo>
                      <a:pt x="815" y="428"/>
                      <a:pt x="815" y="428"/>
                      <a:pt x="815" y="428"/>
                    </a:cubicBezTo>
                    <a:cubicBezTo>
                      <a:pt x="814" y="428"/>
                      <a:pt x="814" y="428"/>
                      <a:pt x="814" y="428"/>
                    </a:cubicBezTo>
                    <a:cubicBezTo>
                      <a:pt x="813" y="428"/>
                      <a:pt x="813" y="428"/>
                      <a:pt x="813" y="428"/>
                    </a:cubicBezTo>
                    <a:cubicBezTo>
                      <a:pt x="708" y="447"/>
                      <a:pt x="708" y="447"/>
                      <a:pt x="708" y="447"/>
                    </a:cubicBezTo>
                    <a:cubicBezTo>
                      <a:pt x="707" y="447"/>
                      <a:pt x="707" y="447"/>
                      <a:pt x="707" y="447"/>
                    </a:cubicBezTo>
                    <a:cubicBezTo>
                      <a:pt x="704" y="447"/>
                      <a:pt x="704" y="447"/>
                      <a:pt x="704" y="447"/>
                    </a:cubicBezTo>
                    <a:cubicBezTo>
                      <a:pt x="704" y="445"/>
                      <a:pt x="704" y="445"/>
                      <a:pt x="704" y="445"/>
                    </a:cubicBezTo>
                    <a:cubicBezTo>
                      <a:pt x="674" y="412"/>
                      <a:pt x="674" y="412"/>
                      <a:pt x="674" y="412"/>
                    </a:cubicBezTo>
                    <a:cubicBezTo>
                      <a:pt x="683" y="403"/>
                      <a:pt x="683" y="403"/>
                      <a:pt x="683" y="403"/>
                    </a:cubicBezTo>
                    <a:cubicBezTo>
                      <a:pt x="671" y="387"/>
                      <a:pt x="671" y="387"/>
                      <a:pt x="671" y="387"/>
                    </a:cubicBezTo>
                    <a:cubicBezTo>
                      <a:pt x="657" y="376"/>
                      <a:pt x="657" y="376"/>
                      <a:pt x="657" y="376"/>
                    </a:cubicBezTo>
                    <a:cubicBezTo>
                      <a:pt x="656" y="375"/>
                      <a:pt x="656" y="375"/>
                      <a:pt x="656" y="375"/>
                    </a:cubicBezTo>
                    <a:cubicBezTo>
                      <a:pt x="655" y="375"/>
                      <a:pt x="655" y="375"/>
                      <a:pt x="655" y="375"/>
                    </a:cubicBezTo>
                    <a:cubicBezTo>
                      <a:pt x="655" y="374"/>
                      <a:pt x="655" y="374"/>
                      <a:pt x="655" y="374"/>
                    </a:cubicBezTo>
                    <a:cubicBezTo>
                      <a:pt x="655" y="373"/>
                      <a:pt x="655" y="373"/>
                      <a:pt x="655" y="373"/>
                    </a:cubicBezTo>
                    <a:cubicBezTo>
                      <a:pt x="649" y="344"/>
                      <a:pt x="649" y="344"/>
                      <a:pt x="649" y="344"/>
                    </a:cubicBezTo>
                    <a:cubicBezTo>
                      <a:pt x="622" y="347"/>
                      <a:pt x="622" y="347"/>
                      <a:pt x="622" y="347"/>
                    </a:cubicBezTo>
                    <a:cubicBezTo>
                      <a:pt x="620" y="344"/>
                      <a:pt x="620" y="344"/>
                      <a:pt x="620" y="344"/>
                    </a:cubicBezTo>
                    <a:cubicBezTo>
                      <a:pt x="597" y="331"/>
                      <a:pt x="597" y="331"/>
                      <a:pt x="597" y="331"/>
                    </a:cubicBezTo>
                    <a:cubicBezTo>
                      <a:pt x="513" y="316"/>
                      <a:pt x="513" y="316"/>
                      <a:pt x="513" y="316"/>
                    </a:cubicBezTo>
                    <a:cubicBezTo>
                      <a:pt x="443" y="313"/>
                      <a:pt x="443" y="313"/>
                      <a:pt x="443" y="313"/>
                    </a:cubicBezTo>
                    <a:cubicBezTo>
                      <a:pt x="441" y="315"/>
                      <a:pt x="441" y="315"/>
                      <a:pt x="441" y="315"/>
                    </a:cubicBezTo>
                    <a:cubicBezTo>
                      <a:pt x="438" y="315"/>
                      <a:pt x="436" y="314"/>
                      <a:pt x="435" y="312"/>
                    </a:cubicBezTo>
                    <a:cubicBezTo>
                      <a:pt x="395" y="221"/>
                      <a:pt x="395" y="221"/>
                      <a:pt x="395" y="221"/>
                    </a:cubicBezTo>
                    <a:cubicBezTo>
                      <a:pt x="391" y="214"/>
                      <a:pt x="374" y="190"/>
                      <a:pt x="340" y="150"/>
                    </a:cubicBezTo>
                    <a:cubicBezTo>
                      <a:pt x="308" y="111"/>
                      <a:pt x="290" y="90"/>
                      <a:pt x="285" y="86"/>
                    </a:cubicBezTo>
                    <a:cubicBezTo>
                      <a:pt x="226" y="28"/>
                      <a:pt x="226" y="28"/>
                      <a:pt x="226" y="28"/>
                    </a:cubicBezTo>
                    <a:cubicBezTo>
                      <a:pt x="217" y="23"/>
                      <a:pt x="217" y="23"/>
                      <a:pt x="217" y="23"/>
                    </a:cubicBezTo>
                    <a:cubicBezTo>
                      <a:pt x="143" y="21"/>
                      <a:pt x="143" y="21"/>
                      <a:pt x="143" y="21"/>
                    </a:cubicBezTo>
                    <a:cubicBezTo>
                      <a:pt x="142" y="21"/>
                      <a:pt x="142" y="21"/>
                      <a:pt x="142" y="21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32" y="14"/>
                      <a:pt x="122" y="9"/>
                      <a:pt x="106" y="6"/>
                    </a:cubicBezTo>
                    <a:cubicBezTo>
                      <a:pt x="92" y="0"/>
                      <a:pt x="60" y="11"/>
                      <a:pt x="11" y="37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1" y="53"/>
                      <a:pt x="11" y="53"/>
                      <a:pt x="11" y="53"/>
                    </a:cubicBezTo>
                    <a:cubicBezTo>
                      <a:pt x="12" y="53"/>
                      <a:pt x="12" y="53"/>
                      <a:pt x="12" y="53"/>
                    </a:cubicBezTo>
                    <a:cubicBezTo>
                      <a:pt x="12" y="54"/>
                      <a:pt x="12" y="54"/>
                      <a:pt x="12" y="54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56"/>
                      <a:pt x="11" y="56"/>
                      <a:pt x="11" y="56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95"/>
                      <a:pt x="2" y="106"/>
                      <a:pt x="5" y="114"/>
                    </a:cubicBezTo>
                    <a:cubicBezTo>
                      <a:pt x="13" y="120"/>
                      <a:pt x="13" y="120"/>
                      <a:pt x="13" y="120"/>
                    </a:cubicBezTo>
                    <a:cubicBezTo>
                      <a:pt x="29" y="119"/>
                      <a:pt x="29" y="119"/>
                      <a:pt x="29" y="119"/>
                    </a:cubicBezTo>
                    <a:cubicBezTo>
                      <a:pt x="42" y="122"/>
                      <a:pt x="42" y="122"/>
                      <a:pt x="42" y="122"/>
                    </a:cubicBezTo>
                    <a:cubicBezTo>
                      <a:pt x="48" y="118"/>
                      <a:pt x="48" y="118"/>
                      <a:pt x="48" y="118"/>
                    </a:cubicBezTo>
                    <a:cubicBezTo>
                      <a:pt x="48" y="108"/>
                      <a:pt x="51" y="101"/>
                      <a:pt x="55" y="99"/>
                    </a:cubicBezTo>
                    <a:cubicBezTo>
                      <a:pt x="66" y="99"/>
                      <a:pt x="66" y="99"/>
                      <a:pt x="66" y="99"/>
                    </a:cubicBezTo>
                    <a:cubicBezTo>
                      <a:pt x="103" y="109"/>
                      <a:pt x="103" y="109"/>
                      <a:pt x="103" y="109"/>
                    </a:cubicBezTo>
                    <a:cubicBezTo>
                      <a:pt x="111" y="110"/>
                      <a:pt x="111" y="110"/>
                      <a:pt x="111" y="110"/>
                    </a:cubicBezTo>
                    <a:cubicBezTo>
                      <a:pt x="99" y="130"/>
                      <a:pt x="99" y="130"/>
                      <a:pt x="99" y="130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99" y="160"/>
                      <a:pt x="109" y="172"/>
                      <a:pt x="128" y="190"/>
                    </a:cubicBezTo>
                    <a:cubicBezTo>
                      <a:pt x="140" y="199"/>
                      <a:pt x="147" y="203"/>
                      <a:pt x="153" y="204"/>
                    </a:cubicBezTo>
                    <a:cubicBezTo>
                      <a:pt x="159" y="203"/>
                      <a:pt x="159" y="203"/>
                      <a:pt x="159" y="203"/>
                    </a:cubicBezTo>
                    <a:cubicBezTo>
                      <a:pt x="164" y="201"/>
                      <a:pt x="164" y="201"/>
                      <a:pt x="164" y="201"/>
                    </a:cubicBezTo>
                    <a:cubicBezTo>
                      <a:pt x="182" y="183"/>
                      <a:pt x="182" y="183"/>
                      <a:pt x="182" y="183"/>
                    </a:cubicBezTo>
                    <a:cubicBezTo>
                      <a:pt x="195" y="175"/>
                      <a:pt x="195" y="175"/>
                      <a:pt x="195" y="175"/>
                    </a:cubicBezTo>
                    <a:cubicBezTo>
                      <a:pt x="195" y="173"/>
                      <a:pt x="195" y="173"/>
                      <a:pt x="195" y="173"/>
                    </a:cubicBezTo>
                    <a:cubicBezTo>
                      <a:pt x="195" y="173"/>
                      <a:pt x="195" y="173"/>
                      <a:pt x="195" y="173"/>
                    </a:cubicBezTo>
                    <a:cubicBezTo>
                      <a:pt x="224" y="169"/>
                      <a:pt x="224" y="169"/>
                      <a:pt x="224" y="169"/>
                    </a:cubicBezTo>
                    <a:cubicBezTo>
                      <a:pt x="232" y="151"/>
                      <a:pt x="232" y="151"/>
                      <a:pt x="232" y="151"/>
                    </a:cubicBezTo>
                    <a:cubicBezTo>
                      <a:pt x="258" y="137"/>
                      <a:pt x="258" y="137"/>
                      <a:pt x="258" y="137"/>
                    </a:cubicBezTo>
                    <a:cubicBezTo>
                      <a:pt x="280" y="149"/>
                      <a:pt x="280" y="149"/>
                      <a:pt x="280" y="149"/>
                    </a:cubicBezTo>
                    <a:cubicBezTo>
                      <a:pt x="280" y="150"/>
                      <a:pt x="280" y="150"/>
                      <a:pt x="280" y="150"/>
                    </a:cubicBezTo>
                    <a:cubicBezTo>
                      <a:pt x="282" y="151"/>
                      <a:pt x="282" y="151"/>
                      <a:pt x="282" y="151"/>
                    </a:cubicBezTo>
                    <a:cubicBezTo>
                      <a:pt x="303" y="187"/>
                      <a:pt x="303" y="187"/>
                      <a:pt x="303" y="187"/>
                    </a:cubicBezTo>
                    <a:cubicBezTo>
                      <a:pt x="312" y="211"/>
                      <a:pt x="312" y="211"/>
                      <a:pt x="312" y="211"/>
                    </a:cubicBezTo>
                    <a:cubicBezTo>
                      <a:pt x="312" y="215"/>
                      <a:pt x="312" y="215"/>
                      <a:pt x="312" y="215"/>
                    </a:cubicBezTo>
                    <a:cubicBezTo>
                      <a:pt x="307" y="244"/>
                      <a:pt x="307" y="244"/>
                      <a:pt x="307" y="244"/>
                    </a:cubicBezTo>
                    <a:cubicBezTo>
                      <a:pt x="316" y="264"/>
                      <a:pt x="316" y="264"/>
                      <a:pt x="316" y="264"/>
                    </a:cubicBezTo>
                    <a:cubicBezTo>
                      <a:pt x="316" y="267"/>
                      <a:pt x="316" y="267"/>
                      <a:pt x="316" y="267"/>
                    </a:cubicBezTo>
                    <a:cubicBezTo>
                      <a:pt x="309" y="291"/>
                      <a:pt x="309" y="291"/>
                      <a:pt x="309" y="291"/>
                    </a:cubicBezTo>
                    <a:cubicBezTo>
                      <a:pt x="309" y="312"/>
                      <a:pt x="309" y="312"/>
                      <a:pt x="309" y="312"/>
                    </a:cubicBezTo>
                    <a:cubicBezTo>
                      <a:pt x="316" y="331"/>
                      <a:pt x="319" y="343"/>
                      <a:pt x="319" y="347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17" y="365"/>
                      <a:pt x="317" y="365"/>
                      <a:pt x="317" y="365"/>
                    </a:cubicBezTo>
                    <a:cubicBezTo>
                      <a:pt x="317" y="366"/>
                      <a:pt x="317" y="366"/>
                      <a:pt x="317" y="366"/>
                    </a:cubicBezTo>
                    <a:cubicBezTo>
                      <a:pt x="306" y="380"/>
                      <a:pt x="306" y="380"/>
                      <a:pt x="306" y="380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306" y="381"/>
                      <a:pt x="306" y="381"/>
                      <a:pt x="306" y="381"/>
                    </a:cubicBezTo>
                    <a:cubicBezTo>
                      <a:pt x="296" y="394"/>
                      <a:pt x="296" y="394"/>
                      <a:pt x="296" y="394"/>
                    </a:cubicBezTo>
                    <a:cubicBezTo>
                      <a:pt x="295" y="417"/>
                      <a:pt x="295" y="417"/>
                      <a:pt x="295" y="417"/>
                    </a:cubicBezTo>
                    <a:cubicBezTo>
                      <a:pt x="301" y="442"/>
                      <a:pt x="301" y="442"/>
                      <a:pt x="301" y="442"/>
                    </a:cubicBezTo>
                    <a:cubicBezTo>
                      <a:pt x="301" y="442"/>
                      <a:pt x="301" y="442"/>
                      <a:pt x="301" y="442"/>
                    </a:cubicBezTo>
                    <a:cubicBezTo>
                      <a:pt x="302" y="443"/>
                      <a:pt x="302" y="443"/>
                      <a:pt x="302" y="443"/>
                    </a:cubicBezTo>
                    <a:cubicBezTo>
                      <a:pt x="301" y="444"/>
                      <a:pt x="301" y="444"/>
                      <a:pt x="301" y="444"/>
                    </a:cubicBezTo>
                    <a:cubicBezTo>
                      <a:pt x="301" y="444"/>
                      <a:pt x="301" y="444"/>
                      <a:pt x="301" y="444"/>
                    </a:cubicBezTo>
                    <a:cubicBezTo>
                      <a:pt x="295" y="481"/>
                      <a:pt x="295" y="481"/>
                      <a:pt x="295" y="481"/>
                    </a:cubicBezTo>
                    <a:cubicBezTo>
                      <a:pt x="289" y="486"/>
                      <a:pt x="289" y="486"/>
                      <a:pt x="289" y="486"/>
                    </a:cubicBezTo>
                    <a:cubicBezTo>
                      <a:pt x="285" y="489"/>
                      <a:pt x="280" y="489"/>
                      <a:pt x="274" y="486"/>
                    </a:cubicBezTo>
                    <a:cubicBezTo>
                      <a:pt x="271" y="486"/>
                      <a:pt x="271" y="486"/>
                      <a:pt x="271" y="486"/>
                    </a:cubicBezTo>
                    <a:cubicBezTo>
                      <a:pt x="262" y="475"/>
                      <a:pt x="262" y="475"/>
                      <a:pt x="262" y="475"/>
                    </a:cubicBezTo>
                    <a:cubicBezTo>
                      <a:pt x="251" y="479"/>
                      <a:pt x="251" y="479"/>
                      <a:pt x="251" y="479"/>
                    </a:cubicBezTo>
                    <a:cubicBezTo>
                      <a:pt x="238" y="493"/>
                      <a:pt x="238" y="493"/>
                      <a:pt x="238" y="493"/>
                    </a:cubicBezTo>
                    <a:cubicBezTo>
                      <a:pt x="223" y="537"/>
                      <a:pt x="223" y="537"/>
                      <a:pt x="223" y="537"/>
                    </a:cubicBezTo>
                    <a:cubicBezTo>
                      <a:pt x="223" y="538"/>
                      <a:pt x="223" y="538"/>
                      <a:pt x="223" y="538"/>
                    </a:cubicBezTo>
                    <a:cubicBezTo>
                      <a:pt x="222" y="539"/>
                      <a:pt x="222" y="539"/>
                      <a:pt x="222" y="539"/>
                    </a:cubicBezTo>
                    <a:cubicBezTo>
                      <a:pt x="207" y="551"/>
                      <a:pt x="207" y="551"/>
                      <a:pt x="207" y="551"/>
                    </a:cubicBezTo>
                    <a:cubicBezTo>
                      <a:pt x="205" y="551"/>
                      <a:pt x="205" y="551"/>
                      <a:pt x="205" y="551"/>
                    </a:cubicBezTo>
                    <a:cubicBezTo>
                      <a:pt x="197" y="552"/>
                      <a:pt x="197" y="552"/>
                      <a:pt x="197" y="552"/>
                    </a:cubicBezTo>
                    <a:cubicBezTo>
                      <a:pt x="180" y="577"/>
                      <a:pt x="180" y="577"/>
                      <a:pt x="180" y="577"/>
                    </a:cubicBezTo>
                    <a:cubicBezTo>
                      <a:pt x="188" y="592"/>
                      <a:pt x="188" y="592"/>
                      <a:pt x="188" y="592"/>
                    </a:cubicBezTo>
                    <a:cubicBezTo>
                      <a:pt x="190" y="595"/>
                      <a:pt x="190" y="595"/>
                      <a:pt x="190" y="595"/>
                    </a:cubicBezTo>
                    <a:cubicBezTo>
                      <a:pt x="211" y="621"/>
                      <a:pt x="211" y="621"/>
                      <a:pt x="211" y="621"/>
                    </a:cubicBezTo>
                    <a:cubicBezTo>
                      <a:pt x="211" y="622"/>
                      <a:pt x="211" y="622"/>
                      <a:pt x="211" y="622"/>
                    </a:cubicBezTo>
                    <a:cubicBezTo>
                      <a:pt x="211" y="630"/>
                      <a:pt x="211" y="630"/>
                      <a:pt x="211" y="630"/>
                    </a:cubicBezTo>
                    <a:cubicBezTo>
                      <a:pt x="235" y="634"/>
                      <a:pt x="235" y="634"/>
                      <a:pt x="235" y="634"/>
                    </a:cubicBezTo>
                    <a:cubicBezTo>
                      <a:pt x="239" y="655"/>
                      <a:pt x="239" y="655"/>
                      <a:pt x="239" y="655"/>
                    </a:cubicBezTo>
                    <a:cubicBezTo>
                      <a:pt x="239" y="656"/>
                      <a:pt x="239" y="656"/>
                      <a:pt x="239" y="656"/>
                    </a:cubicBezTo>
                    <a:cubicBezTo>
                      <a:pt x="242" y="681"/>
                      <a:pt x="242" y="681"/>
                      <a:pt x="242" y="681"/>
                    </a:cubicBezTo>
                    <a:cubicBezTo>
                      <a:pt x="248" y="686"/>
                      <a:pt x="248" y="686"/>
                      <a:pt x="248" y="686"/>
                    </a:cubicBezTo>
                    <a:cubicBezTo>
                      <a:pt x="269" y="680"/>
                      <a:pt x="269" y="680"/>
                      <a:pt x="269" y="680"/>
                    </a:cubicBezTo>
                    <a:cubicBezTo>
                      <a:pt x="289" y="668"/>
                      <a:pt x="289" y="668"/>
                      <a:pt x="289" y="668"/>
                    </a:cubicBezTo>
                    <a:cubicBezTo>
                      <a:pt x="293" y="666"/>
                      <a:pt x="293" y="666"/>
                      <a:pt x="293" y="666"/>
                    </a:cubicBezTo>
                    <a:cubicBezTo>
                      <a:pt x="300" y="702"/>
                      <a:pt x="300" y="702"/>
                      <a:pt x="300" y="702"/>
                    </a:cubicBezTo>
                    <a:cubicBezTo>
                      <a:pt x="309" y="716"/>
                      <a:pt x="309" y="716"/>
                      <a:pt x="309" y="716"/>
                    </a:cubicBezTo>
                    <a:cubicBezTo>
                      <a:pt x="312" y="717"/>
                      <a:pt x="312" y="717"/>
                      <a:pt x="312" y="717"/>
                    </a:cubicBezTo>
                    <a:cubicBezTo>
                      <a:pt x="319" y="732"/>
                      <a:pt x="319" y="732"/>
                      <a:pt x="319" y="732"/>
                    </a:cubicBezTo>
                    <a:cubicBezTo>
                      <a:pt x="335" y="744"/>
                      <a:pt x="335" y="744"/>
                      <a:pt x="335" y="744"/>
                    </a:cubicBezTo>
                    <a:cubicBezTo>
                      <a:pt x="337" y="748"/>
                      <a:pt x="342" y="748"/>
                      <a:pt x="347" y="748"/>
                    </a:cubicBezTo>
                    <a:cubicBezTo>
                      <a:pt x="353" y="749"/>
                      <a:pt x="353" y="749"/>
                      <a:pt x="353" y="749"/>
                    </a:cubicBezTo>
                    <a:cubicBezTo>
                      <a:pt x="362" y="744"/>
                      <a:pt x="362" y="744"/>
                      <a:pt x="362" y="744"/>
                    </a:cubicBezTo>
                    <a:cubicBezTo>
                      <a:pt x="370" y="741"/>
                      <a:pt x="377" y="738"/>
                      <a:pt x="385" y="737"/>
                    </a:cubicBezTo>
                    <a:cubicBezTo>
                      <a:pt x="392" y="734"/>
                      <a:pt x="392" y="734"/>
                      <a:pt x="392" y="734"/>
                    </a:cubicBezTo>
                    <a:cubicBezTo>
                      <a:pt x="407" y="733"/>
                      <a:pt x="407" y="733"/>
                      <a:pt x="407" y="733"/>
                    </a:cubicBezTo>
                    <a:cubicBezTo>
                      <a:pt x="412" y="733"/>
                      <a:pt x="414" y="734"/>
                      <a:pt x="417" y="737"/>
                    </a:cubicBezTo>
                    <a:cubicBezTo>
                      <a:pt x="438" y="723"/>
                      <a:pt x="438" y="723"/>
                      <a:pt x="438" y="723"/>
                    </a:cubicBezTo>
                    <a:cubicBezTo>
                      <a:pt x="440" y="723"/>
                      <a:pt x="440" y="723"/>
                      <a:pt x="440" y="723"/>
                    </a:cubicBezTo>
                    <a:cubicBezTo>
                      <a:pt x="442" y="724"/>
                      <a:pt x="442" y="724"/>
                      <a:pt x="442" y="724"/>
                    </a:cubicBezTo>
                    <a:cubicBezTo>
                      <a:pt x="443" y="723"/>
                      <a:pt x="443" y="723"/>
                      <a:pt x="443" y="723"/>
                    </a:cubicBezTo>
                    <a:cubicBezTo>
                      <a:pt x="446" y="725"/>
                      <a:pt x="446" y="725"/>
                      <a:pt x="446" y="725"/>
                    </a:cubicBezTo>
                    <a:cubicBezTo>
                      <a:pt x="454" y="735"/>
                      <a:pt x="458" y="743"/>
                      <a:pt x="458" y="748"/>
                    </a:cubicBezTo>
                    <a:cubicBezTo>
                      <a:pt x="468" y="763"/>
                      <a:pt x="468" y="763"/>
                      <a:pt x="468" y="763"/>
                    </a:cubicBezTo>
                    <a:cubicBezTo>
                      <a:pt x="475" y="766"/>
                      <a:pt x="475" y="766"/>
                      <a:pt x="475" y="766"/>
                    </a:cubicBezTo>
                    <a:cubicBezTo>
                      <a:pt x="476" y="766"/>
                      <a:pt x="476" y="766"/>
                      <a:pt x="476" y="766"/>
                    </a:cubicBezTo>
                    <a:cubicBezTo>
                      <a:pt x="477" y="766"/>
                      <a:pt x="477" y="766"/>
                      <a:pt x="477" y="766"/>
                    </a:cubicBezTo>
                    <a:cubicBezTo>
                      <a:pt x="475" y="763"/>
                      <a:pt x="475" y="763"/>
                      <a:pt x="475" y="763"/>
                    </a:cubicBezTo>
                    <a:cubicBezTo>
                      <a:pt x="474" y="758"/>
                      <a:pt x="474" y="755"/>
                      <a:pt x="475" y="753"/>
                    </a:cubicBezTo>
                    <a:cubicBezTo>
                      <a:pt x="477" y="750"/>
                      <a:pt x="481" y="748"/>
                      <a:pt x="488" y="748"/>
                    </a:cubicBezTo>
                    <a:cubicBezTo>
                      <a:pt x="527" y="747"/>
                      <a:pt x="527" y="747"/>
                      <a:pt x="527" y="747"/>
                    </a:cubicBezTo>
                    <a:cubicBezTo>
                      <a:pt x="528" y="746"/>
                      <a:pt x="528" y="746"/>
                      <a:pt x="528" y="746"/>
                    </a:cubicBezTo>
                    <a:cubicBezTo>
                      <a:pt x="530" y="746"/>
                      <a:pt x="530" y="746"/>
                      <a:pt x="530" y="746"/>
                    </a:cubicBezTo>
                    <a:cubicBezTo>
                      <a:pt x="530" y="748"/>
                      <a:pt x="530" y="748"/>
                      <a:pt x="530" y="748"/>
                    </a:cubicBezTo>
                    <a:cubicBezTo>
                      <a:pt x="532" y="748"/>
                      <a:pt x="532" y="748"/>
                      <a:pt x="532" y="748"/>
                    </a:cubicBezTo>
                    <a:cubicBezTo>
                      <a:pt x="544" y="770"/>
                      <a:pt x="544" y="770"/>
                      <a:pt x="544" y="770"/>
                    </a:cubicBezTo>
                    <a:cubicBezTo>
                      <a:pt x="543" y="781"/>
                      <a:pt x="543" y="781"/>
                      <a:pt x="543" y="781"/>
                    </a:cubicBezTo>
                    <a:cubicBezTo>
                      <a:pt x="542" y="781"/>
                      <a:pt x="542" y="781"/>
                      <a:pt x="542" y="781"/>
                    </a:cubicBezTo>
                    <a:cubicBezTo>
                      <a:pt x="556" y="785"/>
                      <a:pt x="556" y="785"/>
                      <a:pt x="556" y="785"/>
                    </a:cubicBezTo>
                    <a:cubicBezTo>
                      <a:pt x="557" y="785"/>
                      <a:pt x="557" y="785"/>
                      <a:pt x="557" y="785"/>
                    </a:cubicBezTo>
                    <a:cubicBezTo>
                      <a:pt x="556" y="781"/>
                      <a:pt x="556" y="779"/>
                      <a:pt x="559" y="777"/>
                    </a:cubicBezTo>
                    <a:cubicBezTo>
                      <a:pt x="564" y="776"/>
                      <a:pt x="564" y="776"/>
                      <a:pt x="564" y="776"/>
                    </a:cubicBezTo>
                    <a:cubicBezTo>
                      <a:pt x="599" y="800"/>
                      <a:pt x="599" y="800"/>
                      <a:pt x="599" y="800"/>
                    </a:cubicBezTo>
                    <a:cubicBezTo>
                      <a:pt x="602" y="804"/>
                      <a:pt x="604" y="808"/>
                      <a:pt x="605" y="813"/>
                    </a:cubicBezTo>
                    <a:cubicBezTo>
                      <a:pt x="606" y="828"/>
                      <a:pt x="606" y="828"/>
                      <a:pt x="606" y="828"/>
                    </a:cubicBezTo>
                    <a:cubicBezTo>
                      <a:pt x="618" y="830"/>
                      <a:pt x="618" y="830"/>
                      <a:pt x="618" y="830"/>
                    </a:cubicBezTo>
                    <a:cubicBezTo>
                      <a:pt x="625" y="817"/>
                      <a:pt x="625" y="817"/>
                      <a:pt x="625" y="817"/>
                    </a:cubicBezTo>
                    <a:cubicBezTo>
                      <a:pt x="622" y="811"/>
                      <a:pt x="620" y="805"/>
                      <a:pt x="621" y="800"/>
                    </a:cubicBezTo>
                    <a:cubicBezTo>
                      <a:pt x="622" y="796"/>
                      <a:pt x="623" y="793"/>
                      <a:pt x="627" y="791"/>
                    </a:cubicBezTo>
                    <a:cubicBezTo>
                      <a:pt x="630" y="788"/>
                      <a:pt x="630" y="788"/>
                      <a:pt x="630" y="788"/>
                    </a:cubicBezTo>
                    <a:cubicBezTo>
                      <a:pt x="630" y="786"/>
                      <a:pt x="631" y="785"/>
                      <a:pt x="633" y="784"/>
                    </a:cubicBezTo>
                    <a:cubicBezTo>
                      <a:pt x="643" y="785"/>
                      <a:pt x="643" y="785"/>
                      <a:pt x="643" y="785"/>
                    </a:cubicBezTo>
                    <a:cubicBezTo>
                      <a:pt x="648" y="788"/>
                      <a:pt x="652" y="798"/>
                      <a:pt x="655" y="816"/>
                    </a:cubicBezTo>
                    <a:cubicBezTo>
                      <a:pt x="655" y="818"/>
                      <a:pt x="655" y="818"/>
                      <a:pt x="655" y="818"/>
                    </a:cubicBezTo>
                    <a:cubicBezTo>
                      <a:pt x="657" y="819"/>
                      <a:pt x="657" y="819"/>
                      <a:pt x="657" y="819"/>
                    </a:cubicBezTo>
                    <a:cubicBezTo>
                      <a:pt x="658" y="824"/>
                      <a:pt x="664" y="827"/>
                      <a:pt x="674" y="830"/>
                    </a:cubicBezTo>
                    <a:cubicBezTo>
                      <a:pt x="675" y="830"/>
                      <a:pt x="675" y="830"/>
                      <a:pt x="675" y="830"/>
                    </a:cubicBezTo>
                    <a:cubicBezTo>
                      <a:pt x="676" y="831"/>
                      <a:pt x="676" y="831"/>
                      <a:pt x="676" y="831"/>
                    </a:cubicBezTo>
                    <a:cubicBezTo>
                      <a:pt x="709" y="866"/>
                      <a:pt x="709" y="866"/>
                      <a:pt x="709" y="866"/>
                    </a:cubicBezTo>
                    <a:cubicBezTo>
                      <a:pt x="709" y="866"/>
                      <a:pt x="709" y="866"/>
                      <a:pt x="709" y="866"/>
                    </a:cubicBezTo>
                    <a:cubicBezTo>
                      <a:pt x="725" y="861"/>
                      <a:pt x="725" y="861"/>
                      <a:pt x="725" y="861"/>
                    </a:cubicBezTo>
                    <a:cubicBezTo>
                      <a:pt x="723" y="855"/>
                      <a:pt x="723" y="855"/>
                      <a:pt x="723" y="855"/>
                    </a:cubicBezTo>
                    <a:cubicBezTo>
                      <a:pt x="719" y="850"/>
                      <a:pt x="718" y="845"/>
                      <a:pt x="718" y="842"/>
                    </a:cubicBezTo>
                    <a:cubicBezTo>
                      <a:pt x="718" y="834"/>
                      <a:pt x="723" y="827"/>
                      <a:pt x="734" y="819"/>
                    </a:cubicBezTo>
                    <a:cubicBezTo>
                      <a:pt x="752" y="804"/>
                      <a:pt x="752" y="804"/>
                      <a:pt x="752" y="804"/>
                    </a:cubicBezTo>
                    <a:cubicBezTo>
                      <a:pt x="773" y="818"/>
                      <a:pt x="773" y="818"/>
                      <a:pt x="773" y="818"/>
                    </a:cubicBezTo>
                    <a:cubicBezTo>
                      <a:pt x="777" y="818"/>
                      <a:pt x="777" y="818"/>
                      <a:pt x="777" y="818"/>
                    </a:cubicBezTo>
                    <a:cubicBezTo>
                      <a:pt x="781" y="795"/>
                      <a:pt x="781" y="795"/>
                      <a:pt x="781" y="795"/>
                    </a:cubicBezTo>
                    <a:cubicBezTo>
                      <a:pt x="781" y="791"/>
                      <a:pt x="781" y="791"/>
                      <a:pt x="781" y="791"/>
                    </a:cubicBezTo>
                    <a:cubicBezTo>
                      <a:pt x="785" y="790"/>
                      <a:pt x="785" y="790"/>
                      <a:pt x="785" y="790"/>
                    </a:cubicBezTo>
                    <a:cubicBezTo>
                      <a:pt x="802" y="792"/>
                      <a:pt x="802" y="792"/>
                      <a:pt x="802" y="792"/>
                    </a:cubicBezTo>
                    <a:cubicBezTo>
                      <a:pt x="806" y="795"/>
                      <a:pt x="808" y="798"/>
                      <a:pt x="808" y="804"/>
                    </a:cubicBezTo>
                    <a:cubicBezTo>
                      <a:pt x="808" y="808"/>
                      <a:pt x="804" y="813"/>
                      <a:pt x="801" y="817"/>
                    </a:cubicBezTo>
                    <a:cubicBezTo>
                      <a:pt x="804" y="819"/>
                      <a:pt x="804" y="819"/>
                      <a:pt x="804" y="819"/>
                    </a:cubicBezTo>
                    <a:cubicBezTo>
                      <a:pt x="815" y="825"/>
                      <a:pt x="823" y="829"/>
                      <a:pt x="830" y="830"/>
                    </a:cubicBezTo>
                    <a:cubicBezTo>
                      <a:pt x="831" y="830"/>
                      <a:pt x="831" y="830"/>
                      <a:pt x="831" y="830"/>
                    </a:cubicBezTo>
                    <a:cubicBezTo>
                      <a:pt x="831" y="830"/>
                      <a:pt x="831" y="830"/>
                      <a:pt x="831" y="830"/>
                    </a:cubicBezTo>
                    <a:cubicBezTo>
                      <a:pt x="845" y="837"/>
                      <a:pt x="845" y="837"/>
                      <a:pt x="845" y="837"/>
                    </a:cubicBezTo>
                    <a:cubicBezTo>
                      <a:pt x="855" y="836"/>
                      <a:pt x="855" y="836"/>
                      <a:pt x="855" y="836"/>
                    </a:cubicBezTo>
                    <a:cubicBezTo>
                      <a:pt x="839" y="759"/>
                      <a:pt x="839" y="759"/>
                      <a:pt x="839" y="759"/>
                    </a:cubicBezTo>
                    <a:cubicBezTo>
                      <a:pt x="829" y="753"/>
                      <a:pt x="819" y="740"/>
                      <a:pt x="810" y="725"/>
                    </a:cubicBezTo>
                    <a:cubicBezTo>
                      <a:pt x="802" y="713"/>
                      <a:pt x="807" y="695"/>
                      <a:pt x="823" y="674"/>
                    </a:cubicBezTo>
                    <a:cubicBezTo>
                      <a:pt x="833" y="663"/>
                      <a:pt x="845" y="653"/>
                      <a:pt x="857" y="642"/>
                    </a:cubicBezTo>
                    <a:cubicBezTo>
                      <a:pt x="857" y="642"/>
                      <a:pt x="857" y="642"/>
                      <a:pt x="857" y="642"/>
                    </a:cubicBezTo>
                    <a:cubicBezTo>
                      <a:pt x="858" y="640"/>
                      <a:pt x="858" y="640"/>
                      <a:pt x="858" y="640"/>
                    </a:cubicBezTo>
                    <a:cubicBezTo>
                      <a:pt x="873" y="640"/>
                      <a:pt x="873" y="640"/>
                      <a:pt x="873" y="640"/>
                    </a:cubicBezTo>
                    <a:cubicBezTo>
                      <a:pt x="874" y="642"/>
                      <a:pt x="874" y="642"/>
                      <a:pt x="874" y="642"/>
                    </a:cubicBezTo>
                    <a:cubicBezTo>
                      <a:pt x="887" y="647"/>
                      <a:pt x="887" y="647"/>
                      <a:pt x="887" y="647"/>
                    </a:cubicBezTo>
                    <a:cubicBezTo>
                      <a:pt x="913" y="647"/>
                      <a:pt x="913" y="647"/>
                      <a:pt x="913" y="647"/>
                    </a:cubicBezTo>
                    <a:cubicBezTo>
                      <a:pt x="924" y="642"/>
                      <a:pt x="933" y="626"/>
                      <a:pt x="944" y="601"/>
                    </a:cubicBezTo>
                    <a:cubicBezTo>
                      <a:pt x="950" y="586"/>
                      <a:pt x="950" y="556"/>
                      <a:pt x="946" y="508"/>
                    </a:cubicBezTo>
                    <a:close/>
                  </a:path>
                </a:pathLst>
              </a:custGeom>
              <a:grpFill/>
              <a:ln w="19050">
                <a:noFill/>
                <a:round/>
              </a:ln>
            </p:spPr>
            <p:txBody>
              <a:bodyPr/>
              <a:lstStyle/>
              <a:p>
                <a:endParaRPr lang="zh-CN" altLang="en-US" sz="2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文本框 8"/>
          <p:cNvSpPr txBox="1"/>
          <p:nvPr/>
        </p:nvSpPr>
        <p:spPr>
          <a:xfrm>
            <a:off x="9468515" y="1843814"/>
            <a:ext cx="106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39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8640893" y="2887539"/>
            <a:ext cx="2395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>
            <a:off x="8077727" y="2570918"/>
            <a:ext cx="563166" cy="3233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矩形 16"/>
          <p:cNvSpPr>
            <a:spLocks noChangeArrowheads="1"/>
          </p:cNvSpPr>
          <p:nvPr/>
        </p:nvSpPr>
        <p:spPr bwMode="auto">
          <a:xfrm>
            <a:off x="7744153" y="5432629"/>
            <a:ext cx="2585391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4" name="矩形 36"/>
          <p:cNvSpPr>
            <a:spLocks noChangeArrowheads="1"/>
          </p:cNvSpPr>
          <p:nvPr/>
        </p:nvSpPr>
        <p:spPr bwMode="auto">
          <a:xfrm>
            <a:off x="7728097" y="5039678"/>
            <a:ext cx="291888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your title here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544479" y="4416200"/>
            <a:ext cx="106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39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>
            <a:off x="7744153" y="5418981"/>
            <a:ext cx="2395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6790436" y="4886939"/>
            <a:ext cx="953717" cy="53878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6"/>
          <p:cNvSpPr>
            <a:spLocks noChangeArrowheads="1"/>
          </p:cNvSpPr>
          <p:nvPr/>
        </p:nvSpPr>
        <p:spPr bwMode="auto">
          <a:xfrm>
            <a:off x="862312" y="4584391"/>
            <a:ext cx="2585391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2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If it is not real text. </a:t>
            </a:r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4" name="矩形 36"/>
          <p:cNvSpPr>
            <a:spLocks noChangeArrowheads="1"/>
          </p:cNvSpPr>
          <p:nvPr/>
        </p:nvSpPr>
        <p:spPr bwMode="auto">
          <a:xfrm>
            <a:off x="846256" y="4191440"/>
            <a:ext cx="2918883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Add your title here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648570" y="3525758"/>
            <a:ext cx="1069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39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%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862312" y="4584391"/>
            <a:ext cx="23954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 flipV="1">
            <a:off x="3267360" y="4302473"/>
            <a:ext cx="611483" cy="2890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组合 62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5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471073" y="1382562"/>
            <a:ext cx="9101797" cy="2560320"/>
            <a:chOff x="1308295" y="1434905"/>
            <a:chExt cx="9692640" cy="2827605"/>
          </a:xfrm>
          <a:solidFill>
            <a:schemeClr val="bg1"/>
          </a:solidFill>
        </p:grpSpPr>
        <p:grpSp>
          <p:nvGrpSpPr>
            <p:cNvPr id="48" name="组合 47"/>
            <p:cNvGrpSpPr/>
            <p:nvPr/>
          </p:nvGrpSpPr>
          <p:grpSpPr>
            <a:xfrm>
              <a:off x="1607528" y="1434905"/>
              <a:ext cx="9154257" cy="2827605"/>
              <a:chOff x="2015491" y="1808823"/>
              <a:chExt cx="8036735" cy="2085505"/>
            </a:xfrm>
            <a:grpFill/>
          </p:grpSpPr>
          <p:sp>
            <p:nvSpPr>
              <p:cNvPr id="2" name="Freeform 82"/>
              <p:cNvSpPr>
                <a:spLocks noEditPoints="1"/>
              </p:cNvSpPr>
              <p:nvPr/>
            </p:nvSpPr>
            <p:spPr bwMode="auto">
              <a:xfrm flipH="1">
                <a:off x="2015491" y="2715403"/>
                <a:ext cx="1482473" cy="1165302"/>
              </a:xfrm>
              <a:custGeom>
                <a:avLst/>
                <a:gdLst/>
                <a:ahLst/>
                <a:cxnLst>
                  <a:cxn ang="0">
                    <a:pos x="129" y="146"/>
                  </a:cxn>
                  <a:cxn ang="0">
                    <a:pos x="62" y="307"/>
                  </a:cxn>
                  <a:cxn ang="0">
                    <a:pos x="12" y="273"/>
                  </a:cxn>
                  <a:cxn ang="0">
                    <a:pos x="9" y="351"/>
                  </a:cxn>
                  <a:cxn ang="0">
                    <a:pos x="5" y="334"/>
                  </a:cxn>
                  <a:cxn ang="0">
                    <a:pos x="0" y="135"/>
                  </a:cxn>
                  <a:cxn ang="0">
                    <a:pos x="96" y="87"/>
                  </a:cxn>
                  <a:cxn ang="0">
                    <a:pos x="563" y="71"/>
                  </a:cxn>
                  <a:cxn ang="0">
                    <a:pos x="534" y="264"/>
                  </a:cxn>
                  <a:cxn ang="0">
                    <a:pos x="593" y="371"/>
                  </a:cxn>
                  <a:cxn ang="0">
                    <a:pos x="632" y="496"/>
                  </a:cxn>
                  <a:cxn ang="0">
                    <a:pos x="279" y="139"/>
                  </a:cxn>
                  <a:cxn ang="0">
                    <a:pos x="33" y="90"/>
                  </a:cxn>
                  <a:cxn ang="0">
                    <a:pos x="539" y="81"/>
                  </a:cxn>
                  <a:cxn ang="0">
                    <a:pos x="543" y="79"/>
                  </a:cxn>
                  <a:cxn ang="0">
                    <a:pos x="522" y="88"/>
                  </a:cxn>
                  <a:cxn ang="0">
                    <a:pos x="347" y="135"/>
                  </a:cxn>
                  <a:cxn ang="0">
                    <a:pos x="395" y="297"/>
                  </a:cxn>
                  <a:cxn ang="0">
                    <a:pos x="504" y="94"/>
                  </a:cxn>
                  <a:cxn ang="0">
                    <a:pos x="20" y="146"/>
                  </a:cxn>
                  <a:cxn ang="0">
                    <a:pos x="467" y="325"/>
                  </a:cxn>
                  <a:cxn ang="0">
                    <a:pos x="47" y="263"/>
                  </a:cxn>
                  <a:cxn ang="0">
                    <a:pos x="341" y="197"/>
                  </a:cxn>
                  <a:cxn ang="0">
                    <a:pos x="341" y="197"/>
                  </a:cxn>
                  <a:cxn ang="0">
                    <a:pos x="298" y="197"/>
                  </a:cxn>
                  <a:cxn ang="0">
                    <a:pos x="298" y="243"/>
                  </a:cxn>
                  <a:cxn ang="0">
                    <a:pos x="327" y="212"/>
                  </a:cxn>
                  <a:cxn ang="0">
                    <a:pos x="334" y="236"/>
                  </a:cxn>
                  <a:cxn ang="0">
                    <a:pos x="327" y="276"/>
                  </a:cxn>
                  <a:cxn ang="0">
                    <a:pos x="334" y="320"/>
                  </a:cxn>
                  <a:cxn ang="0">
                    <a:pos x="334" y="320"/>
                  </a:cxn>
                  <a:cxn ang="0">
                    <a:pos x="304" y="292"/>
                  </a:cxn>
                  <a:cxn ang="0">
                    <a:pos x="277" y="301"/>
                  </a:cxn>
                  <a:cxn ang="0">
                    <a:pos x="304" y="355"/>
                  </a:cxn>
                  <a:cxn ang="0">
                    <a:pos x="359" y="353"/>
                  </a:cxn>
                  <a:cxn ang="0">
                    <a:pos x="437" y="378"/>
                  </a:cxn>
                  <a:cxn ang="0">
                    <a:pos x="277" y="369"/>
                  </a:cxn>
                  <a:cxn ang="0">
                    <a:pos x="369" y="370"/>
                  </a:cxn>
                  <a:cxn ang="0">
                    <a:pos x="384" y="419"/>
                  </a:cxn>
                  <a:cxn ang="0">
                    <a:pos x="297" y="387"/>
                  </a:cxn>
                  <a:cxn ang="0">
                    <a:pos x="267" y="387"/>
                  </a:cxn>
                  <a:cxn ang="0">
                    <a:pos x="491" y="418"/>
                  </a:cxn>
                  <a:cxn ang="0">
                    <a:pos x="492" y="422"/>
                  </a:cxn>
                  <a:cxn ang="0">
                    <a:pos x="518" y="482"/>
                  </a:cxn>
                  <a:cxn ang="0">
                    <a:pos x="338" y="423"/>
                  </a:cxn>
                  <a:cxn ang="0">
                    <a:pos x="341" y="423"/>
                  </a:cxn>
                  <a:cxn ang="0">
                    <a:pos x="379" y="432"/>
                  </a:cxn>
                  <a:cxn ang="0">
                    <a:pos x="610" y="481"/>
                  </a:cxn>
                  <a:cxn ang="0">
                    <a:pos x="418" y="426"/>
                  </a:cxn>
                  <a:cxn ang="0">
                    <a:pos x="403" y="424"/>
                  </a:cxn>
                  <a:cxn ang="0">
                    <a:pos x="273" y="463"/>
                  </a:cxn>
                  <a:cxn ang="0">
                    <a:pos x="258" y="446"/>
                  </a:cxn>
                  <a:cxn ang="0">
                    <a:pos x="260" y="446"/>
                  </a:cxn>
                  <a:cxn ang="0">
                    <a:pos x="341" y="447"/>
                  </a:cxn>
                  <a:cxn ang="0">
                    <a:pos x="341" y="447"/>
                  </a:cxn>
                  <a:cxn ang="0">
                    <a:pos x="276" y="447"/>
                  </a:cxn>
                  <a:cxn ang="0">
                    <a:pos x="276" y="481"/>
                  </a:cxn>
                  <a:cxn ang="0">
                    <a:pos x="274" y="481"/>
                  </a:cxn>
                </a:cxnLst>
                <a:rect l="0" t="0" r="r" b="b"/>
                <a:pathLst>
                  <a:path w="632" h="496">
                    <a:moveTo>
                      <a:pt x="291" y="128"/>
                    </a:moveTo>
                    <a:cubicBezTo>
                      <a:pt x="293" y="127"/>
                      <a:pt x="295" y="127"/>
                      <a:pt x="297" y="126"/>
                    </a:cubicBezTo>
                    <a:cubicBezTo>
                      <a:pt x="297" y="124"/>
                      <a:pt x="297" y="122"/>
                      <a:pt x="297" y="120"/>
                    </a:cubicBezTo>
                    <a:cubicBezTo>
                      <a:pt x="254" y="125"/>
                      <a:pt x="211" y="130"/>
                      <a:pt x="169" y="136"/>
                    </a:cubicBezTo>
                    <a:cubicBezTo>
                      <a:pt x="156" y="137"/>
                      <a:pt x="144" y="139"/>
                      <a:pt x="131" y="140"/>
                    </a:cubicBezTo>
                    <a:cubicBezTo>
                      <a:pt x="130" y="142"/>
                      <a:pt x="130" y="144"/>
                      <a:pt x="129" y="146"/>
                    </a:cubicBezTo>
                    <a:cubicBezTo>
                      <a:pt x="122" y="149"/>
                      <a:pt x="113" y="152"/>
                      <a:pt x="105" y="151"/>
                    </a:cubicBezTo>
                    <a:cubicBezTo>
                      <a:pt x="103" y="153"/>
                      <a:pt x="101" y="154"/>
                      <a:pt x="99" y="157"/>
                    </a:cubicBezTo>
                    <a:cubicBezTo>
                      <a:pt x="97" y="169"/>
                      <a:pt x="95" y="181"/>
                      <a:pt x="93" y="193"/>
                    </a:cubicBezTo>
                    <a:cubicBezTo>
                      <a:pt x="88" y="216"/>
                      <a:pt x="84" y="238"/>
                      <a:pt x="80" y="261"/>
                    </a:cubicBezTo>
                    <a:cubicBezTo>
                      <a:pt x="77" y="274"/>
                      <a:pt x="75" y="287"/>
                      <a:pt x="73" y="301"/>
                    </a:cubicBezTo>
                    <a:cubicBezTo>
                      <a:pt x="69" y="303"/>
                      <a:pt x="65" y="305"/>
                      <a:pt x="62" y="307"/>
                    </a:cubicBezTo>
                    <a:cubicBezTo>
                      <a:pt x="54" y="300"/>
                      <a:pt x="48" y="286"/>
                      <a:pt x="42" y="277"/>
                    </a:cubicBezTo>
                    <a:cubicBezTo>
                      <a:pt x="33" y="261"/>
                      <a:pt x="26" y="243"/>
                      <a:pt x="18" y="224"/>
                    </a:cubicBezTo>
                    <a:cubicBezTo>
                      <a:pt x="15" y="216"/>
                      <a:pt x="12" y="208"/>
                      <a:pt x="9" y="200"/>
                    </a:cubicBezTo>
                    <a:cubicBezTo>
                      <a:pt x="9" y="206"/>
                      <a:pt x="9" y="213"/>
                      <a:pt x="9" y="220"/>
                    </a:cubicBezTo>
                    <a:cubicBezTo>
                      <a:pt x="9" y="236"/>
                      <a:pt x="9" y="253"/>
                      <a:pt x="9" y="269"/>
                    </a:cubicBezTo>
                    <a:cubicBezTo>
                      <a:pt x="9" y="271"/>
                      <a:pt x="11" y="271"/>
                      <a:pt x="12" y="273"/>
                    </a:cubicBezTo>
                    <a:cubicBezTo>
                      <a:pt x="13" y="276"/>
                      <a:pt x="9" y="278"/>
                      <a:pt x="9" y="280"/>
                    </a:cubicBezTo>
                    <a:cubicBezTo>
                      <a:pt x="9" y="285"/>
                      <a:pt x="9" y="290"/>
                      <a:pt x="9" y="295"/>
                    </a:cubicBezTo>
                    <a:cubicBezTo>
                      <a:pt x="9" y="308"/>
                      <a:pt x="9" y="322"/>
                      <a:pt x="9" y="335"/>
                    </a:cubicBezTo>
                    <a:cubicBezTo>
                      <a:pt x="10" y="336"/>
                      <a:pt x="11" y="338"/>
                      <a:pt x="13" y="339"/>
                    </a:cubicBezTo>
                    <a:cubicBezTo>
                      <a:pt x="13" y="342"/>
                      <a:pt x="13" y="345"/>
                      <a:pt x="13" y="348"/>
                    </a:cubicBezTo>
                    <a:cubicBezTo>
                      <a:pt x="11" y="349"/>
                      <a:pt x="10" y="350"/>
                      <a:pt x="9" y="351"/>
                    </a:cubicBezTo>
                    <a:cubicBezTo>
                      <a:pt x="9" y="399"/>
                      <a:pt x="9" y="447"/>
                      <a:pt x="9" y="495"/>
                    </a:cubicBezTo>
                    <a:cubicBezTo>
                      <a:pt x="8" y="495"/>
                      <a:pt x="6" y="495"/>
                      <a:pt x="5" y="496"/>
                    </a:cubicBezTo>
                    <a:cubicBezTo>
                      <a:pt x="5" y="459"/>
                      <a:pt x="5" y="423"/>
                      <a:pt x="5" y="387"/>
                    </a:cubicBezTo>
                    <a:cubicBezTo>
                      <a:pt x="5" y="374"/>
                      <a:pt x="8" y="354"/>
                      <a:pt x="1" y="348"/>
                    </a:cubicBezTo>
                    <a:cubicBezTo>
                      <a:pt x="1" y="345"/>
                      <a:pt x="1" y="342"/>
                      <a:pt x="1" y="338"/>
                    </a:cubicBezTo>
                    <a:cubicBezTo>
                      <a:pt x="2" y="337"/>
                      <a:pt x="4" y="335"/>
                      <a:pt x="5" y="334"/>
                    </a:cubicBezTo>
                    <a:cubicBezTo>
                      <a:pt x="5" y="317"/>
                      <a:pt x="5" y="299"/>
                      <a:pt x="5" y="282"/>
                    </a:cubicBezTo>
                    <a:cubicBezTo>
                      <a:pt x="5" y="280"/>
                      <a:pt x="2" y="278"/>
                      <a:pt x="2" y="274"/>
                    </a:cubicBezTo>
                    <a:cubicBezTo>
                      <a:pt x="2" y="272"/>
                      <a:pt x="5" y="271"/>
                      <a:pt x="5" y="269"/>
                    </a:cubicBezTo>
                    <a:cubicBezTo>
                      <a:pt x="6" y="242"/>
                      <a:pt x="6" y="215"/>
                      <a:pt x="6" y="188"/>
                    </a:cubicBezTo>
                    <a:cubicBezTo>
                      <a:pt x="4" y="176"/>
                      <a:pt x="3" y="162"/>
                      <a:pt x="0" y="149"/>
                    </a:cubicBezTo>
                    <a:cubicBezTo>
                      <a:pt x="0" y="144"/>
                      <a:pt x="0" y="140"/>
                      <a:pt x="0" y="135"/>
                    </a:cubicBezTo>
                    <a:cubicBezTo>
                      <a:pt x="0" y="131"/>
                      <a:pt x="0" y="127"/>
                      <a:pt x="0" y="123"/>
                    </a:cubicBezTo>
                    <a:cubicBezTo>
                      <a:pt x="3" y="106"/>
                      <a:pt x="4" y="89"/>
                      <a:pt x="8" y="73"/>
                    </a:cubicBezTo>
                    <a:cubicBezTo>
                      <a:pt x="12" y="53"/>
                      <a:pt x="16" y="35"/>
                      <a:pt x="23" y="18"/>
                    </a:cubicBezTo>
                    <a:cubicBezTo>
                      <a:pt x="26" y="11"/>
                      <a:pt x="27" y="5"/>
                      <a:pt x="33" y="0"/>
                    </a:cubicBezTo>
                    <a:cubicBezTo>
                      <a:pt x="41" y="1"/>
                      <a:pt x="47" y="15"/>
                      <a:pt x="51" y="21"/>
                    </a:cubicBezTo>
                    <a:cubicBezTo>
                      <a:pt x="66" y="43"/>
                      <a:pt x="81" y="65"/>
                      <a:pt x="96" y="87"/>
                    </a:cubicBezTo>
                    <a:cubicBezTo>
                      <a:pt x="99" y="89"/>
                      <a:pt x="122" y="86"/>
                      <a:pt x="128" y="85"/>
                    </a:cubicBezTo>
                    <a:cubicBezTo>
                      <a:pt x="156" y="81"/>
                      <a:pt x="184" y="78"/>
                      <a:pt x="213" y="75"/>
                    </a:cubicBezTo>
                    <a:cubicBezTo>
                      <a:pt x="327" y="61"/>
                      <a:pt x="442" y="47"/>
                      <a:pt x="556" y="34"/>
                    </a:cubicBezTo>
                    <a:cubicBezTo>
                      <a:pt x="556" y="45"/>
                      <a:pt x="556" y="57"/>
                      <a:pt x="556" y="68"/>
                    </a:cubicBezTo>
                    <a:cubicBezTo>
                      <a:pt x="558" y="69"/>
                      <a:pt x="559" y="69"/>
                      <a:pt x="561" y="69"/>
                    </a:cubicBezTo>
                    <a:cubicBezTo>
                      <a:pt x="562" y="69"/>
                      <a:pt x="562" y="70"/>
                      <a:pt x="563" y="71"/>
                    </a:cubicBezTo>
                    <a:cubicBezTo>
                      <a:pt x="563" y="78"/>
                      <a:pt x="561" y="82"/>
                      <a:pt x="559" y="87"/>
                    </a:cubicBezTo>
                    <a:cubicBezTo>
                      <a:pt x="553" y="99"/>
                      <a:pt x="549" y="111"/>
                      <a:pt x="535" y="114"/>
                    </a:cubicBezTo>
                    <a:cubicBezTo>
                      <a:pt x="535" y="131"/>
                      <a:pt x="539" y="158"/>
                      <a:pt x="523" y="161"/>
                    </a:cubicBezTo>
                    <a:cubicBezTo>
                      <a:pt x="507" y="212"/>
                      <a:pt x="491" y="264"/>
                      <a:pt x="475" y="315"/>
                    </a:cubicBezTo>
                    <a:cubicBezTo>
                      <a:pt x="480" y="310"/>
                      <a:pt x="484" y="306"/>
                      <a:pt x="489" y="301"/>
                    </a:cubicBezTo>
                    <a:cubicBezTo>
                      <a:pt x="503" y="287"/>
                      <a:pt x="516" y="274"/>
                      <a:pt x="534" y="264"/>
                    </a:cubicBezTo>
                    <a:cubicBezTo>
                      <a:pt x="541" y="260"/>
                      <a:pt x="556" y="253"/>
                      <a:pt x="564" y="259"/>
                    </a:cubicBezTo>
                    <a:cubicBezTo>
                      <a:pt x="571" y="265"/>
                      <a:pt x="568" y="279"/>
                      <a:pt x="564" y="285"/>
                    </a:cubicBezTo>
                    <a:cubicBezTo>
                      <a:pt x="553" y="307"/>
                      <a:pt x="541" y="328"/>
                      <a:pt x="529" y="350"/>
                    </a:cubicBezTo>
                    <a:cubicBezTo>
                      <a:pt x="533" y="355"/>
                      <a:pt x="555" y="364"/>
                      <a:pt x="562" y="366"/>
                    </a:cubicBezTo>
                    <a:cubicBezTo>
                      <a:pt x="571" y="366"/>
                      <a:pt x="580" y="366"/>
                      <a:pt x="589" y="366"/>
                    </a:cubicBezTo>
                    <a:cubicBezTo>
                      <a:pt x="590" y="368"/>
                      <a:pt x="592" y="369"/>
                      <a:pt x="593" y="371"/>
                    </a:cubicBezTo>
                    <a:cubicBezTo>
                      <a:pt x="593" y="387"/>
                      <a:pt x="592" y="403"/>
                      <a:pt x="592" y="419"/>
                    </a:cubicBezTo>
                    <a:cubicBezTo>
                      <a:pt x="599" y="419"/>
                      <a:pt x="606" y="420"/>
                      <a:pt x="614" y="420"/>
                    </a:cubicBezTo>
                    <a:cubicBezTo>
                      <a:pt x="614" y="440"/>
                      <a:pt x="615" y="460"/>
                      <a:pt x="616" y="480"/>
                    </a:cubicBezTo>
                    <a:cubicBezTo>
                      <a:pt x="618" y="481"/>
                      <a:pt x="621" y="482"/>
                      <a:pt x="623" y="483"/>
                    </a:cubicBezTo>
                    <a:cubicBezTo>
                      <a:pt x="623" y="486"/>
                      <a:pt x="623" y="490"/>
                      <a:pt x="624" y="493"/>
                    </a:cubicBezTo>
                    <a:cubicBezTo>
                      <a:pt x="626" y="494"/>
                      <a:pt x="629" y="495"/>
                      <a:pt x="632" y="496"/>
                    </a:cubicBezTo>
                    <a:cubicBezTo>
                      <a:pt x="490" y="495"/>
                      <a:pt x="348" y="493"/>
                      <a:pt x="206" y="492"/>
                    </a:cubicBezTo>
                    <a:cubicBezTo>
                      <a:pt x="205" y="488"/>
                      <a:pt x="205" y="484"/>
                      <a:pt x="205" y="480"/>
                    </a:cubicBezTo>
                    <a:cubicBezTo>
                      <a:pt x="214" y="476"/>
                      <a:pt x="223" y="471"/>
                      <a:pt x="232" y="466"/>
                    </a:cubicBezTo>
                    <a:cubicBezTo>
                      <a:pt x="249" y="358"/>
                      <a:pt x="266" y="250"/>
                      <a:pt x="283" y="142"/>
                    </a:cubicBezTo>
                    <a:cubicBezTo>
                      <a:pt x="282" y="142"/>
                      <a:pt x="282" y="141"/>
                      <a:pt x="281" y="140"/>
                    </a:cubicBezTo>
                    <a:cubicBezTo>
                      <a:pt x="280" y="139"/>
                      <a:pt x="280" y="139"/>
                      <a:pt x="279" y="139"/>
                    </a:cubicBezTo>
                    <a:cubicBezTo>
                      <a:pt x="281" y="137"/>
                      <a:pt x="282" y="135"/>
                      <a:pt x="283" y="133"/>
                    </a:cubicBezTo>
                    <a:cubicBezTo>
                      <a:pt x="285" y="132"/>
                      <a:pt x="289" y="132"/>
                      <a:pt x="291" y="133"/>
                    </a:cubicBezTo>
                    <a:cubicBezTo>
                      <a:pt x="291" y="131"/>
                      <a:pt x="291" y="129"/>
                      <a:pt x="291" y="128"/>
                    </a:cubicBezTo>
                    <a:close/>
                    <a:moveTo>
                      <a:pt x="34" y="42"/>
                    </a:moveTo>
                    <a:cubicBezTo>
                      <a:pt x="30" y="55"/>
                      <a:pt x="27" y="67"/>
                      <a:pt x="24" y="79"/>
                    </a:cubicBezTo>
                    <a:cubicBezTo>
                      <a:pt x="27" y="83"/>
                      <a:pt x="30" y="87"/>
                      <a:pt x="33" y="90"/>
                    </a:cubicBezTo>
                    <a:cubicBezTo>
                      <a:pt x="37" y="93"/>
                      <a:pt x="42" y="92"/>
                      <a:pt x="49" y="92"/>
                    </a:cubicBezTo>
                    <a:cubicBezTo>
                      <a:pt x="56" y="82"/>
                      <a:pt x="63" y="73"/>
                      <a:pt x="70" y="64"/>
                    </a:cubicBezTo>
                    <a:cubicBezTo>
                      <a:pt x="65" y="57"/>
                      <a:pt x="61" y="49"/>
                      <a:pt x="56" y="42"/>
                    </a:cubicBezTo>
                    <a:cubicBezTo>
                      <a:pt x="49" y="42"/>
                      <a:pt x="41" y="42"/>
                      <a:pt x="34" y="42"/>
                    </a:cubicBezTo>
                    <a:close/>
                    <a:moveTo>
                      <a:pt x="541" y="79"/>
                    </a:moveTo>
                    <a:cubicBezTo>
                      <a:pt x="540" y="80"/>
                      <a:pt x="540" y="80"/>
                      <a:pt x="539" y="81"/>
                    </a:cubicBezTo>
                    <a:cubicBezTo>
                      <a:pt x="539" y="82"/>
                      <a:pt x="539" y="83"/>
                      <a:pt x="539" y="84"/>
                    </a:cubicBezTo>
                    <a:cubicBezTo>
                      <a:pt x="540" y="84"/>
                      <a:pt x="540" y="85"/>
                      <a:pt x="541" y="85"/>
                    </a:cubicBezTo>
                    <a:cubicBezTo>
                      <a:pt x="541" y="85"/>
                      <a:pt x="542" y="85"/>
                      <a:pt x="543" y="85"/>
                    </a:cubicBezTo>
                    <a:cubicBezTo>
                      <a:pt x="544" y="85"/>
                      <a:pt x="544" y="84"/>
                      <a:pt x="545" y="84"/>
                    </a:cubicBezTo>
                    <a:cubicBezTo>
                      <a:pt x="545" y="83"/>
                      <a:pt x="545" y="82"/>
                      <a:pt x="545" y="81"/>
                    </a:cubicBezTo>
                    <a:cubicBezTo>
                      <a:pt x="544" y="80"/>
                      <a:pt x="544" y="80"/>
                      <a:pt x="543" y="79"/>
                    </a:cubicBezTo>
                    <a:cubicBezTo>
                      <a:pt x="542" y="79"/>
                      <a:pt x="541" y="79"/>
                      <a:pt x="541" y="79"/>
                    </a:cubicBezTo>
                    <a:close/>
                    <a:moveTo>
                      <a:pt x="520" y="82"/>
                    </a:moveTo>
                    <a:cubicBezTo>
                      <a:pt x="519" y="83"/>
                      <a:pt x="518" y="83"/>
                      <a:pt x="518" y="84"/>
                    </a:cubicBezTo>
                    <a:cubicBezTo>
                      <a:pt x="518" y="84"/>
                      <a:pt x="518" y="85"/>
                      <a:pt x="518" y="86"/>
                    </a:cubicBezTo>
                    <a:cubicBezTo>
                      <a:pt x="518" y="87"/>
                      <a:pt x="519" y="87"/>
                      <a:pt x="519" y="88"/>
                    </a:cubicBezTo>
                    <a:cubicBezTo>
                      <a:pt x="520" y="88"/>
                      <a:pt x="521" y="88"/>
                      <a:pt x="522" y="88"/>
                    </a:cubicBezTo>
                    <a:cubicBezTo>
                      <a:pt x="522" y="87"/>
                      <a:pt x="523" y="87"/>
                      <a:pt x="524" y="86"/>
                    </a:cubicBezTo>
                    <a:cubicBezTo>
                      <a:pt x="524" y="86"/>
                      <a:pt x="524" y="85"/>
                      <a:pt x="524" y="84"/>
                    </a:cubicBezTo>
                    <a:cubicBezTo>
                      <a:pt x="523" y="83"/>
                      <a:pt x="523" y="82"/>
                      <a:pt x="522" y="82"/>
                    </a:cubicBezTo>
                    <a:cubicBezTo>
                      <a:pt x="521" y="82"/>
                      <a:pt x="520" y="82"/>
                      <a:pt x="520" y="82"/>
                    </a:cubicBezTo>
                    <a:close/>
                    <a:moveTo>
                      <a:pt x="328" y="128"/>
                    </a:moveTo>
                    <a:cubicBezTo>
                      <a:pt x="335" y="129"/>
                      <a:pt x="343" y="131"/>
                      <a:pt x="347" y="135"/>
                    </a:cubicBezTo>
                    <a:cubicBezTo>
                      <a:pt x="347" y="137"/>
                      <a:pt x="346" y="138"/>
                      <a:pt x="345" y="140"/>
                    </a:cubicBezTo>
                    <a:cubicBezTo>
                      <a:pt x="346" y="141"/>
                      <a:pt x="348" y="143"/>
                      <a:pt x="349" y="144"/>
                    </a:cubicBezTo>
                    <a:cubicBezTo>
                      <a:pt x="349" y="145"/>
                      <a:pt x="349" y="145"/>
                      <a:pt x="350" y="145"/>
                    </a:cubicBezTo>
                    <a:cubicBezTo>
                      <a:pt x="347" y="148"/>
                      <a:pt x="344" y="150"/>
                      <a:pt x="342" y="153"/>
                    </a:cubicBezTo>
                    <a:cubicBezTo>
                      <a:pt x="352" y="198"/>
                      <a:pt x="363" y="243"/>
                      <a:pt x="373" y="287"/>
                    </a:cubicBezTo>
                    <a:cubicBezTo>
                      <a:pt x="375" y="291"/>
                      <a:pt x="390" y="295"/>
                      <a:pt x="395" y="297"/>
                    </a:cubicBezTo>
                    <a:cubicBezTo>
                      <a:pt x="415" y="305"/>
                      <a:pt x="435" y="314"/>
                      <a:pt x="456" y="322"/>
                    </a:cubicBezTo>
                    <a:cubicBezTo>
                      <a:pt x="474" y="266"/>
                      <a:pt x="492" y="209"/>
                      <a:pt x="510" y="153"/>
                    </a:cubicBezTo>
                    <a:cubicBezTo>
                      <a:pt x="511" y="146"/>
                      <a:pt x="506" y="139"/>
                      <a:pt x="507" y="130"/>
                    </a:cubicBezTo>
                    <a:cubicBezTo>
                      <a:pt x="509" y="121"/>
                      <a:pt x="512" y="114"/>
                      <a:pt x="515" y="107"/>
                    </a:cubicBezTo>
                    <a:cubicBezTo>
                      <a:pt x="513" y="103"/>
                      <a:pt x="511" y="98"/>
                      <a:pt x="508" y="94"/>
                    </a:cubicBezTo>
                    <a:cubicBezTo>
                      <a:pt x="507" y="94"/>
                      <a:pt x="506" y="94"/>
                      <a:pt x="504" y="94"/>
                    </a:cubicBezTo>
                    <a:cubicBezTo>
                      <a:pt x="494" y="102"/>
                      <a:pt x="468" y="100"/>
                      <a:pt x="452" y="103"/>
                    </a:cubicBezTo>
                    <a:cubicBezTo>
                      <a:pt x="411" y="108"/>
                      <a:pt x="369" y="113"/>
                      <a:pt x="327" y="118"/>
                    </a:cubicBezTo>
                    <a:cubicBezTo>
                      <a:pt x="328" y="121"/>
                      <a:pt x="328" y="125"/>
                      <a:pt x="328" y="128"/>
                    </a:cubicBezTo>
                    <a:close/>
                    <a:moveTo>
                      <a:pt x="35" y="107"/>
                    </a:moveTo>
                    <a:cubicBezTo>
                      <a:pt x="30" y="111"/>
                      <a:pt x="25" y="115"/>
                      <a:pt x="20" y="119"/>
                    </a:cubicBezTo>
                    <a:cubicBezTo>
                      <a:pt x="20" y="128"/>
                      <a:pt x="20" y="137"/>
                      <a:pt x="20" y="146"/>
                    </a:cubicBezTo>
                    <a:cubicBezTo>
                      <a:pt x="23" y="148"/>
                      <a:pt x="33" y="153"/>
                      <a:pt x="37" y="153"/>
                    </a:cubicBezTo>
                    <a:cubicBezTo>
                      <a:pt x="43" y="152"/>
                      <a:pt x="48" y="150"/>
                      <a:pt x="53" y="149"/>
                    </a:cubicBezTo>
                    <a:cubicBezTo>
                      <a:pt x="53" y="135"/>
                      <a:pt x="53" y="121"/>
                      <a:pt x="52" y="107"/>
                    </a:cubicBezTo>
                    <a:cubicBezTo>
                      <a:pt x="47" y="107"/>
                      <a:pt x="41" y="107"/>
                      <a:pt x="35" y="107"/>
                    </a:cubicBezTo>
                    <a:close/>
                    <a:moveTo>
                      <a:pt x="461" y="324"/>
                    </a:moveTo>
                    <a:cubicBezTo>
                      <a:pt x="463" y="325"/>
                      <a:pt x="465" y="325"/>
                      <a:pt x="467" y="325"/>
                    </a:cubicBezTo>
                    <a:cubicBezTo>
                      <a:pt x="484" y="271"/>
                      <a:pt x="501" y="216"/>
                      <a:pt x="518" y="161"/>
                    </a:cubicBezTo>
                    <a:cubicBezTo>
                      <a:pt x="518" y="158"/>
                      <a:pt x="516" y="158"/>
                      <a:pt x="514" y="157"/>
                    </a:cubicBezTo>
                    <a:cubicBezTo>
                      <a:pt x="497" y="213"/>
                      <a:pt x="479" y="268"/>
                      <a:pt x="461" y="324"/>
                    </a:cubicBezTo>
                    <a:close/>
                    <a:moveTo>
                      <a:pt x="43" y="167"/>
                    </a:moveTo>
                    <a:cubicBezTo>
                      <a:pt x="35" y="173"/>
                      <a:pt x="28" y="180"/>
                      <a:pt x="21" y="187"/>
                    </a:cubicBezTo>
                    <a:cubicBezTo>
                      <a:pt x="29" y="212"/>
                      <a:pt x="38" y="238"/>
                      <a:pt x="47" y="263"/>
                    </a:cubicBezTo>
                    <a:cubicBezTo>
                      <a:pt x="49" y="265"/>
                      <a:pt x="55" y="264"/>
                      <a:pt x="58" y="264"/>
                    </a:cubicBezTo>
                    <a:cubicBezTo>
                      <a:pt x="60" y="264"/>
                      <a:pt x="61" y="264"/>
                      <a:pt x="63" y="264"/>
                    </a:cubicBezTo>
                    <a:cubicBezTo>
                      <a:pt x="68" y="240"/>
                      <a:pt x="73" y="216"/>
                      <a:pt x="78" y="191"/>
                    </a:cubicBezTo>
                    <a:cubicBezTo>
                      <a:pt x="71" y="183"/>
                      <a:pt x="63" y="175"/>
                      <a:pt x="56" y="167"/>
                    </a:cubicBezTo>
                    <a:cubicBezTo>
                      <a:pt x="51" y="167"/>
                      <a:pt x="47" y="167"/>
                      <a:pt x="43" y="167"/>
                    </a:cubicBezTo>
                    <a:close/>
                    <a:moveTo>
                      <a:pt x="341" y="197"/>
                    </a:moveTo>
                    <a:cubicBezTo>
                      <a:pt x="342" y="195"/>
                      <a:pt x="342" y="194"/>
                      <a:pt x="343" y="192"/>
                    </a:cubicBezTo>
                    <a:cubicBezTo>
                      <a:pt x="343" y="189"/>
                      <a:pt x="339" y="186"/>
                      <a:pt x="339" y="183"/>
                    </a:cubicBezTo>
                    <a:cubicBezTo>
                      <a:pt x="338" y="179"/>
                      <a:pt x="337" y="175"/>
                      <a:pt x="336" y="171"/>
                    </a:cubicBezTo>
                    <a:cubicBezTo>
                      <a:pt x="335" y="171"/>
                      <a:pt x="334" y="171"/>
                      <a:pt x="334" y="170"/>
                    </a:cubicBezTo>
                    <a:cubicBezTo>
                      <a:pt x="334" y="179"/>
                      <a:pt x="334" y="188"/>
                      <a:pt x="334" y="197"/>
                    </a:cubicBezTo>
                    <a:cubicBezTo>
                      <a:pt x="336" y="197"/>
                      <a:pt x="339" y="197"/>
                      <a:pt x="341" y="197"/>
                    </a:cubicBezTo>
                    <a:close/>
                    <a:moveTo>
                      <a:pt x="304" y="170"/>
                    </a:moveTo>
                    <a:cubicBezTo>
                      <a:pt x="304" y="179"/>
                      <a:pt x="304" y="188"/>
                      <a:pt x="304" y="197"/>
                    </a:cubicBezTo>
                    <a:cubicBezTo>
                      <a:pt x="312" y="197"/>
                      <a:pt x="320" y="196"/>
                      <a:pt x="327" y="196"/>
                    </a:cubicBezTo>
                    <a:cubicBezTo>
                      <a:pt x="327" y="188"/>
                      <a:pt x="327" y="180"/>
                      <a:pt x="327" y="171"/>
                    </a:cubicBezTo>
                    <a:cubicBezTo>
                      <a:pt x="320" y="171"/>
                      <a:pt x="312" y="171"/>
                      <a:pt x="304" y="170"/>
                    </a:cubicBezTo>
                    <a:close/>
                    <a:moveTo>
                      <a:pt x="298" y="197"/>
                    </a:moveTo>
                    <a:cubicBezTo>
                      <a:pt x="298" y="189"/>
                      <a:pt x="298" y="181"/>
                      <a:pt x="298" y="173"/>
                    </a:cubicBezTo>
                    <a:cubicBezTo>
                      <a:pt x="293" y="177"/>
                      <a:pt x="292" y="189"/>
                      <a:pt x="292" y="197"/>
                    </a:cubicBezTo>
                    <a:cubicBezTo>
                      <a:pt x="294" y="197"/>
                      <a:pt x="296" y="197"/>
                      <a:pt x="298" y="197"/>
                    </a:cubicBezTo>
                    <a:close/>
                    <a:moveTo>
                      <a:pt x="289" y="212"/>
                    </a:moveTo>
                    <a:cubicBezTo>
                      <a:pt x="286" y="226"/>
                      <a:pt x="284" y="240"/>
                      <a:pt x="282" y="255"/>
                    </a:cubicBezTo>
                    <a:cubicBezTo>
                      <a:pt x="287" y="251"/>
                      <a:pt x="293" y="247"/>
                      <a:pt x="298" y="243"/>
                    </a:cubicBezTo>
                    <a:cubicBezTo>
                      <a:pt x="298" y="232"/>
                      <a:pt x="298" y="222"/>
                      <a:pt x="298" y="212"/>
                    </a:cubicBezTo>
                    <a:cubicBezTo>
                      <a:pt x="295" y="212"/>
                      <a:pt x="292" y="212"/>
                      <a:pt x="289" y="212"/>
                    </a:cubicBezTo>
                    <a:close/>
                    <a:moveTo>
                      <a:pt x="304" y="212"/>
                    </a:moveTo>
                    <a:cubicBezTo>
                      <a:pt x="304" y="221"/>
                      <a:pt x="304" y="229"/>
                      <a:pt x="304" y="238"/>
                    </a:cubicBezTo>
                    <a:cubicBezTo>
                      <a:pt x="312" y="231"/>
                      <a:pt x="320" y="225"/>
                      <a:pt x="327" y="218"/>
                    </a:cubicBezTo>
                    <a:cubicBezTo>
                      <a:pt x="327" y="216"/>
                      <a:pt x="327" y="214"/>
                      <a:pt x="327" y="212"/>
                    </a:cubicBezTo>
                    <a:cubicBezTo>
                      <a:pt x="320" y="212"/>
                      <a:pt x="312" y="212"/>
                      <a:pt x="304" y="212"/>
                    </a:cubicBezTo>
                    <a:close/>
                    <a:moveTo>
                      <a:pt x="355" y="276"/>
                    </a:moveTo>
                    <a:cubicBezTo>
                      <a:pt x="358" y="273"/>
                      <a:pt x="356" y="266"/>
                      <a:pt x="355" y="262"/>
                    </a:cubicBezTo>
                    <a:cubicBezTo>
                      <a:pt x="352" y="249"/>
                      <a:pt x="349" y="237"/>
                      <a:pt x="346" y="225"/>
                    </a:cubicBezTo>
                    <a:cubicBezTo>
                      <a:pt x="346" y="225"/>
                      <a:pt x="346" y="224"/>
                      <a:pt x="346" y="224"/>
                    </a:cubicBezTo>
                    <a:cubicBezTo>
                      <a:pt x="342" y="228"/>
                      <a:pt x="338" y="232"/>
                      <a:pt x="334" y="236"/>
                    </a:cubicBezTo>
                    <a:cubicBezTo>
                      <a:pt x="334" y="249"/>
                      <a:pt x="334" y="262"/>
                      <a:pt x="334" y="275"/>
                    </a:cubicBezTo>
                    <a:cubicBezTo>
                      <a:pt x="341" y="275"/>
                      <a:pt x="348" y="275"/>
                      <a:pt x="355" y="276"/>
                    </a:cubicBezTo>
                    <a:close/>
                    <a:moveTo>
                      <a:pt x="327" y="241"/>
                    </a:moveTo>
                    <a:cubicBezTo>
                      <a:pt x="320" y="248"/>
                      <a:pt x="312" y="254"/>
                      <a:pt x="305" y="261"/>
                    </a:cubicBezTo>
                    <a:cubicBezTo>
                      <a:pt x="303" y="264"/>
                      <a:pt x="304" y="272"/>
                      <a:pt x="304" y="277"/>
                    </a:cubicBezTo>
                    <a:cubicBezTo>
                      <a:pt x="312" y="276"/>
                      <a:pt x="320" y="276"/>
                      <a:pt x="327" y="276"/>
                    </a:cubicBezTo>
                    <a:cubicBezTo>
                      <a:pt x="327" y="264"/>
                      <a:pt x="327" y="253"/>
                      <a:pt x="327" y="241"/>
                    </a:cubicBezTo>
                    <a:close/>
                    <a:moveTo>
                      <a:pt x="288" y="278"/>
                    </a:moveTo>
                    <a:cubicBezTo>
                      <a:pt x="291" y="277"/>
                      <a:pt x="294" y="277"/>
                      <a:pt x="298" y="277"/>
                    </a:cubicBezTo>
                    <a:cubicBezTo>
                      <a:pt x="299" y="275"/>
                      <a:pt x="298" y="269"/>
                      <a:pt x="298" y="267"/>
                    </a:cubicBezTo>
                    <a:cubicBezTo>
                      <a:pt x="294" y="269"/>
                      <a:pt x="290" y="273"/>
                      <a:pt x="288" y="278"/>
                    </a:cubicBezTo>
                    <a:close/>
                    <a:moveTo>
                      <a:pt x="334" y="320"/>
                    </a:moveTo>
                    <a:cubicBezTo>
                      <a:pt x="338" y="323"/>
                      <a:pt x="342" y="325"/>
                      <a:pt x="345" y="328"/>
                    </a:cubicBezTo>
                    <a:cubicBezTo>
                      <a:pt x="345" y="317"/>
                      <a:pt x="347" y="309"/>
                      <a:pt x="352" y="302"/>
                    </a:cubicBezTo>
                    <a:cubicBezTo>
                      <a:pt x="354" y="300"/>
                      <a:pt x="356" y="297"/>
                      <a:pt x="358" y="295"/>
                    </a:cubicBezTo>
                    <a:cubicBezTo>
                      <a:pt x="359" y="294"/>
                      <a:pt x="360" y="294"/>
                      <a:pt x="360" y="293"/>
                    </a:cubicBezTo>
                    <a:cubicBezTo>
                      <a:pt x="355" y="289"/>
                      <a:pt x="343" y="292"/>
                      <a:pt x="334" y="292"/>
                    </a:cubicBezTo>
                    <a:cubicBezTo>
                      <a:pt x="334" y="301"/>
                      <a:pt x="334" y="311"/>
                      <a:pt x="334" y="320"/>
                    </a:cubicBezTo>
                    <a:close/>
                    <a:moveTo>
                      <a:pt x="304" y="292"/>
                    </a:moveTo>
                    <a:cubicBezTo>
                      <a:pt x="304" y="295"/>
                      <a:pt x="304" y="299"/>
                      <a:pt x="304" y="302"/>
                    </a:cubicBezTo>
                    <a:cubicBezTo>
                      <a:pt x="311" y="307"/>
                      <a:pt x="319" y="311"/>
                      <a:pt x="326" y="316"/>
                    </a:cubicBezTo>
                    <a:cubicBezTo>
                      <a:pt x="327" y="316"/>
                      <a:pt x="327" y="317"/>
                      <a:pt x="327" y="317"/>
                    </a:cubicBezTo>
                    <a:cubicBezTo>
                      <a:pt x="327" y="309"/>
                      <a:pt x="327" y="300"/>
                      <a:pt x="327" y="292"/>
                    </a:cubicBezTo>
                    <a:cubicBezTo>
                      <a:pt x="320" y="292"/>
                      <a:pt x="312" y="292"/>
                      <a:pt x="304" y="292"/>
                    </a:cubicBezTo>
                    <a:close/>
                    <a:moveTo>
                      <a:pt x="288" y="292"/>
                    </a:moveTo>
                    <a:cubicBezTo>
                      <a:pt x="291" y="294"/>
                      <a:pt x="294" y="296"/>
                      <a:pt x="298" y="298"/>
                    </a:cubicBezTo>
                    <a:cubicBezTo>
                      <a:pt x="298" y="296"/>
                      <a:pt x="298" y="294"/>
                      <a:pt x="298" y="292"/>
                    </a:cubicBezTo>
                    <a:cubicBezTo>
                      <a:pt x="295" y="292"/>
                      <a:pt x="291" y="292"/>
                      <a:pt x="288" y="292"/>
                    </a:cubicBezTo>
                    <a:close/>
                    <a:moveTo>
                      <a:pt x="298" y="315"/>
                    </a:moveTo>
                    <a:cubicBezTo>
                      <a:pt x="291" y="311"/>
                      <a:pt x="284" y="306"/>
                      <a:pt x="277" y="301"/>
                    </a:cubicBezTo>
                    <a:cubicBezTo>
                      <a:pt x="274" y="319"/>
                      <a:pt x="270" y="337"/>
                      <a:pt x="267" y="355"/>
                    </a:cubicBezTo>
                    <a:cubicBezTo>
                      <a:pt x="277" y="355"/>
                      <a:pt x="288" y="355"/>
                      <a:pt x="298" y="355"/>
                    </a:cubicBezTo>
                    <a:cubicBezTo>
                      <a:pt x="298" y="342"/>
                      <a:pt x="298" y="328"/>
                      <a:pt x="298" y="315"/>
                    </a:cubicBezTo>
                    <a:close/>
                    <a:moveTo>
                      <a:pt x="327" y="333"/>
                    </a:moveTo>
                    <a:cubicBezTo>
                      <a:pt x="320" y="328"/>
                      <a:pt x="312" y="323"/>
                      <a:pt x="304" y="318"/>
                    </a:cubicBezTo>
                    <a:cubicBezTo>
                      <a:pt x="304" y="330"/>
                      <a:pt x="304" y="343"/>
                      <a:pt x="304" y="355"/>
                    </a:cubicBezTo>
                    <a:cubicBezTo>
                      <a:pt x="312" y="355"/>
                      <a:pt x="320" y="355"/>
                      <a:pt x="327" y="355"/>
                    </a:cubicBezTo>
                    <a:cubicBezTo>
                      <a:pt x="327" y="348"/>
                      <a:pt x="327" y="340"/>
                      <a:pt x="327" y="333"/>
                    </a:cubicBezTo>
                    <a:close/>
                    <a:moveTo>
                      <a:pt x="359" y="353"/>
                    </a:moveTo>
                    <a:cubicBezTo>
                      <a:pt x="351" y="348"/>
                      <a:pt x="342" y="342"/>
                      <a:pt x="334" y="336"/>
                    </a:cubicBezTo>
                    <a:cubicBezTo>
                      <a:pt x="334" y="342"/>
                      <a:pt x="334" y="347"/>
                      <a:pt x="334" y="353"/>
                    </a:cubicBezTo>
                    <a:cubicBezTo>
                      <a:pt x="342" y="353"/>
                      <a:pt x="351" y="353"/>
                      <a:pt x="359" y="353"/>
                    </a:cubicBezTo>
                    <a:close/>
                    <a:moveTo>
                      <a:pt x="437" y="378"/>
                    </a:moveTo>
                    <a:cubicBezTo>
                      <a:pt x="421" y="370"/>
                      <a:pt x="405" y="363"/>
                      <a:pt x="389" y="355"/>
                    </a:cubicBezTo>
                    <a:cubicBezTo>
                      <a:pt x="389" y="356"/>
                      <a:pt x="388" y="356"/>
                      <a:pt x="387" y="357"/>
                    </a:cubicBezTo>
                    <a:cubicBezTo>
                      <a:pt x="392" y="378"/>
                      <a:pt x="397" y="398"/>
                      <a:pt x="402" y="419"/>
                    </a:cubicBezTo>
                    <a:cubicBezTo>
                      <a:pt x="404" y="420"/>
                      <a:pt x="421" y="419"/>
                      <a:pt x="425" y="419"/>
                    </a:cubicBezTo>
                    <a:cubicBezTo>
                      <a:pt x="426" y="402"/>
                      <a:pt x="431" y="390"/>
                      <a:pt x="437" y="378"/>
                    </a:cubicBezTo>
                    <a:close/>
                    <a:moveTo>
                      <a:pt x="267" y="368"/>
                    </a:moveTo>
                    <a:cubicBezTo>
                      <a:pt x="267" y="373"/>
                      <a:pt x="267" y="378"/>
                      <a:pt x="267" y="383"/>
                    </a:cubicBezTo>
                    <a:cubicBezTo>
                      <a:pt x="269" y="383"/>
                      <a:pt x="271" y="383"/>
                      <a:pt x="272" y="383"/>
                    </a:cubicBezTo>
                    <a:cubicBezTo>
                      <a:pt x="272" y="378"/>
                      <a:pt x="272" y="373"/>
                      <a:pt x="272" y="368"/>
                    </a:cubicBezTo>
                    <a:cubicBezTo>
                      <a:pt x="271" y="368"/>
                      <a:pt x="269" y="368"/>
                      <a:pt x="267" y="368"/>
                    </a:cubicBezTo>
                    <a:close/>
                    <a:moveTo>
                      <a:pt x="277" y="369"/>
                    </a:moveTo>
                    <a:cubicBezTo>
                      <a:pt x="277" y="374"/>
                      <a:pt x="277" y="378"/>
                      <a:pt x="277" y="383"/>
                    </a:cubicBezTo>
                    <a:cubicBezTo>
                      <a:pt x="283" y="383"/>
                      <a:pt x="290" y="383"/>
                      <a:pt x="296" y="383"/>
                    </a:cubicBezTo>
                    <a:cubicBezTo>
                      <a:pt x="296" y="378"/>
                      <a:pt x="296" y="374"/>
                      <a:pt x="296" y="369"/>
                    </a:cubicBezTo>
                    <a:cubicBezTo>
                      <a:pt x="290" y="369"/>
                      <a:pt x="283" y="369"/>
                      <a:pt x="277" y="369"/>
                    </a:cubicBezTo>
                    <a:close/>
                    <a:moveTo>
                      <a:pt x="300" y="403"/>
                    </a:moveTo>
                    <a:cubicBezTo>
                      <a:pt x="323" y="392"/>
                      <a:pt x="346" y="381"/>
                      <a:pt x="369" y="370"/>
                    </a:cubicBezTo>
                    <a:cubicBezTo>
                      <a:pt x="370" y="370"/>
                      <a:pt x="370" y="370"/>
                      <a:pt x="370" y="370"/>
                    </a:cubicBezTo>
                    <a:cubicBezTo>
                      <a:pt x="347" y="370"/>
                      <a:pt x="323" y="370"/>
                      <a:pt x="300" y="370"/>
                    </a:cubicBezTo>
                    <a:cubicBezTo>
                      <a:pt x="300" y="381"/>
                      <a:pt x="300" y="392"/>
                      <a:pt x="300" y="403"/>
                    </a:cubicBezTo>
                    <a:close/>
                    <a:moveTo>
                      <a:pt x="308" y="416"/>
                    </a:moveTo>
                    <a:cubicBezTo>
                      <a:pt x="307" y="417"/>
                      <a:pt x="306" y="418"/>
                      <a:pt x="305" y="419"/>
                    </a:cubicBezTo>
                    <a:cubicBezTo>
                      <a:pt x="331" y="419"/>
                      <a:pt x="358" y="419"/>
                      <a:pt x="384" y="419"/>
                    </a:cubicBezTo>
                    <a:cubicBezTo>
                      <a:pt x="382" y="407"/>
                      <a:pt x="380" y="395"/>
                      <a:pt x="377" y="384"/>
                    </a:cubicBezTo>
                    <a:cubicBezTo>
                      <a:pt x="354" y="394"/>
                      <a:pt x="331" y="405"/>
                      <a:pt x="308" y="416"/>
                    </a:cubicBezTo>
                    <a:close/>
                    <a:moveTo>
                      <a:pt x="277" y="387"/>
                    </a:moveTo>
                    <a:cubicBezTo>
                      <a:pt x="277" y="397"/>
                      <a:pt x="277" y="407"/>
                      <a:pt x="277" y="417"/>
                    </a:cubicBezTo>
                    <a:cubicBezTo>
                      <a:pt x="283" y="413"/>
                      <a:pt x="290" y="409"/>
                      <a:pt x="297" y="405"/>
                    </a:cubicBezTo>
                    <a:cubicBezTo>
                      <a:pt x="297" y="399"/>
                      <a:pt x="297" y="393"/>
                      <a:pt x="297" y="387"/>
                    </a:cubicBezTo>
                    <a:cubicBezTo>
                      <a:pt x="290" y="387"/>
                      <a:pt x="283" y="387"/>
                      <a:pt x="277" y="387"/>
                    </a:cubicBezTo>
                    <a:close/>
                    <a:moveTo>
                      <a:pt x="267" y="387"/>
                    </a:moveTo>
                    <a:cubicBezTo>
                      <a:pt x="267" y="396"/>
                      <a:pt x="267" y="405"/>
                      <a:pt x="267" y="413"/>
                    </a:cubicBezTo>
                    <a:cubicBezTo>
                      <a:pt x="269" y="413"/>
                      <a:pt x="271" y="413"/>
                      <a:pt x="272" y="413"/>
                    </a:cubicBezTo>
                    <a:cubicBezTo>
                      <a:pt x="272" y="405"/>
                      <a:pt x="272" y="396"/>
                      <a:pt x="272" y="387"/>
                    </a:cubicBezTo>
                    <a:cubicBezTo>
                      <a:pt x="271" y="387"/>
                      <a:pt x="269" y="387"/>
                      <a:pt x="267" y="387"/>
                    </a:cubicBezTo>
                    <a:close/>
                    <a:moveTo>
                      <a:pt x="263" y="389"/>
                    </a:moveTo>
                    <a:cubicBezTo>
                      <a:pt x="261" y="399"/>
                      <a:pt x="259" y="409"/>
                      <a:pt x="257" y="420"/>
                    </a:cubicBezTo>
                    <a:cubicBezTo>
                      <a:pt x="260" y="420"/>
                      <a:pt x="262" y="420"/>
                      <a:pt x="265" y="420"/>
                    </a:cubicBezTo>
                    <a:cubicBezTo>
                      <a:pt x="264" y="409"/>
                      <a:pt x="264" y="399"/>
                      <a:pt x="263" y="389"/>
                    </a:cubicBezTo>
                    <a:close/>
                    <a:moveTo>
                      <a:pt x="492" y="417"/>
                    </a:moveTo>
                    <a:cubicBezTo>
                      <a:pt x="492" y="417"/>
                      <a:pt x="492" y="418"/>
                      <a:pt x="491" y="418"/>
                    </a:cubicBezTo>
                    <a:cubicBezTo>
                      <a:pt x="500" y="418"/>
                      <a:pt x="508" y="418"/>
                      <a:pt x="517" y="419"/>
                    </a:cubicBezTo>
                    <a:cubicBezTo>
                      <a:pt x="518" y="417"/>
                      <a:pt x="518" y="416"/>
                      <a:pt x="519" y="414"/>
                    </a:cubicBezTo>
                    <a:cubicBezTo>
                      <a:pt x="513" y="411"/>
                      <a:pt x="506" y="408"/>
                      <a:pt x="500" y="405"/>
                    </a:cubicBezTo>
                    <a:cubicBezTo>
                      <a:pt x="497" y="406"/>
                      <a:pt x="493" y="414"/>
                      <a:pt x="492" y="417"/>
                    </a:cubicBezTo>
                    <a:close/>
                    <a:moveTo>
                      <a:pt x="494" y="423"/>
                    </a:moveTo>
                    <a:cubicBezTo>
                      <a:pt x="494" y="423"/>
                      <a:pt x="493" y="422"/>
                      <a:pt x="492" y="422"/>
                    </a:cubicBezTo>
                    <a:cubicBezTo>
                      <a:pt x="481" y="441"/>
                      <a:pt x="470" y="461"/>
                      <a:pt x="460" y="480"/>
                    </a:cubicBezTo>
                    <a:cubicBezTo>
                      <a:pt x="465" y="485"/>
                      <a:pt x="484" y="482"/>
                      <a:pt x="494" y="482"/>
                    </a:cubicBezTo>
                    <a:cubicBezTo>
                      <a:pt x="494" y="462"/>
                      <a:pt x="494" y="443"/>
                      <a:pt x="494" y="423"/>
                    </a:cubicBezTo>
                    <a:close/>
                    <a:moveTo>
                      <a:pt x="499" y="422"/>
                    </a:moveTo>
                    <a:cubicBezTo>
                      <a:pt x="498" y="442"/>
                      <a:pt x="498" y="462"/>
                      <a:pt x="498" y="482"/>
                    </a:cubicBezTo>
                    <a:cubicBezTo>
                      <a:pt x="505" y="482"/>
                      <a:pt x="511" y="482"/>
                      <a:pt x="518" y="482"/>
                    </a:cubicBezTo>
                    <a:cubicBezTo>
                      <a:pt x="518" y="462"/>
                      <a:pt x="518" y="443"/>
                      <a:pt x="517" y="423"/>
                    </a:cubicBezTo>
                    <a:cubicBezTo>
                      <a:pt x="511" y="423"/>
                      <a:pt x="505" y="423"/>
                      <a:pt x="499" y="422"/>
                    </a:cubicBezTo>
                    <a:close/>
                    <a:moveTo>
                      <a:pt x="300" y="423"/>
                    </a:moveTo>
                    <a:cubicBezTo>
                      <a:pt x="300" y="426"/>
                      <a:pt x="300" y="429"/>
                      <a:pt x="300" y="432"/>
                    </a:cubicBezTo>
                    <a:cubicBezTo>
                      <a:pt x="312" y="432"/>
                      <a:pt x="325" y="432"/>
                      <a:pt x="338" y="432"/>
                    </a:cubicBezTo>
                    <a:cubicBezTo>
                      <a:pt x="338" y="429"/>
                      <a:pt x="338" y="426"/>
                      <a:pt x="338" y="423"/>
                    </a:cubicBezTo>
                    <a:cubicBezTo>
                      <a:pt x="325" y="423"/>
                      <a:pt x="312" y="423"/>
                      <a:pt x="300" y="423"/>
                    </a:cubicBezTo>
                    <a:close/>
                    <a:moveTo>
                      <a:pt x="341" y="423"/>
                    </a:moveTo>
                    <a:cubicBezTo>
                      <a:pt x="341" y="426"/>
                      <a:pt x="341" y="429"/>
                      <a:pt x="341" y="432"/>
                    </a:cubicBezTo>
                    <a:cubicBezTo>
                      <a:pt x="353" y="432"/>
                      <a:pt x="364" y="432"/>
                      <a:pt x="376" y="432"/>
                    </a:cubicBezTo>
                    <a:cubicBezTo>
                      <a:pt x="376" y="429"/>
                      <a:pt x="376" y="426"/>
                      <a:pt x="376" y="423"/>
                    </a:cubicBezTo>
                    <a:cubicBezTo>
                      <a:pt x="364" y="423"/>
                      <a:pt x="353" y="423"/>
                      <a:pt x="341" y="423"/>
                    </a:cubicBezTo>
                    <a:close/>
                    <a:moveTo>
                      <a:pt x="296" y="423"/>
                    </a:moveTo>
                    <a:cubicBezTo>
                      <a:pt x="290" y="426"/>
                      <a:pt x="284" y="428"/>
                      <a:pt x="278" y="431"/>
                    </a:cubicBezTo>
                    <a:cubicBezTo>
                      <a:pt x="284" y="431"/>
                      <a:pt x="290" y="432"/>
                      <a:pt x="296" y="432"/>
                    </a:cubicBezTo>
                    <a:cubicBezTo>
                      <a:pt x="296" y="429"/>
                      <a:pt x="296" y="426"/>
                      <a:pt x="296" y="423"/>
                    </a:cubicBezTo>
                    <a:close/>
                    <a:moveTo>
                      <a:pt x="379" y="423"/>
                    </a:moveTo>
                    <a:cubicBezTo>
                      <a:pt x="379" y="426"/>
                      <a:pt x="379" y="429"/>
                      <a:pt x="379" y="432"/>
                    </a:cubicBezTo>
                    <a:cubicBezTo>
                      <a:pt x="381" y="432"/>
                      <a:pt x="383" y="432"/>
                      <a:pt x="386" y="432"/>
                    </a:cubicBezTo>
                    <a:cubicBezTo>
                      <a:pt x="386" y="429"/>
                      <a:pt x="386" y="426"/>
                      <a:pt x="386" y="423"/>
                    </a:cubicBezTo>
                    <a:cubicBezTo>
                      <a:pt x="383" y="423"/>
                      <a:pt x="381" y="423"/>
                      <a:pt x="379" y="423"/>
                    </a:cubicBezTo>
                    <a:close/>
                    <a:moveTo>
                      <a:pt x="592" y="424"/>
                    </a:moveTo>
                    <a:cubicBezTo>
                      <a:pt x="592" y="443"/>
                      <a:pt x="592" y="462"/>
                      <a:pt x="592" y="481"/>
                    </a:cubicBezTo>
                    <a:cubicBezTo>
                      <a:pt x="598" y="481"/>
                      <a:pt x="604" y="481"/>
                      <a:pt x="610" y="481"/>
                    </a:cubicBezTo>
                    <a:cubicBezTo>
                      <a:pt x="611" y="462"/>
                      <a:pt x="611" y="443"/>
                      <a:pt x="611" y="425"/>
                    </a:cubicBezTo>
                    <a:cubicBezTo>
                      <a:pt x="605" y="424"/>
                      <a:pt x="598" y="424"/>
                      <a:pt x="592" y="424"/>
                    </a:cubicBezTo>
                    <a:close/>
                    <a:moveTo>
                      <a:pt x="434" y="482"/>
                    </a:moveTo>
                    <a:cubicBezTo>
                      <a:pt x="432" y="474"/>
                      <a:pt x="427" y="470"/>
                      <a:pt x="426" y="463"/>
                    </a:cubicBezTo>
                    <a:cubicBezTo>
                      <a:pt x="423" y="451"/>
                      <a:pt x="424" y="436"/>
                      <a:pt x="424" y="424"/>
                    </a:cubicBezTo>
                    <a:cubicBezTo>
                      <a:pt x="422" y="424"/>
                      <a:pt x="420" y="425"/>
                      <a:pt x="418" y="426"/>
                    </a:cubicBezTo>
                    <a:cubicBezTo>
                      <a:pt x="418" y="441"/>
                      <a:pt x="417" y="456"/>
                      <a:pt x="417" y="470"/>
                    </a:cubicBezTo>
                    <a:cubicBezTo>
                      <a:pt x="419" y="473"/>
                      <a:pt x="421" y="475"/>
                      <a:pt x="423" y="477"/>
                    </a:cubicBezTo>
                    <a:cubicBezTo>
                      <a:pt x="423" y="478"/>
                      <a:pt x="423" y="480"/>
                      <a:pt x="423" y="482"/>
                    </a:cubicBezTo>
                    <a:cubicBezTo>
                      <a:pt x="427" y="482"/>
                      <a:pt x="431" y="482"/>
                      <a:pt x="434" y="482"/>
                    </a:cubicBezTo>
                    <a:close/>
                    <a:moveTo>
                      <a:pt x="403" y="424"/>
                    </a:moveTo>
                    <a:cubicBezTo>
                      <a:pt x="403" y="424"/>
                      <a:pt x="403" y="424"/>
                      <a:pt x="403" y="424"/>
                    </a:cubicBezTo>
                    <a:cubicBezTo>
                      <a:pt x="406" y="438"/>
                      <a:pt x="409" y="451"/>
                      <a:pt x="412" y="465"/>
                    </a:cubicBezTo>
                    <a:cubicBezTo>
                      <a:pt x="412" y="451"/>
                      <a:pt x="412" y="437"/>
                      <a:pt x="413" y="424"/>
                    </a:cubicBezTo>
                    <a:cubicBezTo>
                      <a:pt x="410" y="424"/>
                      <a:pt x="406" y="424"/>
                      <a:pt x="403" y="424"/>
                    </a:cubicBezTo>
                    <a:close/>
                    <a:moveTo>
                      <a:pt x="267" y="446"/>
                    </a:moveTo>
                    <a:cubicBezTo>
                      <a:pt x="267" y="452"/>
                      <a:pt x="267" y="458"/>
                      <a:pt x="267" y="463"/>
                    </a:cubicBezTo>
                    <a:cubicBezTo>
                      <a:pt x="269" y="463"/>
                      <a:pt x="271" y="463"/>
                      <a:pt x="273" y="463"/>
                    </a:cubicBezTo>
                    <a:cubicBezTo>
                      <a:pt x="273" y="458"/>
                      <a:pt x="273" y="452"/>
                      <a:pt x="273" y="446"/>
                    </a:cubicBezTo>
                    <a:cubicBezTo>
                      <a:pt x="271" y="446"/>
                      <a:pt x="269" y="446"/>
                      <a:pt x="267" y="446"/>
                    </a:cubicBezTo>
                    <a:close/>
                    <a:moveTo>
                      <a:pt x="251" y="446"/>
                    </a:moveTo>
                    <a:cubicBezTo>
                      <a:pt x="251" y="455"/>
                      <a:pt x="251" y="465"/>
                      <a:pt x="251" y="474"/>
                    </a:cubicBezTo>
                    <a:cubicBezTo>
                      <a:pt x="253" y="474"/>
                      <a:pt x="255" y="474"/>
                      <a:pt x="258" y="474"/>
                    </a:cubicBezTo>
                    <a:cubicBezTo>
                      <a:pt x="258" y="465"/>
                      <a:pt x="258" y="455"/>
                      <a:pt x="258" y="446"/>
                    </a:cubicBezTo>
                    <a:cubicBezTo>
                      <a:pt x="255" y="446"/>
                      <a:pt x="253" y="446"/>
                      <a:pt x="251" y="446"/>
                    </a:cubicBezTo>
                    <a:close/>
                    <a:moveTo>
                      <a:pt x="260" y="446"/>
                    </a:moveTo>
                    <a:cubicBezTo>
                      <a:pt x="260" y="456"/>
                      <a:pt x="260" y="466"/>
                      <a:pt x="260" y="476"/>
                    </a:cubicBezTo>
                    <a:cubicBezTo>
                      <a:pt x="262" y="476"/>
                      <a:pt x="263" y="476"/>
                      <a:pt x="264" y="476"/>
                    </a:cubicBezTo>
                    <a:cubicBezTo>
                      <a:pt x="264" y="466"/>
                      <a:pt x="264" y="456"/>
                      <a:pt x="264" y="446"/>
                    </a:cubicBezTo>
                    <a:cubicBezTo>
                      <a:pt x="263" y="446"/>
                      <a:pt x="262" y="446"/>
                      <a:pt x="260" y="446"/>
                    </a:cubicBezTo>
                    <a:close/>
                    <a:moveTo>
                      <a:pt x="389" y="447"/>
                    </a:moveTo>
                    <a:cubicBezTo>
                      <a:pt x="386" y="447"/>
                      <a:pt x="383" y="447"/>
                      <a:pt x="380" y="447"/>
                    </a:cubicBezTo>
                    <a:cubicBezTo>
                      <a:pt x="380" y="457"/>
                      <a:pt x="380" y="467"/>
                      <a:pt x="380" y="477"/>
                    </a:cubicBezTo>
                    <a:cubicBezTo>
                      <a:pt x="385" y="477"/>
                      <a:pt x="389" y="476"/>
                      <a:pt x="393" y="476"/>
                    </a:cubicBezTo>
                    <a:cubicBezTo>
                      <a:pt x="393" y="465"/>
                      <a:pt x="390" y="457"/>
                      <a:pt x="389" y="447"/>
                    </a:cubicBezTo>
                    <a:close/>
                    <a:moveTo>
                      <a:pt x="341" y="447"/>
                    </a:moveTo>
                    <a:cubicBezTo>
                      <a:pt x="341" y="459"/>
                      <a:pt x="341" y="470"/>
                      <a:pt x="341" y="481"/>
                    </a:cubicBezTo>
                    <a:cubicBezTo>
                      <a:pt x="351" y="481"/>
                      <a:pt x="360" y="481"/>
                      <a:pt x="369" y="481"/>
                    </a:cubicBezTo>
                    <a:cubicBezTo>
                      <a:pt x="369" y="480"/>
                      <a:pt x="369" y="478"/>
                      <a:pt x="369" y="477"/>
                    </a:cubicBezTo>
                    <a:cubicBezTo>
                      <a:pt x="372" y="477"/>
                      <a:pt x="374" y="477"/>
                      <a:pt x="376" y="477"/>
                    </a:cubicBezTo>
                    <a:cubicBezTo>
                      <a:pt x="376" y="467"/>
                      <a:pt x="376" y="457"/>
                      <a:pt x="376" y="447"/>
                    </a:cubicBezTo>
                    <a:cubicBezTo>
                      <a:pt x="364" y="447"/>
                      <a:pt x="353" y="447"/>
                      <a:pt x="341" y="447"/>
                    </a:cubicBezTo>
                    <a:close/>
                    <a:moveTo>
                      <a:pt x="300" y="447"/>
                    </a:moveTo>
                    <a:cubicBezTo>
                      <a:pt x="300" y="459"/>
                      <a:pt x="300" y="470"/>
                      <a:pt x="300" y="481"/>
                    </a:cubicBezTo>
                    <a:cubicBezTo>
                      <a:pt x="313" y="481"/>
                      <a:pt x="325" y="481"/>
                      <a:pt x="337" y="481"/>
                    </a:cubicBezTo>
                    <a:cubicBezTo>
                      <a:pt x="337" y="470"/>
                      <a:pt x="337" y="459"/>
                      <a:pt x="337" y="447"/>
                    </a:cubicBezTo>
                    <a:cubicBezTo>
                      <a:pt x="325" y="447"/>
                      <a:pt x="313" y="447"/>
                      <a:pt x="300" y="447"/>
                    </a:cubicBezTo>
                    <a:close/>
                    <a:moveTo>
                      <a:pt x="276" y="447"/>
                    </a:moveTo>
                    <a:cubicBezTo>
                      <a:pt x="276" y="452"/>
                      <a:pt x="276" y="458"/>
                      <a:pt x="276" y="463"/>
                    </a:cubicBezTo>
                    <a:cubicBezTo>
                      <a:pt x="283" y="463"/>
                      <a:pt x="290" y="463"/>
                      <a:pt x="297" y="463"/>
                    </a:cubicBezTo>
                    <a:cubicBezTo>
                      <a:pt x="297" y="458"/>
                      <a:pt x="297" y="452"/>
                      <a:pt x="297" y="447"/>
                    </a:cubicBezTo>
                    <a:cubicBezTo>
                      <a:pt x="290" y="447"/>
                      <a:pt x="283" y="447"/>
                      <a:pt x="276" y="447"/>
                    </a:cubicBezTo>
                    <a:close/>
                    <a:moveTo>
                      <a:pt x="276" y="467"/>
                    </a:moveTo>
                    <a:cubicBezTo>
                      <a:pt x="276" y="472"/>
                      <a:pt x="276" y="476"/>
                      <a:pt x="276" y="481"/>
                    </a:cubicBezTo>
                    <a:cubicBezTo>
                      <a:pt x="283" y="481"/>
                      <a:pt x="290" y="481"/>
                      <a:pt x="297" y="481"/>
                    </a:cubicBezTo>
                    <a:cubicBezTo>
                      <a:pt x="297" y="476"/>
                      <a:pt x="297" y="472"/>
                      <a:pt x="297" y="467"/>
                    </a:cubicBezTo>
                    <a:cubicBezTo>
                      <a:pt x="290" y="467"/>
                      <a:pt x="283" y="467"/>
                      <a:pt x="276" y="467"/>
                    </a:cubicBezTo>
                    <a:close/>
                    <a:moveTo>
                      <a:pt x="267" y="467"/>
                    </a:moveTo>
                    <a:cubicBezTo>
                      <a:pt x="267" y="472"/>
                      <a:pt x="267" y="476"/>
                      <a:pt x="267" y="481"/>
                    </a:cubicBezTo>
                    <a:cubicBezTo>
                      <a:pt x="269" y="481"/>
                      <a:pt x="271" y="481"/>
                      <a:pt x="274" y="481"/>
                    </a:cubicBezTo>
                    <a:cubicBezTo>
                      <a:pt x="274" y="476"/>
                      <a:pt x="274" y="472"/>
                      <a:pt x="274" y="467"/>
                    </a:cubicBezTo>
                    <a:cubicBezTo>
                      <a:pt x="271" y="467"/>
                      <a:pt x="269" y="467"/>
                      <a:pt x="267" y="467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4" name="Freeform 21"/>
              <p:cNvSpPr>
                <a:spLocks noEditPoints="1"/>
              </p:cNvSpPr>
              <p:nvPr/>
            </p:nvSpPr>
            <p:spPr bwMode="auto">
              <a:xfrm>
                <a:off x="5781480" y="3576532"/>
                <a:ext cx="837359" cy="307928"/>
              </a:xfrm>
              <a:custGeom>
                <a:avLst/>
                <a:gdLst/>
                <a:ahLst/>
                <a:cxnLst>
                  <a:cxn ang="0">
                    <a:pos x="0" y="247"/>
                  </a:cxn>
                  <a:cxn ang="0">
                    <a:pos x="134" y="247"/>
                  </a:cxn>
                  <a:cxn ang="0">
                    <a:pos x="120" y="290"/>
                  </a:cxn>
                  <a:cxn ang="0">
                    <a:pos x="54" y="290"/>
                  </a:cxn>
                  <a:cxn ang="0">
                    <a:pos x="0" y="276"/>
                  </a:cxn>
                  <a:cxn ang="0">
                    <a:pos x="0" y="247"/>
                  </a:cxn>
                  <a:cxn ang="0">
                    <a:pos x="660" y="290"/>
                  </a:cxn>
                  <a:cxn ang="0">
                    <a:pos x="262" y="290"/>
                  </a:cxn>
                  <a:cxn ang="0">
                    <a:pos x="248" y="247"/>
                  </a:cxn>
                  <a:cxn ang="0">
                    <a:pos x="651" y="247"/>
                  </a:cxn>
                  <a:cxn ang="0">
                    <a:pos x="642" y="216"/>
                  </a:cxn>
                  <a:cxn ang="0">
                    <a:pos x="590" y="231"/>
                  </a:cxn>
                  <a:cxn ang="0">
                    <a:pos x="97" y="231"/>
                  </a:cxn>
                  <a:cxn ang="0">
                    <a:pos x="0" y="133"/>
                  </a:cxn>
                  <a:cxn ang="0">
                    <a:pos x="0" y="98"/>
                  </a:cxn>
                  <a:cxn ang="0">
                    <a:pos x="97" y="0"/>
                  </a:cxn>
                  <a:cxn ang="0">
                    <a:pos x="590" y="0"/>
                  </a:cxn>
                  <a:cxn ang="0">
                    <a:pos x="688" y="98"/>
                  </a:cxn>
                  <a:cxn ang="0">
                    <a:pos x="688" y="133"/>
                  </a:cxn>
                  <a:cxn ang="0">
                    <a:pos x="663" y="197"/>
                  </a:cxn>
                  <a:cxn ang="0">
                    <a:pos x="678" y="247"/>
                  </a:cxn>
                  <a:cxn ang="0">
                    <a:pos x="712" y="247"/>
                  </a:cxn>
                  <a:cxn ang="0">
                    <a:pos x="712" y="0"/>
                  </a:cxn>
                  <a:cxn ang="0">
                    <a:pos x="832" y="0"/>
                  </a:cxn>
                  <a:cxn ang="0">
                    <a:pos x="832" y="29"/>
                  </a:cxn>
                  <a:cxn ang="0">
                    <a:pos x="869" y="143"/>
                  </a:cxn>
                  <a:cxn ang="0">
                    <a:pos x="936" y="171"/>
                  </a:cxn>
                  <a:cxn ang="0">
                    <a:pos x="936" y="290"/>
                  </a:cxn>
                  <a:cxn ang="0">
                    <a:pos x="879" y="290"/>
                  </a:cxn>
                  <a:cxn ang="0">
                    <a:pos x="879" y="285"/>
                  </a:cxn>
                  <a:cxn ang="0">
                    <a:pos x="871" y="258"/>
                  </a:cxn>
                  <a:cxn ang="0">
                    <a:pos x="808" y="219"/>
                  </a:cxn>
                  <a:cxn ang="0">
                    <a:pos x="737" y="290"/>
                  </a:cxn>
                  <a:cxn ang="0">
                    <a:pos x="686" y="290"/>
                  </a:cxn>
                  <a:cxn ang="0">
                    <a:pos x="841" y="143"/>
                  </a:cxn>
                  <a:cxn ang="0">
                    <a:pos x="813" y="57"/>
                  </a:cxn>
                  <a:cxn ang="0">
                    <a:pos x="746" y="57"/>
                  </a:cxn>
                  <a:cxn ang="0">
                    <a:pos x="746" y="143"/>
                  </a:cxn>
                  <a:cxn ang="0">
                    <a:pos x="841" y="143"/>
                  </a:cxn>
                  <a:cxn ang="0">
                    <a:pos x="243" y="290"/>
                  </a:cxn>
                  <a:cxn ang="0">
                    <a:pos x="191" y="342"/>
                  </a:cxn>
                  <a:cxn ang="0">
                    <a:pos x="139" y="290"/>
                  </a:cxn>
                  <a:cxn ang="0">
                    <a:pos x="191" y="238"/>
                  </a:cxn>
                  <a:cxn ang="0">
                    <a:pos x="243" y="290"/>
                  </a:cxn>
                  <a:cxn ang="0">
                    <a:pos x="220" y="290"/>
                  </a:cxn>
                  <a:cxn ang="0">
                    <a:pos x="191" y="262"/>
                  </a:cxn>
                  <a:cxn ang="0">
                    <a:pos x="163" y="290"/>
                  </a:cxn>
                  <a:cxn ang="0">
                    <a:pos x="191" y="318"/>
                  </a:cxn>
                  <a:cxn ang="0">
                    <a:pos x="220" y="290"/>
                  </a:cxn>
                  <a:cxn ang="0">
                    <a:pos x="860" y="290"/>
                  </a:cxn>
                  <a:cxn ang="0">
                    <a:pos x="808" y="342"/>
                  </a:cxn>
                  <a:cxn ang="0">
                    <a:pos x="755" y="290"/>
                  </a:cxn>
                  <a:cxn ang="0">
                    <a:pos x="808" y="238"/>
                  </a:cxn>
                  <a:cxn ang="0">
                    <a:pos x="860" y="290"/>
                  </a:cxn>
                  <a:cxn ang="0">
                    <a:pos x="836" y="290"/>
                  </a:cxn>
                  <a:cxn ang="0">
                    <a:pos x="808" y="262"/>
                  </a:cxn>
                  <a:cxn ang="0">
                    <a:pos x="779" y="290"/>
                  </a:cxn>
                  <a:cxn ang="0">
                    <a:pos x="808" y="318"/>
                  </a:cxn>
                  <a:cxn ang="0">
                    <a:pos x="836" y="290"/>
                  </a:cxn>
                </a:cxnLst>
                <a:rect l="0" t="0" r="r" b="b"/>
                <a:pathLst>
                  <a:path w="936" h="342">
                    <a:moveTo>
                      <a:pt x="0" y="247"/>
                    </a:moveTo>
                    <a:cubicBezTo>
                      <a:pt x="134" y="247"/>
                      <a:pt x="134" y="247"/>
                      <a:pt x="134" y="247"/>
                    </a:cubicBezTo>
                    <a:cubicBezTo>
                      <a:pt x="125" y="259"/>
                      <a:pt x="120" y="274"/>
                      <a:pt x="120" y="290"/>
                    </a:cubicBezTo>
                    <a:cubicBezTo>
                      <a:pt x="54" y="290"/>
                      <a:pt x="54" y="290"/>
                      <a:pt x="54" y="290"/>
                    </a:cubicBezTo>
                    <a:cubicBezTo>
                      <a:pt x="0" y="276"/>
                      <a:pt x="0" y="276"/>
                      <a:pt x="0" y="276"/>
                    </a:cubicBezTo>
                    <a:lnTo>
                      <a:pt x="0" y="247"/>
                    </a:lnTo>
                    <a:close/>
                    <a:moveTo>
                      <a:pt x="660" y="290"/>
                    </a:moveTo>
                    <a:cubicBezTo>
                      <a:pt x="262" y="290"/>
                      <a:pt x="262" y="290"/>
                      <a:pt x="262" y="290"/>
                    </a:cubicBezTo>
                    <a:cubicBezTo>
                      <a:pt x="262" y="274"/>
                      <a:pt x="257" y="259"/>
                      <a:pt x="248" y="247"/>
                    </a:cubicBezTo>
                    <a:cubicBezTo>
                      <a:pt x="651" y="247"/>
                      <a:pt x="651" y="247"/>
                      <a:pt x="651" y="247"/>
                    </a:cubicBezTo>
                    <a:cubicBezTo>
                      <a:pt x="648" y="235"/>
                      <a:pt x="645" y="225"/>
                      <a:pt x="642" y="216"/>
                    </a:cubicBezTo>
                    <a:cubicBezTo>
                      <a:pt x="627" y="225"/>
                      <a:pt x="609" y="231"/>
                      <a:pt x="590" y="231"/>
                    </a:cubicBezTo>
                    <a:cubicBezTo>
                      <a:pt x="97" y="231"/>
                      <a:pt x="97" y="231"/>
                      <a:pt x="97" y="231"/>
                    </a:cubicBezTo>
                    <a:cubicBezTo>
                      <a:pt x="44" y="231"/>
                      <a:pt x="0" y="187"/>
                      <a:pt x="0" y="133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44"/>
                      <a:pt x="44" y="0"/>
                      <a:pt x="97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644" y="0"/>
                      <a:pt x="688" y="44"/>
                      <a:pt x="688" y="98"/>
                    </a:cubicBezTo>
                    <a:cubicBezTo>
                      <a:pt x="688" y="133"/>
                      <a:pt x="688" y="133"/>
                      <a:pt x="688" y="133"/>
                    </a:cubicBezTo>
                    <a:cubicBezTo>
                      <a:pt x="688" y="158"/>
                      <a:pt x="678" y="180"/>
                      <a:pt x="663" y="197"/>
                    </a:cubicBezTo>
                    <a:cubicBezTo>
                      <a:pt x="667" y="209"/>
                      <a:pt x="673" y="227"/>
                      <a:pt x="678" y="247"/>
                    </a:cubicBezTo>
                    <a:cubicBezTo>
                      <a:pt x="712" y="247"/>
                      <a:pt x="712" y="247"/>
                      <a:pt x="712" y="247"/>
                    </a:cubicBezTo>
                    <a:cubicBezTo>
                      <a:pt x="712" y="0"/>
                      <a:pt x="712" y="0"/>
                      <a:pt x="712" y="0"/>
                    </a:cubicBezTo>
                    <a:cubicBezTo>
                      <a:pt x="832" y="0"/>
                      <a:pt x="832" y="0"/>
                      <a:pt x="832" y="0"/>
                    </a:cubicBezTo>
                    <a:cubicBezTo>
                      <a:pt x="832" y="29"/>
                      <a:pt x="832" y="29"/>
                      <a:pt x="832" y="29"/>
                    </a:cubicBezTo>
                    <a:cubicBezTo>
                      <a:pt x="869" y="143"/>
                      <a:pt x="869" y="143"/>
                      <a:pt x="869" y="143"/>
                    </a:cubicBezTo>
                    <a:cubicBezTo>
                      <a:pt x="936" y="171"/>
                      <a:pt x="936" y="171"/>
                      <a:pt x="936" y="171"/>
                    </a:cubicBezTo>
                    <a:cubicBezTo>
                      <a:pt x="936" y="290"/>
                      <a:pt x="936" y="290"/>
                      <a:pt x="936" y="290"/>
                    </a:cubicBezTo>
                    <a:cubicBezTo>
                      <a:pt x="879" y="290"/>
                      <a:pt x="879" y="290"/>
                      <a:pt x="879" y="290"/>
                    </a:cubicBezTo>
                    <a:cubicBezTo>
                      <a:pt x="879" y="288"/>
                      <a:pt x="879" y="287"/>
                      <a:pt x="879" y="285"/>
                    </a:cubicBezTo>
                    <a:cubicBezTo>
                      <a:pt x="878" y="275"/>
                      <a:pt x="875" y="266"/>
                      <a:pt x="871" y="258"/>
                    </a:cubicBezTo>
                    <a:cubicBezTo>
                      <a:pt x="859" y="235"/>
                      <a:pt x="835" y="219"/>
                      <a:pt x="808" y="219"/>
                    </a:cubicBezTo>
                    <a:cubicBezTo>
                      <a:pt x="768" y="219"/>
                      <a:pt x="737" y="251"/>
                      <a:pt x="737" y="290"/>
                    </a:cubicBezTo>
                    <a:cubicBezTo>
                      <a:pt x="686" y="290"/>
                      <a:pt x="686" y="290"/>
                      <a:pt x="686" y="290"/>
                    </a:cubicBezTo>
                    <a:moveTo>
                      <a:pt x="841" y="143"/>
                    </a:moveTo>
                    <a:cubicBezTo>
                      <a:pt x="813" y="57"/>
                      <a:pt x="813" y="57"/>
                      <a:pt x="813" y="57"/>
                    </a:cubicBezTo>
                    <a:cubicBezTo>
                      <a:pt x="746" y="57"/>
                      <a:pt x="746" y="57"/>
                      <a:pt x="746" y="57"/>
                    </a:cubicBezTo>
                    <a:cubicBezTo>
                      <a:pt x="746" y="143"/>
                      <a:pt x="746" y="143"/>
                      <a:pt x="746" y="143"/>
                    </a:cubicBezTo>
                    <a:lnTo>
                      <a:pt x="841" y="143"/>
                    </a:lnTo>
                    <a:close/>
                    <a:moveTo>
                      <a:pt x="243" y="290"/>
                    </a:moveTo>
                    <a:cubicBezTo>
                      <a:pt x="243" y="319"/>
                      <a:pt x="220" y="342"/>
                      <a:pt x="191" y="342"/>
                    </a:cubicBezTo>
                    <a:cubicBezTo>
                      <a:pt x="162" y="342"/>
                      <a:pt x="139" y="319"/>
                      <a:pt x="139" y="290"/>
                    </a:cubicBezTo>
                    <a:cubicBezTo>
                      <a:pt x="139" y="261"/>
                      <a:pt x="162" y="238"/>
                      <a:pt x="191" y="238"/>
                    </a:cubicBezTo>
                    <a:cubicBezTo>
                      <a:pt x="220" y="238"/>
                      <a:pt x="243" y="261"/>
                      <a:pt x="243" y="290"/>
                    </a:cubicBezTo>
                    <a:close/>
                    <a:moveTo>
                      <a:pt x="220" y="290"/>
                    </a:moveTo>
                    <a:cubicBezTo>
                      <a:pt x="220" y="274"/>
                      <a:pt x="207" y="262"/>
                      <a:pt x="191" y="262"/>
                    </a:cubicBezTo>
                    <a:cubicBezTo>
                      <a:pt x="175" y="262"/>
                      <a:pt x="163" y="274"/>
                      <a:pt x="163" y="290"/>
                    </a:cubicBezTo>
                    <a:cubicBezTo>
                      <a:pt x="163" y="306"/>
                      <a:pt x="175" y="318"/>
                      <a:pt x="191" y="318"/>
                    </a:cubicBezTo>
                    <a:cubicBezTo>
                      <a:pt x="207" y="318"/>
                      <a:pt x="220" y="306"/>
                      <a:pt x="220" y="290"/>
                    </a:cubicBezTo>
                    <a:close/>
                    <a:moveTo>
                      <a:pt x="860" y="290"/>
                    </a:moveTo>
                    <a:cubicBezTo>
                      <a:pt x="860" y="319"/>
                      <a:pt x="837" y="342"/>
                      <a:pt x="808" y="342"/>
                    </a:cubicBezTo>
                    <a:cubicBezTo>
                      <a:pt x="779" y="342"/>
                      <a:pt x="755" y="319"/>
                      <a:pt x="755" y="290"/>
                    </a:cubicBezTo>
                    <a:cubicBezTo>
                      <a:pt x="755" y="261"/>
                      <a:pt x="779" y="238"/>
                      <a:pt x="808" y="238"/>
                    </a:cubicBezTo>
                    <a:cubicBezTo>
                      <a:pt x="837" y="238"/>
                      <a:pt x="860" y="261"/>
                      <a:pt x="860" y="290"/>
                    </a:cubicBezTo>
                    <a:close/>
                    <a:moveTo>
                      <a:pt x="836" y="290"/>
                    </a:moveTo>
                    <a:cubicBezTo>
                      <a:pt x="836" y="274"/>
                      <a:pt x="824" y="262"/>
                      <a:pt x="808" y="262"/>
                    </a:cubicBezTo>
                    <a:cubicBezTo>
                      <a:pt x="792" y="262"/>
                      <a:pt x="779" y="274"/>
                      <a:pt x="779" y="290"/>
                    </a:cubicBezTo>
                    <a:cubicBezTo>
                      <a:pt x="779" y="306"/>
                      <a:pt x="792" y="318"/>
                      <a:pt x="808" y="318"/>
                    </a:cubicBezTo>
                    <a:cubicBezTo>
                      <a:pt x="824" y="318"/>
                      <a:pt x="836" y="306"/>
                      <a:pt x="836" y="29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grpSp>
            <p:nvGrpSpPr>
              <p:cNvPr id="7" name="Group 47"/>
              <p:cNvGrpSpPr/>
              <p:nvPr/>
            </p:nvGrpSpPr>
            <p:grpSpPr>
              <a:xfrm>
                <a:off x="5141080" y="3555253"/>
                <a:ext cx="513582" cy="328801"/>
                <a:chOff x="196850" y="1958976"/>
                <a:chExt cx="1200150" cy="768350"/>
              </a:xfrm>
              <a:grpFill/>
            </p:grpSpPr>
            <p:sp>
              <p:nvSpPr>
                <p:cNvPr id="9" name="Freeform 19"/>
                <p:cNvSpPr>
                  <a:spLocks noEditPoints="1"/>
                </p:cNvSpPr>
                <p:nvPr/>
              </p:nvSpPr>
              <p:spPr bwMode="auto">
                <a:xfrm>
                  <a:off x="196850" y="1958976"/>
                  <a:ext cx="1200150" cy="641350"/>
                </a:xfrm>
                <a:custGeom>
                  <a:avLst/>
                  <a:gdLst/>
                  <a:ahLst/>
                  <a:cxnLst>
                    <a:cxn ang="0">
                      <a:pos x="2" y="159"/>
                    </a:cxn>
                    <a:cxn ang="0">
                      <a:pos x="6" y="157"/>
                    </a:cxn>
                    <a:cxn ang="0">
                      <a:pos x="100" y="157"/>
                    </a:cxn>
                    <a:cxn ang="0">
                      <a:pos x="105" y="159"/>
                    </a:cxn>
                    <a:cxn ang="0">
                      <a:pos x="107" y="163"/>
                    </a:cxn>
                    <a:cxn ang="0">
                      <a:pos x="107" y="164"/>
                    </a:cxn>
                    <a:cxn ang="0">
                      <a:pos x="105" y="168"/>
                    </a:cxn>
                    <a:cxn ang="0">
                      <a:pos x="100" y="170"/>
                    </a:cxn>
                    <a:cxn ang="0">
                      <a:pos x="6" y="170"/>
                    </a:cxn>
                    <a:cxn ang="0">
                      <a:pos x="2" y="168"/>
                    </a:cxn>
                    <a:cxn ang="0">
                      <a:pos x="0" y="164"/>
                    </a:cxn>
                    <a:cxn ang="0">
                      <a:pos x="0" y="163"/>
                    </a:cxn>
                    <a:cxn ang="0">
                      <a:pos x="2" y="159"/>
                    </a:cxn>
                    <a:cxn ang="0">
                      <a:pos x="317" y="90"/>
                    </a:cxn>
                    <a:cxn ang="0">
                      <a:pos x="299" y="132"/>
                    </a:cxn>
                    <a:cxn ang="0">
                      <a:pos x="257" y="150"/>
                    </a:cxn>
                    <a:cxn ang="0">
                      <a:pos x="63" y="150"/>
                    </a:cxn>
                    <a:cxn ang="0">
                      <a:pos x="20" y="132"/>
                    </a:cxn>
                    <a:cxn ang="0">
                      <a:pos x="3" y="90"/>
                    </a:cxn>
                    <a:cxn ang="0">
                      <a:pos x="3" y="83"/>
                    </a:cxn>
                    <a:cxn ang="0">
                      <a:pos x="20" y="41"/>
                    </a:cxn>
                    <a:cxn ang="0">
                      <a:pos x="63" y="23"/>
                    </a:cxn>
                    <a:cxn ang="0">
                      <a:pos x="68" y="23"/>
                    </a:cxn>
                    <a:cxn ang="0">
                      <a:pos x="68" y="20"/>
                    </a:cxn>
                    <a:cxn ang="0">
                      <a:pos x="71" y="12"/>
                    </a:cxn>
                    <a:cxn ang="0">
                      <a:pos x="79" y="9"/>
                    </a:cxn>
                    <a:cxn ang="0">
                      <a:pos x="87" y="12"/>
                    </a:cxn>
                    <a:cxn ang="0">
                      <a:pos x="90" y="20"/>
                    </a:cxn>
                    <a:cxn ang="0">
                      <a:pos x="90" y="23"/>
                    </a:cxn>
                    <a:cxn ang="0">
                      <a:pos x="123" y="23"/>
                    </a:cxn>
                    <a:cxn ang="0">
                      <a:pos x="122" y="18"/>
                    </a:cxn>
                    <a:cxn ang="0">
                      <a:pos x="122" y="17"/>
                    </a:cxn>
                    <a:cxn ang="0">
                      <a:pos x="127" y="5"/>
                    </a:cxn>
                    <a:cxn ang="0">
                      <a:pos x="140" y="0"/>
                    </a:cxn>
                    <a:cxn ang="0">
                      <a:pos x="180" y="0"/>
                    </a:cxn>
                    <a:cxn ang="0">
                      <a:pos x="193" y="5"/>
                    </a:cxn>
                    <a:cxn ang="0">
                      <a:pos x="198" y="17"/>
                    </a:cxn>
                    <a:cxn ang="0">
                      <a:pos x="198" y="18"/>
                    </a:cxn>
                    <a:cxn ang="0">
                      <a:pos x="197" y="23"/>
                    </a:cxn>
                    <a:cxn ang="0">
                      <a:pos x="226" y="23"/>
                    </a:cxn>
                    <a:cxn ang="0">
                      <a:pos x="226" y="20"/>
                    </a:cxn>
                    <a:cxn ang="0">
                      <a:pos x="229" y="12"/>
                    </a:cxn>
                    <a:cxn ang="0">
                      <a:pos x="237" y="9"/>
                    </a:cxn>
                    <a:cxn ang="0">
                      <a:pos x="245" y="12"/>
                    </a:cxn>
                    <a:cxn ang="0">
                      <a:pos x="248" y="20"/>
                    </a:cxn>
                    <a:cxn ang="0">
                      <a:pos x="248" y="23"/>
                    </a:cxn>
                    <a:cxn ang="0">
                      <a:pos x="257" y="23"/>
                    </a:cxn>
                    <a:cxn ang="0">
                      <a:pos x="299" y="41"/>
                    </a:cxn>
                    <a:cxn ang="0">
                      <a:pos x="317" y="83"/>
                    </a:cxn>
                    <a:cxn ang="0">
                      <a:pos x="317" y="90"/>
                    </a:cxn>
                    <a:cxn ang="0">
                      <a:pos x="301" y="159"/>
                    </a:cxn>
                    <a:cxn ang="0">
                      <a:pos x="303" y="163"/>
                    </a:cxn>
                    <a:cxn ang="0">
                      <a:pos x="303" y="164"/>
                    </a:cxn>
                    <a:cxn ang="0">
                      <a:pos x="301" y="168"/>
                    </a:cxn>
                    <a:cxn ang="0">
                      <a:pos x="296" y="170"/>
                    </a:cxn>
                    <a:cxn ang="0">
                      <a:pos x="202" y="170"/>
                    </a:cxn>
                    <a:cxn ang="0">
                      <a:pos x="198" y="168"/>
                    </a:cxn>
                    <a:cxn ang="0">
                      <a:pos x="196" y="164"/>
                    </a:cxn>
                    <a:cxn ang="0">
                      <a:pos x="196" y="163"/>
                    </a:cxn>
                    <a:cxn ang="0">
                      <a:pos x="198" y="159"/>
                    </a:cxn>
                    <a:cxn ang="0">
                      <a:pos x="202" y="157"/>
                    </a:cxn>
                    <a:cxn ang="0">
                      <a:pos x="296" y="157"/>
                    </a:cxn>
                    <a:cxn ang="0">
                      <a:pos x="301" y="159"/>
                    </a:cxn>
                  </a:cxnLst>
                  <a:rect l="0" t="0" r="r" b="b"/>
                  <a:pathLst>
                    <a:path w="317" h="170">
                      <a:moveTo>
                        <a:pt x="2" y="159"/>
                      </a:moveTo>
                      <a:cubicBezTo>
                        <a:pt x="3" y="158"/>
                        <a:pt x="4" y="157"/>
                        <a:pt x="6" y="157"/>
                      </a:cubicBezTo>
                      <a:cubicBezTo>
                        <a:pt x="100" y="157"/>
                        <a:pt x="100" y="157"/>
                        <a:pt x="100" y="157"/>
                      </a:cubicBezTo>
                      <a:cubicBezTo>
                        <a:pt x="102" y="157"/>
                        <a:pt x="104" y="158"/>
                        <a:pt x="105" y="159"/>
                      </a:cubicBezTo>
                      <a:cubicBezTo>
                        <a:pt x="106" y="160"/>
                        <a:pt x="107" y="162"/>
                        <a:pt x="107" y="163"/>
                      </a:cubicBezTo>
                      <a:cubicBezTo>
                        <a:pt x="107" y="164"/>
                        <a:pt x="107" y="164"/>
                        <a:pt x="107" y="164"/>
                      </a:cubicBezTo>
                      <a:cubicBezTo>
                        <a:pt x="107" y="165"/>
                        <a:pt x="106" y="167"/>
                        <a:pt x="105" y="168"/>
                      </a:cubicBezTo>
                      <a:cubicBezTo>
                        <a:pt x="104" y="169"/>
                        <a:pt x="102" y="170"/>
                        <a:pt x="100" y="170"/>
                      </a:cubicBezTo>
                      <a:cubicBezTo>
                        <a:pt x="6" y="170"/>
                        <a:pt x="6" y="170"/>
                        <a:pt x="6" y="170"/>
                      </a:cubicBezTo>
                      <a:cubicBezTo>
                        <a:pt x="4" y="170"/>
                        <a:pt x="3" y="169"/>
                        <a:pt x="2" y="168"/>
                      </a:cubicBezTo>
                      <a:cubicBezTo>
                        <a:pt x="0" y="167"/>
                        <a:pt x="0" y="165"/>
                        <a:pt x="0" y="164"/>
                      </a:cubicBezTo>
                      <a:cubicBezTo>
                        <a:pt x="0" y="163"/>
                        <a:pt x="0" y="163"/>
                        <a:pt x="0" y="163"/>
                      </a:cubicBezTo>
                      <a:cubicBezTo>
                        <a:pt x="0" y="162"/>
                        <a:pt x="0" y="160"/>
                        <a:pt x="2" y="159"/>
                      </a:cubicBezTo>
                      <a:close/>
                      <a:moveTo>
                        <a:pt x="317" y="90"/>
                      </a:moveTo>
                      <a:cubicBezTo>
                        <a:pt x="317" y="107"/>
                        <a:pt x="311" y="121"/>
                        <a:pt x="299" y="132"/>
                      </a:cubicBezTo>
                      <a:cubicBezTo>
                        <a:pt x="287" y="144"/>
                        <a:pt x="273" y="150"/>
                        <a:pt x="257" y="150"/>
                      </a:cubicBezTo>
                      <a:cubicBezTo>
                        <a:pt x="63" y="150"/>
                        <a:pt x="63" y="150"/>
                        <a:pt x="63" y="150"/>
                      </a:cubicBezTo>
                      <a:cubicBezTo>
                        <a:pt x="46" y="150"/>
                        <a:pt x="32" y="144"/>
                        <a:pt x="20" y="132"/>
                      </a:cubicBezTo>
                      <a:cubicBezTo>
                        <a:pt x="9" y="121"/>
                        <a:pt x="3" y="107"/>
                        <a:pt x="3" y="90"/>
                      </a:cubicBezTo>
                      <a:cubicBezTo>
                        <a:pt x="3" y="83"/>
                        <a:pt x="3" y="83"/>
                        <a:pt x="3" y="83"/>
                      </a:cubicBezTo>
                      <a:cubicBezTo>
                        <a:pt x="3" y="66"/>
                        <a:pt x="9" y="52"/>
                        <a:pt x="20" y="41"/>
                      </a:cubicBezTo>
                      <a:cubicBezTo>
                        <a:pt x="32" y="29"/>
                        <a:pt x="46" y="23"/>
                        <a:pt x="63" y="23"/>
                      </a:cubicBezTo>
                      <a:cubicBezTo>
                        <a:pt x="68" y="23"/>
                        <a:pt x="68" y="23"/>
                        <a:pt x="68" y="23"/>
                      </a:cubicBezTo>
                      <a:cubicBezTo>
                        <a:pt x="68" y="20"/>
                        <a:pt x="68" y="20"/>
                        <a:pt x="68" y="20"/>
                      </a:cubicBezTo>
                      <a:cubicBezTo>
                        <a:pt x="68" y="17"/>
                        <a:pt x="69" y="14"/>
                        <a:pt x="71" y="12"/>
                      </a:cubicBezTo>
                      <a:cubicBezTo>
                        <a:pt x="73" y="10"/>
                        <a:pt x="76" y="9"/>
                        <a:pt x="79" y="9"/>
                      </a:cubicBezTo>
                      <a:cubicBezTo>
                        <a:pt x="82" y="9"/>
                        <a:pt x="84" y="10"/>
                        <a:pt x="87" y="12"/>
                      </a:cubicBezTo>
                      <a:cubicBezTo>
                        <a:pt x="89" y="14"/>
                        <a:pt x="90" y="17"/>
                        <a:pt x="90" y="20"/>
                      </a:cubicBezTo>
                      <a:cubicBezTo>
                        <a:pt x="90" y="23"/>
                        <a:pt x="90" y="23"/>
                        <a:pt x="90" y="23"/>
                      </a:cubicBezTo>
                      <a:cubicBezTo>
                        <a:pt x="123" y="23"/>
                        <a:pt x="123" y="23"/>
                        <a:pt x="123" y="23"/>
                      </a:cubicBezTo>
                      <a:cubicBezTo>
                        <a:pt x="122" y="21"/>
                        <a:pt x="122" y="20"/>
                        <a:pt x="122" y="18"/>
                      </a:cubicBezTo>
                      <a:cubicBezTo>
                        <a:pt x="122" y="17"/>
                        <a:pt x="122" y="17"/>
                        <a:pt x="122" y="17"/>
                      </a:cubicBezTo>
                      <a:cubicBezTo>
                        <a:pt x="122" y="12"/>
                        <a:pt x="124" y="8"/>
                        <a:pt x="127" y="5"/>
                      </a:cubicBezTo>
                      <a:cubicBezTo>
                        <a:pt x="130" y="1"/>
                        <a:pt x="135" y="0"/>
                        <a:pt x="140" y="0"/>
                      </a:cubicBezTo>
                      <a:cubicBezTo>
                        <a:pt x="180" y="0"/>
                        <a:pt x="180" y="0"/>
                        <a:pt x="180" y="0"/>
                      </a:cubicBezTo>
                      <a:cubicBezTo>
                        <a:pt x="185" y="0"/>
                        <a:pt x="189" y="1"/>
                        <a:pt x="193" y="5"/>
                      </a:cubicBezTo>
                      <a:cubicBezTo>
                        <a:pt x="196" y="8"/>
                        <a:pt x="198" y="12"/>
                        <a:pt x="198" y="17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198" y="20"/>
                        <a:pt x="198" y="21"/>
                        <a:pt x="197" y="23"/>
                      </a:cubicBezTo>
                      <a:cubicBezTo>
                        <a:pt x="226" y="23"/>
                        <a:pt x="226" y="23"/>
                        <a:pt x="226" y="23"/>
                      </a:cubicBezTo>
                      <a:cubicBezTo>
                        <a:pt x="226" y="20"/>
                        <a:pt x="226" y="20"/>
                        <a:pt x="226" y="20"/>
                      </a:cubicBezTo>
                      <a:cubicBezTo>
                        <a:pt x="226" y="17"/>
                        <a:pt x="227" y="14"/>
                        <a:pt x="229" y="12"/>
                      </a:cubicBezTo>
                      <a:cubicBezTo>
                        <a:pt x="231" y="10"/>
                        <a:pt x="234" y="9"/>
                        <a:pt x="237" y="9"/>
                      </a:cubicBezTo>
                      <a:cubicBezTo>
                        <a:pt x="240" y="9"/>
                        <a:pt x="242" y="10"/>
                        <a:pt x="245" y="12"/>
                      </a:cubicBezTo>
                      <a:cubicBezTo>
                        <a:pt x="247" y="14"/>
                        <a:pt x="248" y="17"/>
                        <a:pt x="248" y="20"/>
                      </a:cubicBezTo>
                      <a:cubicBezTo>
                        <a:pt x="248" y="23"/>
                        <a:pt x="248" y="23"/>
                        <a:pt x="248" y="23"/>
                      </a:cubicBezTo>
                      <a:cubicBezTo>
                        <a:pt x="257" y="23"/>
                        <a:pt x="257" y="23"/>
                        <a:pt x="257" y="23"/>
                      </a:cubicBezTo>
                      <a:cubicBezTo>
                        <a:pt x="273" y="23"/>
                        <a:pt x="287" y="29"/>
                        <a:pt x="299" y="41"/>
                      </a:cubicBezTo>
                      <a:cubicBezTo>
                        <a:pt x="311" y="52"/>
                        <a:pt x="317" y="66"/>
                        <a:pt x="317" y="83"/>
                      </a:cubicBezTo>
                      <a:lnTo>
                        <a:pt x="317" y="90"/>
                      </a:lnTo>
                      <a:close/>
                      <a:moveTo>
                        <a:pt x="301" y="159"/>
                      </a:moveTo>
                      <a:cubicBezTo>
                        <a:pt x="302" y="160"/>
                        <a:pt x="303" y="162"/>
                        <a:pt x="303" y="163"/>
                      </a:cubicBezTo>
                      <a:cubicBezTo>
                        <a:pt x="303" y="164"/>
                        <a:pt x="303" y="164"/>
                        <a:pt x="303" y="164"/>
                      </a:cubicBezTo>
                      <a:cubicBezTo>
                        <a:pt x="303" y="165"/>
                        <a:pt x="302" y="167"/>
                        <a:pt x="301" y="168"/>
                      </a:cubicBezTo>
                      <a:cubicBezTo>
                        <a:pt x="300" y="169"/>
                        <a:pt x="298" y="170"/>
                        <a:pt x="296" y="170"/>
                      </a:cubicBezTo>
                      <a:cubicBezTo>
                        <a:pt x="202" y="170"/>
                        <a:pt x="202" y="170"/>
                        <a:pt x="202" y="170"/>
                      </a:cubicBezTo>
                      <a:cubicBezTo>
                        <a:pt x="200" y="170"/>
                        <a:pt x="199" y="169"/>
                        <a:pt x="198" y="168"/>
                      </a:cubicBezTo>
                      <a:cubicBezTo>
                        <a:pt x="196" y="167"/>
                        <a:pt x="196" y="165"/>
                        <a:pt x="196" y="164"/>
                      </a:cubicBezTo>
                      <a:cubicBezTo>
                        <a:pt x="196" y="163"/>
                        <a:pt x="196" y="163"/>
                        <a:pt x="196" y="163"/>
                      </a:cubicBezTo>
                      <a:cubicBezTo>
                        <a:pt x="196" y="162"/>
                        <a:pt x="196" y="160"/>
                        <a:pt x="198" y="159"/>
                      </a:cubicBezTo>
                      <a:cubicBezTo>
                        <a:pt x="199" y="158"/>
                        <a:pt x="200" y="157"/>
                        <a:pt x="202" y="157"/>
                      </a:cubicBezTo>
                      <a:cubicBezTo>
                        <a:pt x="296" y="157"/>
                        <a:pt x="296" y="157"/>
                        <a:pt x="296" y="157"/>
                      </a:cubicBezTo>
                      <a:cubicBezTo>
                        <a:pt x="298" y="157"/>
                        <a:pt x="300" y="158"/>
                        <a:pt x="301" y="15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0" name="Freeform 20"/>
                <p:cNvSpPr/>
                <p:nvPr/>
              </p:nvSpPr>
              <p:spPr bwMode="auto">
                <a:xfrm>
                  <a:off x="261938" y="2611438"/>
                  <a:ext cx="117475" cy="115888"/>
                </a:xfrm>
                <a:custGeom>
                  <a:avLst/>
                  <a:gdLst/>
                  <a:ahLst/>
                  <a:cxnLst>
                    <a:cxn ang="0">
                      <a:pos x="26" y="26"/>
                    </a:cxn>
                    <a:cxn ang="0">
                      <a:pos x="15" y="31"/>
                    </a:cxn>
                    <a:cxn ang="0">
                      <a:pos x="4" y="26"/>
                    </a:cxn>
                    <a:cxn ang="0">
                      <a:pos x="0" y="15"/>
                    </a:cxn>
                    <a:cxn ang="0">
                      <a:pos x="4" y="4"/>
                    </a:cxn>
                    <a:cxn ang="0">
                      <a:pos x="15" y="0"/>
                    </a:cxn>
                    <a:cxn ang="0">
                      <a:pos x="26" y="4"/>
                    </a:cxn>
                    <a:cxn ang="0">
                      <a:pos x="31" y="15"/>
                    </a:cxn>
                    <a:cxn ang="0">
                      <a:pos x="26" y="26"/>
                    </a:cxn>
                  </a:cxnLst>
                  <a:rect l="0" t="0" r="r" b="b"/>
                  <a:pathLst>
                    <a:path w="31" h="31">
                      <a:moveTo>
                        <a:pt x="26" y="26"/>
                      </a:moveTo>
                      <a:cubicBezTo>
                        <a:pt x="23" y="29"/>
                        <a:pt x="19" y="31"/>
                        <a:pt x="15" y="31"/>
                      </a:cubicBezTo>
                      <a:cubicBezTo>
                        <a:pt x="11" y="31"/>
                        <a:pt x="7" y="29"/>
                        <a:pt x="4" y="26"/>
                      </a:cubicBezTo>
                      <a:cubicBezTo>
                        <a:pt x="1" y="23"/>
                        <a:pt x="0" y="20"/>
                        <a:pt x="0" y="15"/>
                      </a:cubicBezTo>
                      <a:cubicBezTo>
                        <a:pt x="0" y="11"/>
                        <a:pt x="1" y="7"/>
                        <a:pt x="4" y="4"/>
                      </a:cubicBezTo>
                      <a:cubicBezTo>
                        <a:pt x="7" y="1"/>
                        <a:pt x="11" y="0"/>
                        <a:pt x="15" y="0"/>
                      </a:cubicBezTo>
                      <a:cubicBezTo>
                        <a:pt x="19" y="0"/>
                        <a:pt x="23" y="1"/>
                        <a:pt x="26" y="4"/>
                      </a:cubicBezTo>
                      <a:cubicBezTo>
                        <a:pt x="29" y="7"/>
                        <a:pt x="31" y="11"/>
                        <a:pt x="31" y="15"/>
                      </a:cubicBezTo>
                      <a:cubicBezTo>
                        <a:pt x="31" y="20"/>
                        <a:pt x="29" y="23"/>
                        <a:pt x="26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1" name="Freeform 21"/>
                <p:cNvSpPr/>
                <p:nvPr/>
              </p:nvSpPr>
              <p:spPr bwMode="auto">
                <a:xfrm>
                  <a:off x="420688" y="2611438"/>
                  <a:ext cx="117475" cy="115888"/>
                </a:xfrm>
                <a:custGeom>
                  <a:avLst/>
                  <a:gdLst/>
                  <a:ahLst/>
                  <a:cxnLst>
                    <a:cxn ang="0">
                      <a:pos x="15" y="31"/>
                    </a:cxn>
                    <a:cxn ang="0">
                      <a:pos x="4" y="26"/>
                    </a:cxn>
                    <a:cxn ang="0">
                      <a:pos x="0" y="15"/>
                    </a:cxn>
                    <a:cxn ang="0">
                      <a:pos x="4" y="4"/>
                    </a:cxn>
                    <a:cxn ang="0">
                      <a:pos x="15" y="0"/>
                    </a:cxn>
                    <a:cxn ang="0">
                      <a:pos x="26" y="4"/>
                    </a:cxn>
                    <a:cxn ang="0">
                      <a:pos x="31" y="15"/>
                    </a:cxn>
                    <a:cxn ang="0">
                      <a:pos x="26" y="26"/>
                    </a:cxn>
                    <a:cxn ang="0">
                      <a:pos x="15" y="31"/>
                    </a:cxn>
                  </a:cxnLst>
                  <a:rect l="0" t="0" r="r" b="b"/>
                  <a:pathLst>
                    <a:path w="31" h="31">
                      <a:moveTo>
                        <a:pt x="15" y="31"/>
                      </a:moveTo>
                      <a:cubicBezTo>
                        <a:pt x="11" y="31"/>
                        <a:pt x="7" y="29"/>
                        <a:pt x="4" y="26"/>
                      </a:cubicBezTo>
                      <a:cubicBezTo>
                        <a:pt x="1" y="23"/>
                        <a:pt x="0" y="20"/>
                        <a:pt x="0" y="15"/>
                      </a:cubicBezTo>
                      <a:cubicBezTo>
                        <a:pt x="0" y="11"/>
                        <a:pt x="1" y="7"/>
                        <a:pt x="4" y="4"/>
                      </a:cubicBezTo>
                      <a:cubicBezTo>
                        <a:pt x="7" y="1"/>
                        <a:pt x="11" y="0"/>
                        <a:pt x="15" y="0"/>
                      </a:cubicBezTo>
                      <a:cubicBezTo>
                        <a:pt x="19" y="0"/>
                        <a:pt x="23" y="1"/>
                        <a:pt x="26" y="4"/>
                      </a:cubicBezTo>
                      <a:cubicBezTo>
                        <a:pt x="29" y="7"/>
                        <a:pt x="31" y="11"/>
                        <a:pt x="31" y="15"/>
                      </a:cubicBezTo>
                      <a:cubicBezTo>
                        <a:pt x="31" y="20"/>
                        <a:pt x="29" y="23"/>
                        <a:pt x="26" y="26"/>
                      </a:cubicBezTo>
                      <a:cubicBezTo>
                        <a:pt x="23" y="29"/>
                        <a:pt x="19" y="31"/>
                        <a:pt x="15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2" name="Freeform 22"/>
                <p:cNvSpPr/>
                <p:nvPr/>
              </p:nvSpPr>
              <p:spPr bwMode="auto">
                <a:xfrm>
                  <a:off x="1003300" y="2611438"/>
                  <a:ext cx="117475" cy="115888"/>
                </a:xfrm>
                <a:custGeom>
                  <a:avLst/>
                  <a:gdLst/>
                  <a:ahLst/>
                  <a:cxnLst>
                    <a:cxn ang="0">
                      <a:pos x="15" y="31"/>
                    </a:cxn>
                    <a:cxn ang="0">
                      <a:pos x="4" y="26"/>
                    </a:cxn>
                    <a:cxn ang="0">
                      <a:pos x="0" y="15"/>
                    </a:cxn>
                    <a:cxn ang="0">
                      <a:pos x="4" y="4"/>
                    </a:cxn>
                    <a:cxn ang="0">
                      <a:pos x="15" y="0"/>
                    </a:cxn>
                    <a:cxn ang="0">
                      <a:pos x="26" y="4"/>
                    </a:cxn>
                    <a:cxn ang="0">
                      <a:pos x="31" y="15"/>
                    </a:cxn>
                    <a:cxn ang="0">
                      <a:pos x="26" y="26"/>
                    </a:cxn>
                    <a:cxn ang="0">
                      <a:pos x="15" y="31"/>
                    </a:cxn>
                  </a:cxnLst>
                  <a:rect l="0" t="0" r="r" b="b"/>
                  <a:pathLst>
                    <a:path w="31" h="31">
                      <a:moveTo>
                        <a:pt x="15" y="31"/>
                      </a:moveTo>
                      <a:cubicBezTo>
                        <a:pt x="11" y="31"/>
                        <a:pt x="7" y="29"/>
                        <a:pt x="4" y="26"/>
                      </a:cubicBezTo>
                      <a:cubicBezTo>
                        <a:pt x="1" y="23"/>
                        <a:pt x="0" y="20"/>
                        <a:pt x="0" y="15"/>
                      </a:cubicBezTo>
                      <a:cubicBezTo>
                        <a:pt x="0" y="11"/>
                        <a:pt x="1" y="7"/>
                        <a:pt x="4" y="4"/>
                      </a:cubicBezTo>
                      <a:cubicBezTo>
                        <a:pt x="7" y="1"/>
                        <a:pt x="11" y="0"/>
                        <a:pt x="15" y="0"/>
                      </a:cubicBezTo>
                      <a:cubicBezTo>
                        <a:pt x="19" y="0"/>
                        <a:pt x="23" y="1"/>
                        <a:pt x="26" y="4"/>
                      </a:cubicBezTo>
                      <a:cubicBezTo>
                        <a:pt x="29" y="7"/>
                        <a:pt x="31" y="11"/>
                        <a:pt x="31" y="15"/>
                      </a:cubicBezTo>
                      <a:cubicBezTo>
                        <a:pt x="31" y="20"/>
                        <a:pt x="29" y="23"/>
                        <a:pt x="26" y="26"/>
                      </a:cubicBezTo>
                      <a:cubicBezTo>
                        <a:pt x="23" y="29"/>
                        <a:pt x="19" y="31"/>
                        <a:pt x="15" y="3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13" name="Freeform 23"/>
                <p:cNvSpPr/>
                <p:nvPr/>
              </p:nvSpPr>
              <p:spPr bwMode="auto">
                <a:xfrm>
                  <a:off x="1162050" y="2611438"/>
                  <a:ext cx="117475" cy="115888"/>
                </a:xfrm>
                <a:custGeom>
                  <a:avLst/>
                  <a:gdLst/>
                  <a:ahLst/>
                  <a:cxnLst>
                    <a:cxn ang="0">
                      <a:pos x="4" y="26"/>
                    </a:cxn>
                    <a:cxn ang="0">
                      <a:pos x="0" y="15"/>
                    </a:cxn>
                    <a:cxn ang="0">
                      <a:pos x="4" y="4"/>
                    </a:cxn>
                    <a:cxn ang="0">
                      <a:pos x="15" y="0"/>
                    </a:cxn>
                    <a:cxn ang="0">
                      <a:pos x="26" y="4"/>
                    </a:cxn>
                    <a:cxn ang="0">
                      <a:pos x="31" y="15"/>
                    </a:cxn>
                    <a:cxn ang="0">
                      <a:pos x="26" y="26"/>
                    </a:cxn>
                    <a:cxn ang="0">
                      <a:pos x="15" y="31"/>
                    </a:cxn>
                    <a:cxn ang="0">
                      <a:pos x="4" y="26"/>
                    </a:cxn>
                  </a:cxnLst>
                  <a:rect l="0" t="0" r="r" b="b"/>
                  <a:pathLst>
                    <a:path w="31" h="31">
                      <a:moveTo>
                        <a:pt x="4" y="26"/>
                      </a:moveTo>
                      <a:cubicBezTo>
                        <a:pt x="1" y="23"/>
                        <a:pt x="0" y="20"/>
                        <a:pt x="0" y="15"/>
                      </a:cubicBezTo>
                      <a:cubicBezTo>
                        <a:pt x="0" y="11"/>
                        <a:pt x="1" y="7"/>
                        <a:pt x="4" y="4"/>
                      </a:cubicBezTo>
                      <a:cubicBezTo>
                        <a:pt x="7" y="1"/>
                        <a:pt x="11" y="0"/>
                        <a:pt x="15" y="0"/>
                      </a:cubicBezTo>
                      <a:cubicBezTo>
                        <a:pt x="19" y="0"/>
                        <a:pt x="23" y="1"/>
                        <a:pt x="26" y="4"/>
                      </a:cubicBezTo>
                      <a:cubicBezTo>
                        <a:pt x="29" y="7"/>
                        <a:pt x="31" y="11"/>
                        <a:pt x="31" y="15"/>
                      </a:cubicBezTo>
                      <a:cubicBezTo>
                        <a:pt x="31" y="20"/>
                        <a:pt x="29" y="23"/>
                        <a:pt x="26" y="26"/>
                      </a:cubicBezTo>
                      <a:cubicBezTo>
                        <a:pt x="23" y="29"/>
                        <a:pt x="19" y="31"/>
                        <a:pt x="15" y="31"/>
                      </a:cubicBezTo>
                      <a:cubicBezTo>
                        <a:pt x="11" y="31"/>
                        <a:pt x="7" y="29"/>
                        <a:pt x="4" y="26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sp>
            <p:nvSpPr>
              <p:cNvPr id="14" name="Freeform 30"/>
              <p:cNvSpPr>
                <a:spLocks noEditPoints="1"/>
              </p:cNvSpPr>
              <p:nvPr/>
            </p:nvSpPr>
            <p:spPr bwMode="auto">
              <a:xfrm>
                <a:off x="9469511" y="1808823"/>
                <a:ext cx="582715" cy="2085505"/>
              </a:xfrm>
              <a:custGeom>
                <a:avLst/>
                <a:gdLst/>
                <a:ahLst/>
                <a:cxnLst>
                  <a:cxn ang="0">
                    <a:pos x="107" y="8"/>
                  </a:cxn>
                  <a:cxn ang="0">
                    <a:pos x="141" y="14"/>
                  </a:cxn>
                  <a:cxn ang="0">
                    <a:pos x="127" y="41"/>
                  </a:cxn>
                  <a:cxn ang="0">
                    <a:pos x="128" y="60"/>
                  </a:cxn>
                  <a:cxn ang="0">
                    <a:pos x="107" y="116"/>
                  </a:cxn>
                  <a:cxn ang="0">
                    <a:pos x="78" y="134"/>
                  </a:cxn>
                  <a:cxn ang="0">
                    <a:pos x="52" y="146"/>
                  </a:cxn>
                  <a:cxn ang="0">
                    <a:pos x="51" y="145"/>
                  </a:cxn>
                  <a:cxn ang="0">
                    <a:pos x="50" y="145"/>
                  </a:cxn>
                  <a:cxn ang="0">
                    <a:pos x="40" y="113"/>
                  </a:cxn>
                  <a:cxn ang="0">
                    <a:pos x="59" y="57"/>
                  </a:cxn>
                  <a:cxn ang="0">
                    <a:pos x="107" y="8"/>
                  </a:cxn>
                  <a:cxn ang="0">
                    <a:pos x="83" y="170"/>
                  </a:cxn>
                  <a:cxn ang="0">
                    <a:pos x="93" y="294"/>
                  </a:cxn>
                  <a:cxn ang="0">
                    <a:pos x="22" y="294"/>
                  </a:cxn>
                  <a:cxn ang="0">
                    <a:pos x="34" y="170"/>
                  </a:cxn>
                  <a:cxn ang="0">
                    <a:pos x="83" y="170"/>
                  </a:cxn>
                  <a:cxn ang="0">
                    <a:pos x="94" y="308"/>
                  </a:cxn>
                  <a:cxn ang="0">
                    <a:pos x="97" y="340"/>
                  </a:cxn>
                  <a:cxn ang="0">
                    <a:pos x="17" y="340"/>
                  </a:cxn>
                  <a:cxn ang="0">
                    <a:pos x="21" y="308"/>
                  </a:cxn>
                  <a:cxn ang="0">
                    <a:pos x="94" y="308"/>
                  </a:cxn>
                  <a:cxn ang="0">
                    <a:pos x="100" y="386"/>
                  </a:cxn>
                  <a:cxn ang="0">
                    <a:pos x="13" y="386"/>
                  </a:cxn>
                  <a:cxn ang="0">
                    <a:pos x="16" y="355"/>
                  </a:cxn>
                  <a:cxn ang="0">
                    <a:pos x="98" y="355"/>
                  </a:cxn>
                  <a:cxn ang="0">
                    <a:pos x="100" y="386"/>
                  </a:cxn>
                  <a:cxn ang="0">
                    <a:pos x="111" y="519"/>
                  </a:cxn>
                  <a:cxn ang="0">
                    <a:pos x="0" y="519"/>
                  </a:cxn>
                  <a:cxn ang="0">
                    <a:pos x="11" y="403"/>
                  </a:cxn>
                  <a:cxn ang="0">
                    <a:pos x="102" y="403"/>
                  </a:cxn>
                  <a:cxn ang="0">
                    <a:pos x="111" y="519"/>
                  </a:cxn>
                </a:cxnLst>
                <a:rect l="0" t="0" r="r" b="b"/>
                <a:pathLst>
                  <a:path w="145" h="519">
                    <a:moveTo>
                      <a:pt x="107" y="8"/>
                    </a:moveTo>
                    <a:cubicBezTo>
                      <a:pt x="125" y="0"/>
                      <a:pt x="136" y="2"/>
                      <a:pt x="141" y="14"/>
                    </a:cubicBezTo>
                    <a:cubicBezTo>
                      <a:pt x="145" y="26"/>
                      <a:pt x="141" y="35"/>
                      <a:pt x="127" y="41"/>
                    </a:cubicBezTo>
                    <a:cubicBezTo>
                      <a:pt x="131" y="48"/>
                      <a:pt x="132" y="54"/>
                      <a:pt x="128" y="60"/>
                    </a:cubicBezTo>
                    <a:cubicBezTo>
                      <a:pt x="140" y="86"/>
                      <a:pt x="133" y="105"/>
                      <a:pt x="107" y="116"/>
                    </a:cubicBezTo>
                    <a:cubicBezTo>
                      <a:pt x="101" y="129"/>
                      <a:pt x="92" y="135"/>
                      <a:pt x="78" y="134"/>
                    </a:cubicBezTo>
                    <a:cubicBezTo>
                      <a:pt x="71" y="145"/>
                      <a:pt x="62" y="149"/>
                      <a:pt x="52" y="146"/>
                    </a:cubicBezTo>
                    <a:cubicBezTo>
                      <a:pt x="52" y="145"/>
                      <a:pt x="52" y="145"/>
                      <a:pt x="51" y="145"/>
                    </a:cubicBezTo>
                    <a:cubicBezTo>
                      <a:pt x="51" y="145"/>
                      <a:pt x="51" y="145"/>
                      <a:pt x="50" y="145"/>
                    </a:cubicBezTo>
                    <a:cubicBezTo>
                      <a:pt x="37" y="139"/>
                      <a:pt x="33" y="129"/>
                      <a:pt x="40" y="113"/>
                    </a:cubicBezTo>
                    <a:cubicBezTo>
                      <a:pt x="27" y="93"/>
                      <a:pt x="34" y="74"/>
                      <a:pt x="59" y="57"/>
                    </a:cubicBezTo>
                    <a:cubicBezTo>
                      <a:pt x="61" y="23"/>
                      <a:pt x="77" y="6"/>
                      <a:pt x="107" y="8"/>
                    </a:cubicBezTo>
                    <a:close/>
                    <a:moveTo>
                      <a:pt x="83" y="170"/>
                    </a:moveTo>
                    <a:cubicBezTo>
                      <a:pt x="93" y="294"/>
                      <a:pt x="93" y="294"/>
                      <a:pt x="93" y="294"/>
                    </a:cubicBezTo>
                    <a:cubicBezTo>
                      <a:pt x="22" y="294"/>
                      <a:pt x="22" y="294"/>
                      <a:pt x="22" y="294"/>
                    </a:cubicBezTo>
                    <a:cubicBezTo>
                      <a:pt x="34" y="170"/>
                      <a:pt x="34" y="170"/>
                      <a:pt x="34" y="170"/>
                    </a:cubicBezTo>
                    <a:lnTo>
                      <a:pt x="83" y="170"/>
                    </a:lnTo>
                    <a:close/>
                    <a:moveTo>
                      <a:pt x="94" y="308"/>
                    </a:moveTo>
                    <a:cubicBezTo>
                      <a:pt x="97" y="340"/>
                      <a:pt x="97" y="340"/>
                      <a:pt x="97" y="340"/>
                    </a:cubicBezTo>
                    <a:cubicBezTo>
                      <a:pt x="17" y="340"/>
                      <a:pt x="17" y="340"/>
                      <a:pt x="17" y="340"/>
                    </a:cubicBezTo>
                    <a:cubicBezTo>
                      <a:pt x="21" y="308"/>
                      <a:pt x="21" y="308"/>
                      <a:pt x="21" y="308"/>
                    </a:cubicBezTo>
                    <a:lnTo>
                      <a:pt x="94" y="308"/>
                    </a:lnTo>
                    <a:close/>
                    <a:moveTo>
                      <a:pt x="100" y="386"/>
                    </a:moveTo>
                    <a:cubicBezTo>
                      <a:pt x="13" y="386"/>
                      <a:pt x="13" y="386"/>
                      <a:pt x="13" y="386"/>
                    </a:cubicBezTo>
                    <a:cubicBezTo>
                      <a:pt x="16" y="355"/>
                      <a:pt x="16" y="355"/>
                      <a:pt x="16" y="355"/>
                    </a:cubicBezTo>
                    <a:cubicBezTo>
                      <a:pt x="98" y="355"/>
                      <a:pt x="98" y="355"/>
                      <a:pt x="98" y="355"/>
                    </a:cubicBezTo>
                    <a:lnTo>
                      <a:pt x="100" y="386"/>
                    </a:lnTo>
                    <a:close/>
                    <a:moveTo>
                      <a:pt x="111" y="519"/>
                    </a:moveTo>
                    <a:cubicBezTo>
                      <a:pt x="0" y="519"/>
                      <a:pt x="0" y="519"/>
                      <a:pt x="0" y="519"/>
                    </a:cubicBezTo>
                    <a:cubicBezTo>
                      <a:pt x="11" y="403"/>
                      <a:pt x="11" y="403"/>
                      <a:pt x="11" y="403"/>
                    </a:cubicBezTo>
                    <a:cubicBezTo>
                      <a:pt x="102" y="403"/>
                      <a:pt x="102" y="403"/>
                      <a:pt x="102" y="403"/>
                    </a:cubicBezTo>
                    <a:lnTo>
                      <a:pt x="111" y="519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5" name="Freeform 17"/>
              <p:cNvSpPr/>
              <p:nvPr/>
            </p:nvSpPr>
            <p:spPr bwMode="auto">
              <a:xfrm>
                <a:off x="7198064" y="2993458"/>
                <a:ext cx="1050035" cy="900870"/>
              </a:xfrm>
              <a:custGeom>
                <a:avLst/>
                <a:gdLst/>
                <a:ahLst/>
                <a:cxnLst>
                  <a:cxn ang="0">
                    <a:pos x="272" y="30"/>
                  </a:cxn>
                  <a:cxn ang="0">
                    <a:pos x="272" y="166"/>
                  </a:cxn>
                  <a:cxn ang="0">
                    <a:pos x="0" y="166"/>
                  </a:cxn>
                  <a:cxn ang="0">
                    <a:pos x="0" y="30"/>
                  </a:cxn>
                  <a:cxn ang="0">
                    <a:pos x="272" y="30"/>
                  </a:cxn>
                </a:cxnLst>
                <a:rect l="0" t="0" r="r" b="b"/>
                <a:pathLst>
                  <a:path w="272" h="166">
                    <a:moveTo>
                      <a:pt x="272" y="30"/>
                    </a:moveTo>
                    <a:cubicBezTo>
                      <a:pt x="272" y="166"/>
                      <a:pt x="272" y="166"/>
                      <a:pt x="272" y="166"/>
                    </a:cubicBezTo>
                    <a:cubicBezTo>
                      <a:pt x="0" y="166"/>
                      <a:pt x="0" y="166"/>
                      <a:pt x="0" y="16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92" y="0"/>
                      <a:pt x="183" y="0"/>
                      <a:pt x="272" y="3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6" name="Freeform 5"/>
              <p:cNvSpPr>
                <a:spLocks noEditPoints="1"/>
              </p:cNvSpPr>
              <p:nvPr/>
            </p:nvSpPr>
            <p:spPr bwMode="auto">
              <a:xfrm>
                <a:off x="8605715" y="2833966"/>
                <a:ext cx="1082057" cy="1060362"/>
              </a:xfrm>
              <a:custGeom>
                <a:avLst/>
                <a:gdLst/>
                <a:ahLst/>
                <a:cxnLst>
                  <a:cxn ang="0">
                    <a:pos x="194" y="158"/>
                  </a:cxn>
                  <a:cxn ang="0">
                    <a:pos x="224" y="218"/>
                  </a:cxn>
                  <a:cxn ang="0">
                    <a:pos x="232" y="219"/>
                  </a:cxn>
                  <a:cxn ang="0">
                    <a:pos x="232" y="228"/>
                  </a:cxn>
                  <a:cxn ang="0">
                    <a:pos x="6" y="229"/>
                  </a:cxn>
                  <a:cxn ang="0">
                    <a:pos x="0" y="224"/>
                  </a:cxn>
                  <a:cxn ang="0">
                    <a:pos x="6" y="218"/>
                  </a:cxn>
                  <a:cxn ang="0">
                    <a:pos x="15" y="151"/>
                  </a:cxn>
                  <a:cxn ang="0">
                    <a:pos x="37" y="129"/>
                  </a:cxn>
                  <a:cxn ang="0">
                    <a:pos x="52" y="134"/>
                  </a:cxn>
                  <a:cxn ang="0">
                    <a:pos x="32" y="121"/>
                  </a:cxn>
                  <a:cxn ang="0">
                    <a:pos x="31" y="40"/>
                  </a:cxn>
                  <a:cxn ang="0">
                    <a:pos x="52" y="31"/>
                  </a:cxn>
                  <a:cxn ang="0">
                    <a:pos x="68" y="13"/>
                  </a:cxn>
                  <a:cxn ang="0">
                    <a:pos x="119" y="0"/>
                  </a:cxn>
                  <a:cxn ang="0">
                    <a:pos x="127" y="18"/>
                  </a:cxn>
                  <a:cxn ang="0">
                    <a:pos x="132" y="57"/>
                  </a:cxn>
                  <a:cxn ang="0">
                    <a:pos x="181" y="72"/>
                  </a:cxn>
                  <a:cxn ang="0">
                    <a:pos x="132" y="170"/>
                  </a:cxn>
                  <a:cxn ang="0">
                    <a:pos x="148" y="149"/>
                  </a:cxn>
                  <a:cxn ang="0">
                    <a:pos x="157" y="170"/>
                  </a:cxn>
                  <a:cxn ang="0">
                    <a:pos x="181" y="72"/>
                  </a:cxn>
                  <a:cxn ang="0">
                    <a:pos x="72" y="4"/>
                  </a:cxn>
                  <a:cxn ang="0">
                    <a:pos x="82" y="18"/>
                  </a:cxn>
                  <a:cxn ang="0">
                    <a:pos x="87" y="51"/>
                  </a:cxn>
                  <a:cxn ang="0">
                    <a:pos x="97" y="31"/>
                  </a:cxn>
                  <a:cxn ang="0">
                    <a:pos x="114" y="13"/>
                  </a:cxn>
                  <a:cxn ang="0">
                    <a:pos x="114" y="4"/>
                  </a:cxn>
                  <a:cxn ang="0">
                    <a:pos x="87" y="55"/>
                  </a:cxn>
                  <a:cxn ang="0">
                    <a:pos x="97" y="90"/>
                  </a:cxn>
                  <a:cxn ang="0">
                    <a:pos x="38" y="46"/>
                  </a:cxn>
                  <a:cxn ang="0">
                    <a:pos x="52" y="114"/>
                  </a:cxn>
                  <a:cxn ang="0">
                    <a:pos x="38" y="46"/>
                  </a:cxn>
                  <a:cxn ang="0">
                    <a:pos x="189" y="177"/>
                  </a:cxn>
                  <a:cxn ang="0">
                    <a:pos x="157" y="200"/>
                  </a:cxn>
                  <a:cxn ang="0">
                    <a:pos x="97" y="155"/>
                  </a:cxn>
                  <a:cxn ang="0">
                    <a:pos x="87" y="218"/>
                  </a:cxn>
                  <a:cxn ang="0">
                    <a:pos x="97" y="155"/>
                  </a:cxn>
                  <a:cxn ang="0">
                    <a:pos x="97" y="138"/>
                  </a:cxn>
                  <a:cxn ang="0">
                    <a:pos x="87" y="150"/>
                  </a:cxn>
                  <a:cxn ang="0">
                    <a:pos x="97" y="94"/>
                  </a:cxn>
                  <a:cxn ang="0">
                    <a:pos x="87" y="132"/>
                  </a:cxn>
                  <a:cxn ang="0">
                    <a:pos x="97" y="94"/>
                  </a:cxn>
                  <a:cxn ang="0">
                    <a:pos x="148" y="200"/>
                  </a:cxn>
                  <a:cxn ang="0">
                    <a:pos x="123" y="177"/>
                  </a:cxn>
                </a:cxnLst>
                <a:rect l="0" t="0" r="r" b="b"/>
                <a:pathLst>
                  <a:path w="234" h="229">
                    <a:moveTo>
                      <a:pt x="194" y="57"/>
                    </a:moveTo>
                    <a:cubicBezTo>
                      <a:pt x="194" y="158"/>
                      <a:pt x="194" y="158"/>
                      <a:pt x="194" y="158"/>
                    </a:cubicBezTo>
                    <a:cubicBezTo>
                      <a:pt x="224" y="158"/>
                      <a:pt x="224" y="158"/>
                      <a:pt x="224" y="158"/>
                    </a:cubicBezTo>
                    <a:cubicBezTo>
                      <a:pt x="224" y="218"/>
                      <a:pt x="224" y="218"/>
                      <a:pt x="224" y="218"/>
                    </a:cubicBezTo>
                    <a:cubicBezTo>
                      <a:pt x="228" y="218"/>
                      <a:pt x="228" y="218"/>
                      <a:pt x="228" y="218"/>
                    </a:cubicBezTo>
                    <a:cubicBezTo>
                      <a:pt x="230" y="218"/>
                      <a:pt x="231" y="218"/>
                      <a:pt x="232" y="219"/>
                    </a:cubicBezTo>
                    <a:cubicBezTo>
                      <a:pt x="234" y="221"/>
                      <a:pt x="234" y="222"/>
                      <a:pt x="234" y="224"/>
                    </a:cubicBezTo>
                    <a:cubicBezTo>
                      <a:pt x="234" y="225"/>
                      <a:pt x="234" y="227"/>
                      <a:pt x="232" y="228"/>
                    </a:cubicBezTo>
                    <a:cubicBezTo>
                      <a:pt x="231" y="229"/>
                      <a:pt x="230" y="229"/>
                      <a:pt x="228" y="229"/>
                    </a:cubicBezTo>
                    <a:cubicBezTo>
                      <a:pt x="6" y="229"/>
                      <a:pt x="6" y="229"/>
                      <a:pt x="6" y="229"/>
                    </a:cubicBezTo>
                    <a:cubicBezTo>
                      <a:pt x="4" y="229"/>
                      <a:pt x="3" y="229"/>
                      <a:pt x="1" y="228"/>
                    </a:cubicBezTo>
                    <a:cubicBezTo>
                      <a:pt x="0" y="227"/>
                      <a:pt x="0" y="225"/>
                      <a:pt x="0" y="224"/>
                    </a:cubicBezTo>
                    <a:cubicBezTo>
                      <a:pt x="0" y="222"/>
                      <a:pt x="0" y="221"/>
                      <a:pt x="1" y="219"/>
                    </a:cubicBezTo>
                    <a:cubicBezTo>
                      <a:pt x="3" y="218"/>
                      <a:pt x="4" y="218"/>
                      <a:pt x="6" y="218"/>
                    </a:cubicBezTo>
                    <a:cubicBezTo>
                      <a:pt x="15" y="218"/>
                      <a:pt x="15" y="218"/>
                      <a:pt x="15" y="218"/>
                    </a:cubicBezTo>
                    <a:cubicBezTo>
                      <a:pt x="15" y="151"/>
                      <a:pt x="15" y="151"/>
                      <a:pt x="15" y="151"/>
                    </a:cubicBezTo>
                    <a:cubicBezTo>
                      <a:pt x="15" y="145"/>
                      <a:pt x="17" y="140"/>
                      <a:pt x="22" y="136"/>
                    </a:cubicBezTo>
                    <a:cubicBezTo>
                      <a:pt x="26" y="131"/>
                      <a:pt x="31" y="129"/>
                      <a:pt x="37" y="129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43" y="129"/>
                      <a:pt x="48" y="131"/>
                      <a:pt x="52" y="134"/>
                    </a:cubicBezTo>
                    <a:cubicBezTo>
                      <a:pt x="52" y="121"/>
                      <a:pt x="52" y="121"/>
                      <a:pt x="52" y="121"/>
                    </a:cubicBezTo>
                    <a:cubicBezTo>
                      <a:pt x="32" y="121"/>
                      <a:pt x="32" y="121"/>
                      <a:pt x="32" y="121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40"/>
                      <a:pt x="31" y="40"/>
                      <a:pt x="31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31"/>
                      <a:pt x="52" y="31"/>
                      <a:pt x="52" y="31"/>
                    </a:cubicBezTo>
                    <a:cubicBezTo>
                      <a:pt x="52" y="26"/>
                      <a:pt x="54" y="22"/>
                      <a:pt x="57" y="18"/>
                    </a:cubicBezTo>
                    <a:cubicBezTo>
                      <a:pt x="60" y="15"/>
                      <a:pt x="64" y="14"/>
                      <a:pt x="68" y="13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19" y="0"/>
                      <a:pt x="119" y="0"/>
                      <a:pt x="119" y="0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2" y="15"/>
                      <a:pt x="124" y="16"/>
                      <a:pt x="127" y="18"/>
                    </a:cubicBezTo>
                    <a:cubicBezTo>
                      <a:pt x="130" y="22"/>
                      <a:pt x="132" y="26"/>
                      <a:pt x="132" y="31"/>
                    </a:cubicBezTo>
                    <a:cubicBezTo>
                      <a:pt x="132" y="57"/>
                      <a:pt x="132" y="57"/>
                      <a:pt x="132" y="57"/>
                    </a:cubicBezTo>
                    <a:lnTo>
                      <a:pt x="194" y="57"/>
                    </a:lnTo>
                    <a:close/>
                    <a:moveTo>
                      <a:pt x="181" y="72"/>
                    </a:moveTo>
                    <a:cubicBezTo>
                      <a:pt x="132" y="72"/>
                      <a:pt x="132" y="72"/>
                      <a:pt x="132" y="72"/>
                    </a:cubicBezTo>
                    <a:cubicBezTo>
                      <a:pt x="132" y="170"/>
                      <a:pt x="132" y="170"/>
                      <a:pt x="132" y="170"/>
                    </a:cubicBezTo>
                    <a:cubicBezTo>
                      <a:pt x="148" y="170"/>
                      <a:pt x="148" y="170"/>
                      <a:pt x="148" y="170"/>
                    </a:cubicBezTo>
                    <a:cubicBezTo>
                      <a:pt x="148" y="149"/>
                      <a:pt x="148" y="149"/>
                      <a:pt x="148" y="149"/>
                    </a:cubicBezTo>
                    <a:cubicBezTo>
                      <a:pt x="157" y="149"/>
                      <a:pt x="157" y="149"/>
                      <a:pt x="157" y="149"/>
                    </a:cubicBezTo>
                    <a:cubicBezTo>
                      <a:pt x="157" y="170"/>
                      <a:pt x="157" y="170"/>
                      <a:pt x="157" y="170"/>
                    </a:cubicBezTo>
                    <a:cubicBezTo>
                      <a:pt x="181" y="170"/>
                      <a:pt x="181" y="170"/>
                      <a:pt x="181" y="170"/>
                    </a:cubicBezTo>
                    <a:lnTo>
                      <a:pt x="181" y="72"/>
                    </a:lnTo>
                    <a:close/>
                    <a:moveTo>
                      <a:pt x="114" y="4"/>
                    </a:moveTo>
                    <a:cubicBezTo>
                      <a:pt x="72" y="4"/>
                      <a:pt x="72" y="4"/>
                      <a:pt x="72" y="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6" y="14"/>
                      <a:pt x="79" y="16"/>
                      <a:pt x="82" y="18"/>
                    </a:cubicBezTo>
                    <a:cubicBezTo>
                      <a:pt x="85" y="22"/>
                      <a:pt x="87" y="26"/>
                      <a:pt x="87" y="31"/>
                    </a:cubicBezTo>
                    <a:cubicBezTo>
                      <a:pt x="87" y="51"/>
                      <a:pt x="87" y="51"/>
                      <a:pt x="87" y="51"/>
                    </a:cubicBezTo>
                    <a:cubicBezTo>
                      <a:pt x="97" y="51"/>
                      <a:pt x="97" y="51"/>
                      <a:pt x="97" y="51"/>
                    </a:cubicBezTo>
                    <a:cubicBezTo>
                      <a:pt x="97" y="31"/>
                      <a:pt x="97" y="31"/>
                      <a:pt x="97" y="31"/>
                    </a:cubicBezTo>
                    <a:cubicBezTo>
                      <a:pt x="97" y="26"/>
                      <a:pt x="99" y="22"/>
                      <a:pt x="102" y="18"/>
                    </a:cubicBezTo>
                    <a:cubicBezTo>
                      <a:pt x="105" y="15"/>
                      <a:pt x="109" y="13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lnTo>
                      <a:pt x="114" y="4"/>
                    </a:lnTo>
                    <a:close/>
                    <a:moveTo>
                      <a:pt x="97" y="55"/>
                    </a:moveTo>
                    <a:cubicBezTo>
                      <a:pt x="87" y="55"/>
                      <a:pt x="87" y="55"/>
                      <a:pt x="87" y="55"/>
                    </a:cubicBezTo>
                    <a:cubicBezTo>
                      <a:pt x="87" y="90"/>
                      <a:pt x="87" y="90"/>
                      <a:pt x="87" y="90"/>
                    </a:cubicBezTo>
                    <a:cubicBezTo>
                      <a:pt x="97" y="90"/>
                      <a:pt x="97" y="90"/>
                      <a:pt x="97" y="90"/>
                    </a:cubicBezTo>
                    <a:lnTo>
                      <a:pt x="97" y="55"/>
                    </a:lnTo>
                    <a:close/>
                    <a:moveTo>
                      <a:pt x="38" y="46"/>
                    </a:moveTo>
                    <a:cubicBezTo>
                      <a:pt x="38" y="114"/>
                      <a:pt x="38" y="114"/>
                      <a:pt x="38" y="114"/>
                    </a:cubicBezTo>
                    <a:cubicBezTo>
                      <a:pt x="52" y="114"/>
                      <a:pt x="52" y="114"/>
                      <a:pt x="52" y="114"/>
                    </a:cubicBezTo>
                    <a:cubicBezTo>
                      <a:pt x="52" y="46"/>
                      <a:pt x="52" y="46"/>
                      <a:pt x="52" y="46"/>
                    </a:cubicBezTo>
                    <a:lnTo>
                      <a:pt x="38" y="46"/>
                    </a:lnTo>
                    <a:close/>
                    <a:moveTo>
                      <a:pt x="189" y="200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157" y="177"/>
                      <a:pt x="157" y="177"/>
                      <a:pt x="157" y="177"/>
                    </a:cubicBezTo>
                    <a:cubicBezTo>
                      <a:pt x="157" y="200"/>
                      <a:pt x="157" y="200"/>
                      <a:pt x="157" y="200"/>
                    </a:cubicBezTo>
                    <a:lnTo>
                      <a:pt x="189" y="200"/>
                    </a:lnTo>
                    <a:close/>
                    <a:moveTo>
                      <a:pt x="97" y="155"/>
                    </a:moveTo>
                    <a:cubicBezTo>
                      <a:pt x="87" y="155"/>
                      <a:pt x="87" y="155"/>
                      <a:pt x="87" y="155"/>
                    </a:cubicBezTo>
                    <a:cubicBezTo>
                      <a:pt x="87" y="218"/>
                      <a:pt x="87" y="218"/>
                      <a:pt x="87" y="218"/>
                    </a:cubicBezTo>
                    <a:cubicBezTo>
                      <a:pt x="97" y="218"/>
                      <a:pt x="97" y="218"/>
                      <a:pt x="97" y="218"/>
                    </a:cubicBezTo>
                    <a:lnTo>
                      <a:pt x="97" y="155"/>
                    </a:lnTo>
                    <a:close/>
                    <a:moveTo>
                      <a:pt x="97" y="150"/>
                    </a:moveTo>
                    <a:cubicBezTo>
                      <a:pt x="97" y="138"/>
                      <a:pt x="97" y="138"/>
                      <a:pt x="97" y="138"/>
                    </a:cubicBezTo>
                    <a:cubicBezTo>
                      <a:pt x="87" y="138"/>
                      <a:pt x="87" y="138"/>
                      <a:pt x="87" y="138"/>
                    </a:cubicBezTo>
                    <a:cubicBezTo>
                      <a:pt x="87" y="150"/>
                      <a:pt x="87" y="150"/>
                      <a:pt x="87" y="150"/>
                    </a:cubicBezTo>
                    <a:lnTo>
                      <a:pt x="97" y="150"/>
                    </a:lnTo>
                    <a:close/>
                    <a:moveTo>
                      <a:pt x="97" y="94"/>
                    </a:moveTo>
                    <a:cubicBezTo>
                      <a:pt x="87" y="94"/>
                      <a:pt x="87" y="94"/>
                      <a:pt x="87" y="94"/>
                    </a:cubicBezTo>
                    <a:cubicBezTo>
                      <a:pt x="87" y="132"/>
                      <a:pt x="87" y="132"/>
                      <a:pt x="87" y="132"/>
                    </a:cubicBezTo>
                    <a:cubicBezTo>
                      <a:pt x="97" y="132"/>
                      <a:pt x="97" y="132"/>
                      <a:pt x="97" y="132"/>
                    </a:cubicBezTo>
                    <a:lnTo>
                      <a:pt x="97" y="94"/>
                    </a:lnTo>
                    <a:close/>
                    <a:moveTo>
                      <a:pt x="123" y="200"/>
                    </a:moveTo>
                    <a:cubicBezTo>
                      <a:pt x="148" y="200"/>
                      <a:pt x="148" y="200"/>
                      <a:pt x="148" y="200"/>
                    </a:cubicBezTo>
                    <a:cubicBezTo>
                      <a:pt x="148" y="177"/>
                      <a:pt x="148" y="177"/>
                      <a:pt x="148" y="177"/>
                    </a:cubicBezTo>
                    <a:cubicBezTo>
                      <a:pt x="123" y="177"/>
                      <a:pt x="123" y="177"/>
                      <a:pt x="123" y="177"/>
                    </a:cubicBezTo>
                    <a:lnTo>
                      <a:pt x="123" y="20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8301268" y="2993711"/>
                <a:ext cx="333105" cy="900617"/>
              </a:xfrm>
              <a:custGeom>
                <a:avLst/>
                <a:gdLst/>
                <a:ahLst/>
                <a:cxnLst>
                  <a:cxn ang="0">
                    <a:pos x="21" y="271"/>
                  </a:cxn>
                  <a:cxn ang="0">
                    <a:pos x="15" y="264"/>
                  </a:cxn>
                  <a:cxn ang="0">
                    <a:pos x="15" y="379"/>
                  </a:cxn>
                  <a:cxn ang="0">
                    <a:pos x="12" y="384"/>
                  </a:cxn>
                  <a:cxn ang="0">
                    <a:pos x="7" y="386"/>
                  </a:cxn>
                  <a:cxn ang="0">
                    <a:pos x="7" y="386"/>
                  </a:cxn>
                  <a:cxn ang="0">
                    <a:pos x="2" y="384"/>
                  </a:cxn>
                  <a:cxn ang="0">
                    <a:pos x="0" y="379"/>
                  </a:cxn>
                  <a:cxn ang="0">
                    <a:pos x="0" y="210"/>
                  </a:cxn>
                  <a:cxn ang="0">
                    <a:pos x="143" y="210"/>
                  </a:cxn>
                  <a:cxn ang="0">
                    <a:pos x="143" y="220"/>
                  </a:cxn>
                  <a:cxn ang="0">
                    <a:pos x="143" y="226"/>
                  </a:cxn>
                  <a:cxn ang="0">
                    <a:pos x="143" y="379"/>
                  </a:cxn>
                  <a:cxn ang="0">
                    <a:pos x="140" y="384"/>
                  </a:cxn>
                  <a:cxn ang="0">
                    <a:pos x="135" y="386"/>
                  </a:cxn>
                  <a:cxn ang="0">
                    <a:pos x="135" y="386"/>
                  </a:cxn>
                  <a:cxn ang="0">
                    <a:pos x="130" y="384"/>
                  </a:cxn>
                  <a:cxn ang="0">
                    <a:pos x="128" y="379"/>
                  </a:cxn>
                  <a:cxn ang="0">
                    <a:pos x="128" y="264"/>
                  </a:cxn>
                  <a:cxn ang="0">
                    <a:pos x="122" y="271"/>
                  </a:cxn>
                  <a:cxn ang="0">
                    <a:pos x="79" y="291"/>
                  </a:cxn>
                  <a:cxn ang="0">
                    <a:pos x="79" y="379"/>
                  </a:cxn>
                  <a:cxn ang="0">
                    <a:pos x="77" y="384"/>
                  </a:cxn>
                  <a:cxn ang="0">
                    <a:pos x="72" y="386"/>
                  </a:cxn>
                  <a:cxn ang="0">
                    <a:pos x="72" y="386"/>
                  </a:cxn>
                  <a:cxn ang="0">
                    <a:pos x="66" y="384"/>
                  </a:cxn>
                  <a:cxn ang="0">
                    <a:pos x="64" y="379"/>
                  </a:cxn>
                  <a:cxn ang="0">
                    <a:pos x="64" y="291"/>
                  </a:cxn>
                  <a:cxn ang="0">
                    <a:pos x="21" y="271"/>
                  </a:cxn>
                  <a:cxn ang="0">
                    <a:pos x="0" y="98"/>
                  </a:cxn>
                  <a:cxn ang="0">
                    <a:pos x="143" y="98"/>
                  </a:cxn>
                  <a:cxn ang="0">
                    <a:pos x="143" y="195"/>
                  </a:cxn>
                  <a:cxn ang="0">
                    <a:pos x="0" y="195"/>
                  </a:cxn>
                  <a:cxn ang="0">
                    <a:pos x="0" y="98"/>
                  </a:cxn>
                  <a:cxn ang="0">
                    <a:pos x="0" y="72"/>
                  </a:cxn>
                  <a:cxn ang="0">
                    <a:pos x="21" y="21"/>
                  </a:cxn>
                  <a:cxn ang="0">
                    <a:pos x="71" y="0"/>
                  </a:cxn>
                  <a:cxn ang="0">
                    <a:pos x="122" y="21"/>
                  </a:cxn>
                  <a:cxn ang="0">
                    <a:pos x="143" y="72"/>
                  </a:cxn>
                  <a:cxn ang="0">
                    <a:pos x="143" y="81"/>
                  </a:cxn>
                  <a:cxn ang="0">
                    <a:pos x="0" y="81"/>
                  </a:cxn>
                  <a:cxn ang="0">
                    <a:pos x="0" y="72"/>
                  </a:cxn>
                </a:cxnLst>
                <a:rect l="0" t="0" r="r" b="b"/>
                <a:pathLst>
                  <a:path w="143" h="386">
                    <a:moveTo>
                      <a:pt x="21" y="271"/>
                    </a:moveTo>
                    <a:cubicBezTo>
                      <a:pt x="18" y="268"/>
                      <a:pt x="16" y="266"/>
                      <a:pt x="15" y="264"/>
                    </a:cubicBezTo>
                    <a:cubicBezTo>
                      <a:pt x="15" y="379"/>
                      <a:pt x="15" y="379"/>
                      <a:pt x="15" y="379"/>
                    </a:cubicBezTo>
                    <a:cubicBezTo>
                      <a:pt x="15" y="381"/>
                      <a:pt x="14" y="382"/>
                      <a:pt x="12" y="384"/>
                    </a:cubicBezTo>
                    <a:cubicBezTo>
                      <a:pt x="11" y="385"/>
                      <a:pt x="9" y="386"/>
                      <a:pt x="7" y="386"/>
                    </a:cubicBezTo>
                    <a:cubicBezTo>
                      <a:pt x="7" y="386"/>
                      <a:pt x="7" y="386"/>
                      <a:pt x="7" y="386"/>
                    </a:cubicBezTo>
                    <a:cubicBezTo>
                      <a:pt x="5" y="386"/>
                      <a:pt x="3" y="385"/>
                      <a:pt x="2" y="384"/>
                    </a:cubicBezTo>
                    <a:cubicBezTo>
                      <a:pt x="1" y="382"/>
                      <a:pt x="0" y="381"/>
                      <a:pt x="0" y="379"/>
                    </a:cubicBezTo>
                    <a:cubicBezTo>
                      <a:pt x="0" y="210"/>
                      <a:pt x="0" y="210"/>
                      <a:pt x="0" y="210"/>
                    </a:cubicBezTo>
                    <a:cubicBezTo>
                      <a:pt x="143" y="210"/>
                      <a:pt x="143" y="210"/>
                      <a:pt x="143" y="210"/>
                    </a:cubicBezTo>
                    <a:cubicBezTo>
                      <a:pt x="143" y="220"/>
                      <a:pt x="143" y="220"/>
                      <a:pt x="143" y="220"/>
                    </a:cubicBezTo>
                    <a:cubicBezTo>
                      <a:pt x="143" y="222"/>
                      <a:pt x="143" y="224"/>
                      <a:pt x="143" y="226"/>
                    </a:cubicBezTo>
                    <a:cubicBezTo>
                      <a:pt x="143" y="379"/>
                      <a:pt x="143" y="379"/>
                      <a:pt x="143" y="379"/>
                    </a:cubicBezTo>
                    <a:cubicBezTo>
                      <a:pt x="143" y="381"/>
                      <a:pt x="142" y="382"/>
                      <a:pt x="140" y="384"/>
                    </a:cubicBezTo>
                    <a:cubicBezTo>
                      <a:pt x="139" y="385"/>
                      <a:pt x="137" y="386"/>
                      <a:pt x="135" y="386"/>
                    </a:cubicBezTo>
                    <a:cubicBezTo>
                      <a:pt x="135" y="386"/>
                      <a:pt x="135" y="386"/>
                      <a:pt x="135" y="386"/>
                    </a:cubicBezTo>
                    <a:cubicBezTo>
                      <a:pt x="133" y="386"/>
                      <a:pt x="131" y="385"/>
                      <a:pt x="130" y="384"/>
                    </a:cubicBezTo>
                    <a:cubicBezTo>
                      <a:pt x="129" y="382"/>
                      <a:pt x="128" y="381"/>
                      <a:pt x="128" y="379"/>
                    </a:cubicBezTo>
                    <a:cubicBezTo>
                      <a:pt x="128" y="264"/>
                      <a:pt x="128" y="264"/>
                      <a:pt x="128" y="264"/>
                    </a:cubicBezTo>
                    <a:cubicBezTo>
                      <a:pt x="126" y="266"/>
                      <a:pt x="124" y="268"/>
                      <a:pt x="122" y="271"/>
                    </a:cubicBezTo>
                    <a:cubicBezTo>
                      <a:pt x="110" y="283"/>
                      <a:pt x="95" y="290"/>
                      <a:pt x="79" y="291"/>
                    </a:cubicBezTo>
                    <a:cubicBezTo>
                      <a:pt x="79" y="379"/>
                      <a:pt x="79" y="379"/>
                      <a:pt x="79" y="379"/>
                    </a:cubicBezTo>
                    <a:cubicBezTo>
                      <a:pt x="79" y="381"/>
                      <a:pt x="78" y="382"/>
                      <a:pt x="77" y="384"/>
                    </a:cubicBezTo>
                    <a:cubicBezTo>
                      <a:pt x="75" y="385"/>
                      <a:pt x="74" y="386"/>
                      <a:pt x="72" y="386"/>
                    </a:cubicBezTo>
                    <a:cubicBezTo>
                      <a:pt x="72" y="386"/>
                      <a:pt x="72" y="386"/>
                      <a:pt x="72" y="386"/>
                    </a:cubicBezTo>
                    <a:cubicBezTo>
                      <a:pt x="70" y="386"/>
                      <a:pt x="68" y="385"/>
                      <a:pt x="66" y="384"/>
                    </a:cubicBezTo>
                    <a:cubicBezTo>
                      <a:pt x="65" y="382"/>
                      <a:pt x="64" y="381"/>
                      <a:pt x="64" y="379"/>
                    </a:cubicBezTo>
                    <a:cubicBezTo>
                      <a:pt x="64" y="291"/>
                      <a:pt x="64" y="291"/>
                      <a:pt x="64" y="291"/>
                    </a:cubicBezTo>
                    <a:cubicBezTo>
                      <a:pt x="48" y="290"/>
                      <a:pt x="33" y="283"/>
                      <a:pt x="21" y="271"/>
                    </a:cubicBezTo>
                    <a:close/>
                    <a:moveTo>
                      <a:pt x="0" y="98"/>
                    </a:moveTo>
                    <a:cubicBezTo>
                      <a:pt x="143" y="98"/>
                      <a:pt x="143" y="98"/>
                      <a:pt x="143" y="98"/>
                    </a:cubicBezTo>
                    <a:cubicBezTo>
                      <a:pt x="143" y="195"/>
                      <a:pt x="143" y="195"/>
                      <a:pt x="143" y="195"/>
                    </a:cubicBezTo>
                    <a:cubicBezTo>
                      <a:pt x="0" y="195"/>
                      <a:pt x="0" y="195"/>
                      <a:pt x="0" y="195"/>
                    </a:cubicBezTo>
                    <a:lnTo>
                      <a:pt x="0" y="98"/>
                    </a:lnTo>
                    <a:close/>
                    <a:moveTo>
                      <a:pt x="0" y="72"/>
                    </a:moveTo>
                    <a:cubicBezTo>
                      <a:pt x="0" y="52"/>
                      <a:pt x="7" y="35"/>
                      <a:pt x="21" y="21"/>
                    </a:cubicBezTo>
                    <a:cubicBezTo>
                      <a:pt x="35" y="7"/>
                      <a:pt x="52" y="0"/>
                      <a:pt x="71" y="0"/>
                    </a:cubicBezTo>
                    <a:cubicBezTo>
                      <a:pt x="91" y="0"/>
                      <a:pt x="108" y="7"/>
                      <a:pt x="122" y="21"/>
                    </a:cubicBezTo>
                    <a:cubicBezTo>
                      <a:pt x="136" y="35"/>
                      <a:pt x="143" y="52"/>
                      <a:pt x="143" y="72"/>
                    </a:cubicBezTo>
                    <a:cubicBezTo>
                      <a:pt x="143" y="81"/>
                      <a:pt x="143" y="81"/>
                      <a:pt x="143" y="81"/>
                    </a:cubicBezTo>
                    <a:cubicBezTo>
                      <a:pt x="0" y="81"/>
                      <a:pt x="0" y="81"/>
                      <a:pt x="0" y="81"/>
                    </a:cubicBezTo>
                    <a:lnTo>
                      <a:pt x="0" y="7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sp>
            <p:nvSpPr>
              <p:cNvPr id="18" name="Freeform 16"/>
              <p:cNvSpPr>
                <a:spLocks noEditPoints="1"/>
              </p:cNvSpPr>
              <p:nvPr/>
            </p:nvSpPr>
            <p:spPr bwMode="auto">
              <a:xfrm>
                <a:off x="6755795" y="3388714"/>
                <a:ext cx="746152" cy="505614"/>
              </a:xfrm>
              <a:custGeom>
                <a:avLst/>
                <a:gdLst/>
                <a:ahLst/>
                <a:cxnLst>
                  <a:cxn ang="0">
                    <a:pos x="363" y="10"/>
                  </a:cxn>
                  <a:cxn ang="0">
                    <a:pos x="317" y="10"/>
                  </a:cxn>
                  <a:cxn ang="0">
                    <a:pos x="317" y="24"/>
                  </a:cxn>
                  <a:cxn ang="0">
                    <a:pos x="363" y="24"/>
                  </a:cxn>
                  <a:cxn ang="0">
                    <a:pos x="363" y="10"/>
                  </a:cxn>
                  <a:cxn ang="0">
                    <a:pos x="177" y="10"/>
                  </a:cxn>
                  <a:cxn ang="0">
                    <a:pos x="131" y="10"/>
                  </a:cxn>
                  <a:cxn ang="0">
                    <a:pos x="131" y="24"/>
                  </a:cxn>
                  <a:cxn ang="0">
                    <a:pos x="177" y="24"/>
                  </a:cxn>
                  <a:cxn ang="0">
                    <a:pos x="177" y="10"/>
                  </a:cxn>
                  <a:cxn ang="0">
                    <a:pos x="60" y="10"/>
                  </a:cxn>
                  <a:cxn ang="0">
                    <a:pos x="14" y="10"/>
                  </a:cxn>
                  <a:cxn ang="0">
                    <a:pos x="14" y="24"/>
                  </a:cxn>
                  <a:cxn ang="0">
                    <a:pos x="60" y="24"/>
                  </a:cxn>
                  <a:cxn ang="0">
                    <a:pos x="60" y="10"/>
                  </a:cxn>
                  <a:cxn ang="0">
                    <a:pos x="118" y="10"/>
                  </a:cxn>
                  <a:cxn ang="0">
                    <a:pos x="70" y="10"/>
                  </a:cxn>
                  <a:cxn ang="0">
                    <a:pos x="70" y="24"/>
                  </a:cxn>
                  <a:cxn ang="0">
                    <a:pos x="118" y="24"/>
                  </a:cxn>
                  <a:cxn ang="0">
                    <a:pos x="118" y="10"/>
                  </a:cxn>
                  <a:cxn ang="0">
                    <a:pos x="239" y="10"/>
                  </a:cxn>
                  <a:cxn ang="0">
                    <a:pos x="193" y="10"/>
                  </a:cxn>
                  <a:cxn ang="0">
                    <a:pos x="193" y="24"/>
                  </a:cxn>
                  <a:cxn ang="0">
                    <a:pos x="239" y="24"/>
                  </a:cxn>
                  <a:cxn ang="0">
                    <a:pos x="239" y="10"/>
                  </a:cxn>
                  <a:cxn ang="0">
                    <a:pos x="373" y="0"/>
                  </a:cxn>
                  <a:cxn ang="0">
                    <a:pos x="373" y="167"/>
                  </a:cxn>
                  <a:cxn ang="0">
                    <a:pos x="0" y="167"/>
                  </a:cxn>
                  <a:cxn ang="0">
                    <a:pos x="0" y="0"/>
                  </a:cxn>
                  <a:cxn ang="0">
                    <a:pos x="373" y="0"/>
                  </a:cxn>
                  <a:cxn ang="0">
                    <a:pos x="303" y="10"/>
                  </a:cxn>
                  <a:cxn ang="0">
                    <a:pos x="252" y="10"/>
                  </a:cxn>
                  <a:cxn ang="0">
                    <a:pos x="252" y="24"/>
                  </a:cxn>
                  <a:cxn ang="0">
                    <a:pos x="303" y="24"/>
                  </a:cxn>
                  <a:cxn ang="0">
                    <a:pos x="303" y="10"/>
                  </a:cxn>
                </a:cxnLst>
                <a:rect l="0" t="0" r="r" b="b"/>
                <a:pathLst>
                  <a:path w="373" h="167">
                    <a:moveTo>
                      <a:pt x="363" y="10"/>
                    </a:moveTo>
                    <a:lnTo>
                      <a:pt x="317" y="10"/>
                    </a:lnTo>
                    <a:lnTo>
                      <a:pt x="317" y="24"/>
                    </a:lnTo>
                    <a:lnTo>
                      <a:pt x="363" y="24"/>
                    </a:lnTo>
                    <a:lnTo>
                      <a:pt x="363" y="10"/>
                    </a:lnTo>
                    <a:close/>
                    <a:moveTo>
                      <a:pt x="177" y="10"/>
                    </a:moveTo>
                    <a:lnTo>
                      <a:pt x="131" y="10"/>
                    </a:lnTo>
                    <a:lnTo>
                      <a:pt x="131" y="24"/>
                    </a:lnTo>
                    <a:lnTo>
                      <a:pt x="177" y="24"/>
                    </a:lnTo>
                    <a:lnTo>
                      <a:pt x="177" y="10"/>
                    </a:lnTo>
                    <a:close/>
                    <a:moveTo>
                      <a:pt x="60" y="10"/>
                    </a:moveTo>
                    <a:lnTo>
                      <a:pt x="14" y="10"/>
                    </a:lnTo>
                    <a:lnTo>
                      <a:pt x="14" y="24"/>
                    </a:lnTo>
                    <a:lnTo>
                      <a:pt x="60" y="24"/>
                    </a:lnTo>
                    <a:lnTo>
                      <a:pt x="60" y="10"/>
                    </a:lnTo>
                    <a:close/>
                    <a:moveTo>
                      <a:pt x="118" y="10"/>
                    </a:moveTo>
                    <a:lnTo>
                      <a:pt x="70" y="10"/>
                    </a:lnTo>
                    <a:lnTo>
                      <a:pt x="70" y="24"/>
                    </a:lnTo>
                    <a:lnTo>
                      <a:pt x="118" y="24"/>
                    </a:lnTo>
                    <a:lnTo>
                      <a:pt x="118" y="10"/>
                    </a:lnTo>
                    <a:close/>
                    <a:moveTo>
                      <a:pt x="239" y="10"/>
                    </a:moveTo>
                    <a:lnTo>
                      <a:pt x="193" y="10"/>
                    </a:lnTo>
                    <a:lnTo>
                      <a:pt x="193" y="24"/>
                    </a:lnTo>
                    <a:lnTo>
                      <a:pt x="239" y="24"/>
                    </a:lnTo>
                    <a:lnTo>
                      <a:pt x="239" y="10"/>
                    </a:lnTo>
                    <a:close/>
                    <a:moveTo>
                      <a:pt x="373" y="0"/>
                    </a:moveTo>
                    <a:lnTo>
                      <a:pt x="373" y="167"/>
                    </a:lnTo>
                    <a:lnTo>
                      <a:pt x="0" y="167"/>
                    </a:lnTo>
                    <a:lnTo>
                      <a:pt x="0" y="0"/>
                    </a:lnTo>
                    <a:lnTo>
                      <a:pt x="373" y="0"/>
                    </a:lnTo>
                    <a:close/>
                    <a:moveTo>
                      <a:pt x="303" y="10"/>
                    </a:moveTo>
                    <a:lnTo>
                      <a:pt x="252" y="10"/>
                    </a:lnTo>
                    <a:lnTo>
                      <a:pt x="252" y="24"/>
                    </a:lnTo>
                    <a:lnTo>
                      <a:pt x="303" y="24"/>
                    </a:lnTo>
                    <a:lnTo>
                      <a:pt x="303" y="1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/>
              </a:p>
            </p:txBody>
          </p:sp>
          <p:grpSp>
            <p:nvGrpSpPr>
              <p:cNvPr id="19" name="Group 79"/>
              <p:cNvGrpSpPr/>
              <p:nvPr/>
            </p:nvGrpSpPr>
            <p:grpSpPr>
              <a:xfrm>
                <a:off x="7501947" y="3699674"/>
                <a:ext cx="766278" cy="194654"/>
                <a:chOff x="5403850" y="852488"/>
                <a:chExt cx="887413" cy="225425"/>
              </a:xfrm>
              <a:grpFill/>
            </p:grpSpPr>
            <p:sp>
              <p:nvSpPr>
                <p:cNvPr id="20" name="Freeform 19"/>
                <p:cNvSpPr/>
                <p:nvPr/>
              </p:nvSpPr>
              <p:spPr bwMode="auto">
                <a:xfrm>
                  <a:off x="5403850" y="852488"/>
                  <a:ext cx="525463" cy="225425"/>
                </a:xfrm>
                <a:custGeom>
                  <a:avLst/>
                  <a:gdLst/>
                  <a:ahLst/>
                  <a:cxnLst>
                    <a:cxn ang="0">
                      <a:pos x="125" y="0"/>
                    </a:cxn>
                    <a:cxn ang="0">
                      <a:pos x="143" y="8"/>
                    </a:cxn>
                    <a:cxn ang="0">
                      <a:pos x="150" y="20"/>
                    </a:cxn>
                    <a:cxn ang="0">
                      <a:pos x="194" y="20"/>
                    </a:cxn>
                    <a:cxn ang="0">
                      <a:pos x="194" y="31"/>
                    </a:cxn>
                    <a:cxn ang="0">
                      <a:pos x="150" y="31"/>
                    </a:cxn>
                    <a:cxn ang="0">
                      <a:pos x="143" y="44"/>
                    </a:cxn>
                    <a:cxn ang="0">
                      <a:pos x="125" y="51"/>
                    </a:cxn>
                    <a:cxn ang="0">
                      <a:pos x="122" y="51"/>
                    </a:cxn>
                    <a:cxn ang="0">
                      <a:pos x="122" y="83"/>
                    </a:cxn>
                    <a:cxn ang="0">
                      <a:pos x="112" y="83"/>
                    </a:cxn>
                    <a:cxn ang="0">
                      <a:pos x="112" y="51"/>
                    </a:cxn>
                    <a:cxn ang="0">
                      <a:pos x="37" y="51"/>
                    </a:cxn>
                    <a:cxn ang="0">
                      <a:pos x="37" y="83"/>
                    </a:cxn>
                    <a:cxn ang="0">
                      <a:pos x="27" y="83"/>
                    </a:cxn>
                    <a:cxn ang="0">
                      <a:pos x="27" y="51"/>
                    </a:cxn>
                    <a:cxn ang="0">
                      <a:pos x="26" y="51"/>
                    </a:cxn>
                    <a:cxn ang="0">
                      <a:pos x="7" y="44"/>
                    </a:cxn>
                    <a:cxn ang="0">
                      <a:pos x="0" y="26"/>
                    </a:cxn>
                    <a:cxn ang="0">
                      <a:pos x="7" y="8"/>
                    </a:cxn>
                    <a:cxn ang="0">
                      <a:pos x="26" y="0"/>
                    </a:cxn>
                    <a:cxn ang="0">
                      <a:pos x="125" y="0"/>
                    </a:cxn>
                  </a:cxnLst>
                  <a:rect l="0" t="0" r="r" b="b"/>
                  <a:pathLst>
                    <a:path w="194" h="83">
                      <a:moveTo>
                        <a:pt x="125" y="0"/>
                      </a:moveTo>
                      <a:cubicBezTo>
                        <a:pt x="132" y="0"/>
                        <a:pt x="138" y="3"/>
                        <a:pt x="143" y="8"/>
                      </a:cubicBezTo>
                      <a:cubicBezTo>
                        <a:pt x="147" y="11"/>
                        <a:pt x="149" y="15"/>
                        <a:pt x="150" y="20"/>
                      </a:cubicBezTo>
                      <a:cubicBezTo>
                        <a:pt x="194" y="20"/>
                        <a:pt x="194" y="20"/>
                        <a:pt x="194" y="20"/>
                      </a:cubicBezTo>
                      <a:cubicBezTo>
                        <a:pt x="194" y="31"/>
                        <a:pt x="194" y="31"/>
                        <a:pt x="194" y="31"/>
                      </a:cubicBezTo>
                      <a:cubicBezTo>
                        <a:pt x="150" y="31"/>
                        <a:pt x="150" y="31"/>
                        <a:pt x="150" y="31"/>
                      </a:cubicBezTo>
                      <a:cubicBezTo>
                        <a:pt x="149" y="36"/>
                        <a:pt x="147" y="40"/>
                        <a:pt x="143" y="44"/>
                      </a:cubicBezTo>
                      <a:cubicBezTo>
                        <a:pt x="138" y="49"/>
                        <a:pt x="132" y="51"/>
                        <a:pt x="125" y="51"/>
                      </a:cubicBezTo>
                      <a:cubicBezTo>
                        <a:pt x="122" y="51"/>
                        <a:pt x="122" y="51"/>
                        <a:pt x="122" y="51"/>
                      </a:cubicBezTo>
                      <a:cubicBezTo>
                        <a:pt x="122" y="83"/>
                        <a:pt x="122" y="83"/>
                        <a:pt x="122" y="83"/>
                      </a:cubicBezTo>
                      <a:cubicBezTo>
                        <a:pt x="112" y="83"/>
                        <a:pt x="112" y="83"/>
                        <a:pt x="112" y="83"/>
                      </a:cubicBezTo>
                      <a:cubicBezTo>
                        <a:pt x="112" y="51"/>
                        <a:pt x="112" y="51"/>
                        <a:pt x="112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6" y="51"/>
                        <a:pt x="26" y="51"/>
                        <a:pt x="26" y="51"/>
                      </a:cubicBezTo>
                      <a:cubicBezTo>
                        <a:pt x="19" y="51"/>
                        <a:pt x="12" y="49"/>
                        <a:pt x="7" y="44"/>
                      </a:cubicBezTo>
                      <a:cubicBezTo>
                        <a:pt x="2" y="39"/>
                        <a:pt x="0" y="33"/>
                        <a:pt x="0" y="26"/>
                      </a:cubicBezTo>
                      <a:cubicBezTo>
                        <a:pt x="0" y="19"/>
                        <a:pt x="2" y="13"/>
                        <a:pt x="7" y="8"/>
                      </a:cubicBezTo>
                      <a:cubicBezTo>
                        <a:pt x="12" y="3"/>
                        <a:pt x="19" y="0"/>
                        <a:pt x="26" y="0"/>
                      </a:cubicBezTo>
                      <a:lnTo>
                        <a:pt x="125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  <p:sp>
              <p:nvSpPr>
                <p:cNvPr id="21" name="Freeform 20"/>
                <p:cNvSpPr/>
                <p:nvPr/>
              </p:nvSpPr>
              <p:spPr bwMode="auto">
                <a:xfrm>
                  <a:off x="5884863" y="852488"/>
                  <a:ext cx="406400" cy="225425"/>
                </a:xfrm>
                <a:custGeom>
                  <a:avLst/>
                  <a:gdLst/>
                  <a:ahLst/>
                  <a:cxnLst>
                    <a:cxn ang="0">
                      <a:pos x="112" y="83"/>
                    </a:cxn>
                    <a:cxn ang="0">
                      <a:pos x="112" y="51"/>
                    </a:cxn>
                    <a:cxn ang="0">
                      <a:pos x="37" y="51"/>
                    </a:cxn>
                    <a:cxn ang="0">
                      <a:pos x="37" y="83"/>
                    </a:cxn>
                    <a:cxn ang="0">
                      <a:pos x="27" y="83"/>
                    </a:cxn>
                    <a:cxn ang="0">
                      <a:pos x="27" y="51"/>
                    </a:cxn>
                    <a:cxn ang="0">
                      <a:pos x="25" y="51"/>
                    </a:cxn>
                    <a:cxn ang="0">
                      <a:pos x="7" y="44"/>
                    </a:cxn>
                    <a:cxn ang="0">
                      <a:pos x="0" y="26"/>
                    </a:cxn>
                    <a:cxn ang="0">
                      <a:pos x="7" y="8"/>
                    </a:cxn>
                    <a:cxn ang="0">
                      <a:pos x="25" y="0"/>
                    </a:cxn>
                    <a:cxn ang="0">
                      <a:pos x="125" y="0"/>
                    </a:cxn>
                    <a:cxn ang="0">
                      <a:pos x="143" y="8"/>
                    </a:cxn>
                    <a:cxn ang="0">
                      <a:pos x="150" y="26"/>
                    </a:cxn>
                    <a:cxn ang="0">
                      <a:pos x="143" y="44"/>
                    </a:cxn>
                    <a:cxn ang="0">
                      <a:pos x="125" y="51"/>
                    </a:cxn>
                    <a:cxn ang="0">
                      <a:pos x="122" y="51"/>
                    </a:cxn>
                    <a:cxn ang="0">
                      <a:pos x="122" y="83"/>
                    </a:cxn>
                    <a:cxn ang="0">
                      <a:pos x="112" y="83"/>
                    </a:cxn>
                  </a:cxnLst>
                  <a:rect l="0" t="0" r="r" b="b"/>
                  <a:pathLst>
                    <a:path w="150" h="83">
                      <a:moveTo>
                        <a:pt x="112" y="83"/>
                      </a:moveTo>
                      <a:cubicBezTo>
                        <a:pt x="112" y="51"/>
                        <a:pt x="112" y="51"/>
                        <a:pt x="112" y="51"/>
                      </a:cubicBezTo>
                      <a:cubicBezTo>
                        <a:pt x="37" y="51"/>
                        <a:pt x="37" y="51"/>
                        <a:pt x="37" y="51"/>
                      </a:cubicBezTo>
                      <a:cubicBezTo>
                        <a:pt x="37" y="83"/>
                        <a:pt x="37" y="83"/>
                        <a:pt x="37" y="83"/>
                      </a:cubicBezTo>
                      <a:cubicBezTo>
                        <a:pt x="27" y="83"/>
                        <a:pt x="27" y="83"/>
                        <a:pt x="27" y="83"/>
                      </a:cubicBezTo>
                      <a:cubicBezTo>
                        <a:pt x="27" y="51"/>
                        <a:pt x="27" y="51"/>
                        <a:pt x="27" y="51"/>
                      </a:cubicBezTo>
                      <a:cubicBezTo>
                        <a:pt x="25" y="51"/>
                        <a:pt x="25" y="51"/>
                        <a:pt x="25" y="51"/>
                      </a:cubicBezTo>
                      <a:cubicBezTo>
                        <a:pt x="18" y="51"/>
                        <a:pt x="12" y="49"/>
                        <a:pt x="7" y="44"/>
                      </a:cubicBezTo>
                      <a:cubicBezTo>
                        <a:pt x="2" y="39"/>
                        <a:pt x="0" y="33"/>
                        <a:pt x="0" y="26"/>
                      </a:cubicBezTo>
                      <a:cubicBezTo>
                        <a:pt x="0" y="19"/>
                        <a:pt x="2" y="13"/>
                        <a:pt x="7" y="8"/>
                      </a:cubicBezTo>
                      <a:cubicBezTo>
                        <a:pt x="12" y="3"/>
                        <a:pt x="18" y="0"/>
                        <a:pt x="25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32" y="0"/>
                        <a:pt x="138" y="3"/>
                        <a:pt x="143" y="8"/>
                      </a:cubicBezTo>
                      <a:cubicBezTo>
                        <a:pt x="148" y="13"/>
                        <a:pt x="150" y="19"/>
                        <a:pt x="150" y="26"/>
                      </a:cubicBezTo>
                      <a:cubicBezTo>
                        <a:pt x="150" y="33"/>
                        <a:pt x="148" y="39"/>
                        <a:pt x="143" y="44"/>
                      </a:cubicBezTo>
                      <a:cubicBezTo>
                        <a:pt x="138" y="49"/>
                        <a:pt x="132" y="51"/>
                        <a:pt x="125" y="51"/>
                      </a:cubicBezTo>
                      <a:cubicBezTo>
                        <a:pt x="122" y="51"/>
                        <a:pt x="122" y="51"/>
                        <a:pt x="122" y="51"/>
                      </a:cubicBezTo>
                      <a:cubicBezTo>
                        <a:pt x="122" y="83"/>
                        <a:pt x="122" y="83"/>
                        <a:pt x="122" y="83"/>
                      </a:cubicBezTo>
                      <a:lnTo>
                        <a:pt x="112" y="83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en-US"/>
                </a:p>
              </p:txBody>
            </p:sp>
          </p:grpSp>
          <p:grpSp>
            <p:nvGrpSpPr>
              <p:cNvPr id="22" name="Group 59"/>
              <p:cNvGrpSpPr/>
              <p:nvPr/>
            </p:nvGrpSpPr>
            <p:grpSpPr>
              <a:xfrm>
                <a:off x="3704106" y="2541817"/>
                <a:ext cx="1102410" cy="1349534"/>
                <a:chOff x="2514600" y="761390"/>
                <a:chExt cx="1102410" cy="1349534"/>
              </a:xfrm>
              <a:grpFill/>
            </p:grpSpPr>
            <p:grpSp>
              <p:nvGrpSpPr>
                <p:cNvPr id="23" name="Group 132"/>
                <p:cNvGrpSpPr/>
                <p:nvPr/>
              </p:nvGrpSpPr>
              <p:grpSpPr>
                <a:xfrm>
                  <a:off x="2514600" y="1269014"/>
                  <a:ext cx="1102410" cy="841910"/>
                  <a:chOff x="4498975" y="1352551"/>
                  <a:chExt cx="463550" cy="354013"/>
                </a:xfrm>
                <a:grpFill/>
              </p:grpSpPr>
              <p:sp>
                <p:nvSpPr>
                  <p:cNvPr id="28" name="Rectangle 160"/>
                  <p:cNvSpPr>
                    <a:spLocks noChangeArrowheads="1"/>
                  </p:cNvSpPr>
                  <p:nvPr/>
                </p:nvSpPr>
                <p:spPr bwMode="auto">
                  <a:xfrm>
                    <a:off x="4681538" y="1352551"/>
                    <a:ext cx="96838" cy="69850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9" name="Rectangle 161"/>
                  <p:cNvSpPr>
                    <a:spLocks noChangeArrowheads="1"/>
                  </p:cNvSpPr>
                  <p:nvPr/>
                </p:nvSpPr>
                <p:spPr bwMode="auto">
                  <a:xfrm>
                    <a:off x="4721225" y="1416051"/>
                    <a:ext cx="14288" cy="2397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0" name="Rectangle 162"/>
                  <p:cNvSpPr>
                    <a:spLocks noChangeArrowheads="1"/>
                  </p:cNvSpPr>
                  <p:nvPr/>
                </p:nvSpPr>
                <p:spPr bwMode="auto">
                  <a:xfrm>
                    <a:off x="4587875" y="1651001"/>
                    <a:ext cx="285750" cy="238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1" name="Freeform 163"/>
                  <p:cNvSpPr/>
                  <p:nvPr/>
                </p:nvSpPr>
                <p:spPr bwMode="auto">
                  <a:xfrm>
                    <a:off x="4627563" y="1420814"/>
                    <a:ext cx="76200" cy="238125"/>
                  </a:xfrm>
                  <a:custGeom>
                    <a:avLst/>
                    <a:gdLst/>
                    <a:ahLst/>
                    <a:cxnLst>
                      <a:cxn ang="0">
                        <a:pos x="32" y="1"/>
                      </a:cxn>
                      <a:cxn ang="0">
                        <a:pos x="6" y="143"/>
                      </a:cxn>
                      <a:cxn ang="0">
                        <a:pos x="18" y="143"/>
                      </a:cxn>
                      <a:cxn ang="0">
                        <a:pos x="46" y="0"/>
                      </a:cxn>
                    </a:cxnLst>
                    <a:rect l="0" t="0" r="r" b="b"/>
                    <a:pathLst>
                      <a:path w="46" h="143">
                        <a:moveTo>
                          <a:pt x="32" y="1"/>
                        </a:moveTo>
                        <a:cubicBezTo>
                          <a:pt x="32" y="1"/>
                          <a:pt x="0" y="80"/>
                          <a:pt x="6" y="143"/>
                        </a:cubicBezTo>
                        <a:cubicBezTo>
                          <a:pt x="18" y="143"/>
                          <a:pt x="18" y="143"/>
                          <a:pt x="18" y="143"/>
                        </a:cubicBezTo>
                        <a:cubicBezTo>
                          <a:pt x="18" y="143"/>
                          <a:pt x="8" y="76"/>
                          <a:pt x="46" y="0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2" name="Freeform 164"/>
                  <p:cNvSpPr/>
                  <p:nvPr/>
                </p:nvSpPr>
                <p:spPr bwMode="auto">
                  <a:xfrm>
                    <a:off x="4751388" y="1417639"/>
                    <a:ext cx="79375" cy="236538"/>
                  </a:xfrm>
                  <a:custGeom>
                    <a:avLst/>
                    <a:gdLst/>
                    <a:ahLst/>
                    <a:cxnLst>
                      <a:cxn ang="0">
                        <a:pos x="15" y="1"/>
                      </a:cxn>
                      <a:cxn ang="0">
                        <a:pos x="43" y="142"/>
                      </a:cxn>
                      <a:cxn ang="0">
                        <a:pos x="31" y="142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48" h="142">
                        <a:moveTo>
                          <a:pt x="15" y="1"/>
                        </a:moveTo>
                        <a:cubicBezTo>
                          <a:pt x="15" y="1"/>
                          <a:pt x="48" y="79"/>
                          <a:pt x="43" y="142"/>
                        </a:cubicBezTo>
                        <a:cubicBezTo>
                          <a:pt x="31" y="142"/>
                          <a:pt x="31" y="142"/>
                          <a:pt x="31" y="142"/>
                        </a:cubicBezTo>
                        <a:cubicBezTo>
                          <a:pt x="31" y="142"/>
                          <a:pt x="40" y="75"/>
                          <a:pt x="0" y="0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3" name="Freeform 165"/>
                  <p:cNvSpPr/>
                  <p:nvPr/>
                </p:nvSpPr>
                <p:spPr bwMode="auto">
                  <a:xfrm>
                    <a:off x="4643438" y="1508126"/>
                    <a:ext cx="155575" cy="149225"/>
                  </a:xfrm>
                  <a:custGeom>
                    <a:avLst/>
                    <a:gdLst/>
                    <a:ahLst/>
                    <a:cxnLst>
                      <a:cxn ang="0">
                        <a:pos x="14" y="94"/>
                      </a:cxn>
                      <a:cxn ang="0">
                        <a:pos x="98" y="10"/>
                      </a:cxn>
                      <a:cxn ang="0">
                        <a:pos x="93" y="0"/>
                      </a:cxn>
                      <a:cxn ang="0">
                        <a:pos x="0" y="91"/>
                      </a:cxn>
                      <a:cxn ang="0">
                        <a:pos x="14" y="94"/>
                      </a:cxn>
                    </a:cxnLst>
                    <a:rect l="0" t="0" r="r" b="b"/>
                    <a:pathLst>
                      <a:path w="98" h="94">
                        <a:moveTo>
                          <a:pt x="14" y="94"/>
                        </a:moveTo>
                        <a:lnTo>
                          <a:pt x="98" y="10"/>
                        </a:lnTo>
                        <a:lnTo>
                          <a:pt x="93" y="0"/>
                        </a:lnTo>
                        <a:lnTo>
                          <a:pt x="0" y="91"/>
                        </a:lnTo>
                        <a:lnTo>
                          <a:pt x="14" y="9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4" name="Freeform 166"/>
                  <p:cNvSpPr/>
                  <p:nvPr/>
                </p:nvSpPr>
                <p:spPr bwMode="auto">
                  <a:xfrm>
                    <a:off x="4643438" y="1508126"/>
                    <a:ext cx="155575" cy="149225"/>
                  </a:xfrm>
                  <a:custGeom>
                    <a:avLst/>
                    <a:gdLst/>
                    <a:ahLst/>
                    <a:cxnLst>
                      <a:cxn ang="0">
                        <a:pos x="14" y="94"/>
                      </a:cxn>
                      <a:cxn ang="0">
                        <a:pos x="98" y="10"/>
                      </a:cxn>
                      <a:cxn ang="0">
                        <a:pos x="93" y="0"/>
                      </a:cxn>
                      <a:cxn ang="0">
                        <a:pos x="0" y="91"/>
                      </a:cxn>
                    </a:cxnLst>
                    <a:rect l="0" t="0" r="r" b="b"/>
                    <a:pathLst>
                      <a:path w="98" h="94">
                        <a:moveTo>
                          <a:pt x="14" y="94"/>
                        </a:moveTo>
                        <a:lnTo>
                          <a:pt x="98" y="10"/>
                        </a:lnTo>
                        <a:lnTo>
                          <a:pt x="93" y="0"/>
                        </a:lnTo>
                        <a:lnTo>
                          <a:pt x="0" y="91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5" name="Freeform 167"/>
                  <p:cNvSpPr/>
                  <p:nvPr/>
                </p:nvSpPr>
                <p:spPr bwMode="auto">
                  <a:xfrm>
                    <a:off x="4652963" y="1512889"/>
                    <a:ext cx="160338" cy="144463"/>
                  </a:xfrm>
                  <a:custGeom>
                    <a:avLst/>
                    <a:gdLst/>
                    <a:ahLst/>
                    <a:cxnLst>
                      <a:cxn ang="0">
                        <a:pos x="101" y="78"/>
                      </a:cxn>
                      <a:cxn ang="0">
                        <a:pos x="10" y="0"/>
                      </a:cxn>
                      <a:cxn ang="0">
                        <a:pos x="0" y="5"/>
                      </a:cxn>
                      <a:cxn ang="0">
                        <a:pos x="97" y="91"/>
                      </a:cxn>
                      <a:cxn ang="0">
                        <a:pos x="101" y="78"/>
                      </a:cxn>
                    </a:cxnLst>
                    <a:rect l="0" t="0" r="r" b="b"/>
                    <a:pathLst>
                      <a:path w="101" h="91">
                        <a:moveTo>
                          <a:pt x="101" y="78"/>
                        </a:moveTo>
                        <a:lnTo>
                          <a:pt x="10" y="0"/>
                        </a:lnTo>
                        <a:lnTo>
                          <a:pt x="0" y="5"/>
                        </a:lnTo>
                        <a:lnTo>
                          <a:pt x="97" y="91"/>
                        </a:lnTo>
                        <a:lnTo>
                          <a:pt x="101" y="78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6" name="Freeform 168"/>
                  <p:cNvSpPr/>
                  <p:nvPr/>
                </p:nvSpPr>
                <p:spPr bwMode="auto">
                  <a:xfrm>
                    <a:off x="4652963" y="1512889"/>
                    <a:ext cx="160338" cy="144463"/>
                  </a:xfrm>
                  <a:custGeom>
                    <a:avLst/>
                    <a:gdLst/>
                    <a:ahLst/>
                    <a:cxnLst>
                      <a:cxn ang="0">
                        <a:pos x="101" y="78"/>
                      </a:cxn>
                      <a:cxn ang="0">
                        <a:pos x="10" y="0"/>
                      </a:cxn>
                      <a:cxn ang="0">
                        <a:pos x="0" y="5"/>
                      </a:cxn>
                      <a:cxn ang="0">
                        <a:pos x="97" y="91"/>
                      </a:cxn>
                    </a:cxnLst>
                    <a:rect l="0" t="0" r="r" b="b"/>
                    <a:pathLst>
                      <a:path w="101" h="91">
                        <a:moveTo>
                          <a:pt x="101" y="78"/>
                        </a:moveTo>
                        <a:lnTo>
                          <a:pt x="10" y="0"/>
                        </a:lnTo>
                        <a:lnTo>
                          <a:pt x="0" y="5"/>
                        </a:lnTo>
                        <a:lnTo>
                          <a:pt x="97" y="91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7" name="Freeform 169"/>
                  <p:cNvSpPr/>
                  <p:nvPr/>
                </p:nvSpPr>
                <p:spPr bwMode="auto">
                  <a:xfrm>
                    <a:off x="4664075" y="1427164"/>
                    <a:ext cx="114300" cy="98425"/>
                  </a:xfrm>
                  <a:custGeom>
                    <a:avLst/>
                    <a:gdLst/>
                    <a:ahLst/>
                    <a:cxnLst>
                      <a:cxn ang="0">
                        <a:pos x="11" y="62"/>
                      </a:cxn>
                      <a:cxn ang="0">
                        <a:pos x="72" y="8"/>
                      </a:cxn>
                      <a:cxn ang="0">
                        <a:pos x="68" y="0"/>
                      </a:cxn>
                      <a:cxn ang="0">
                        <a:pos x="0" y="60"/>
                      </a:cxn>
                      <a:cxn ang="0">
                        <a:pos x="11" y="62"/>
                      </a:cxn>
                    </a:cxnLst>
                    <a:rect l="0" t="0" r="r" b="b"/>
                    <a:pathLst>
                      <a:path w="72" h="62">
                        <a:moveTo>
                          <a:pt x="11" y="62"/>
                        </a:moveTo>
                        <a:lnTo>
                          <a:pt x="72" y="8"/>
                        </a:lnTo>
                        <a:lnTo>
                          <a:pt x="68" y="0"/>
                        </a:lnTo>
                        <a:lnTo>
                          <a:pt x="0" y="60"/>
                        </a:lnTo>
                        <a:lnTo>
                          <a:pt x="11" y="62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8" name="Freeform 170"/>
                  <p:cNvSpPr/>
                  <p:nvPr/>
                </p:nvSpPr>
                <p:spPr bwMode="auto">
                  <a:xfrm>
                    <a:off x="4664075" y="1427164"/>
                    <a:ext cx="114300" cy="98425"/>
                  </a:xfrm>
                  <a:custGeom>
                    <a:avLst/>
                    <a:gdLst/>
                    <a:ahLst/>
                    <a:cxnLst>
                      <a:cxn ang="0">
                        <a:pos x="11" y="62"/>
                      </a:cxn>
                      <a:cxn ang="0">
                        <a:pos x="72" y="8"/>
                      </a:cxn>
                      <a:cxn ang="0">
                        <a:pos x="68" y="0"/>
                      </a:cxn>
                      <a:cxn ang="0">
                        <a:pos x="0" y="60"/>
                      </a:cxn>
                    </a:cxnLst>
                    <a:rect l="0" t="0" r="r" b="b"/>
                    <a:pathLst>
                      <a:path w="72" h="62">
                        <a:moveTo>
                          <a:pt x="11" y="62"/>
                        </a:moveTo>
                        <a:lnTo>
                          <a:pt x="72" y="8"/>
                        </a:lnTo>
                        <a:lnTo>
                          <a:pt x="68" y="0"/>
                        </a:lnTo>
                        <a:lnTo>
                          <a:pt x="0" y="60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39" name="Freeform 171"/>
                  <p:cNvSpPr/>
                  <p:nvPr/>
                </p:nvSpPr>
                <p:spPr bwMode="auto">
                  <a:xfrm>
                    <a:off x="4678363" y="1435101"/>
                    <a:ext cx="112713" cy="90488"/>
                  </a:xfrm>
                  <a:custGeom>
                    <a:avLst/>
                    <a:gdLst/>
                    <a:ahLst/>
                    <a:cxnLst>
                      <a:cxn ang="0">
                        <a:pos x="71" y="49"/>
                      </a:cxn>
                      <a:cxn ang="0">
                        <a:pos x="8" y="0"/>
                      </a:cxn>
                      <a:cxn ang="0">
                        <a:pos x="0" y="3"/>
                      </a:cxn>
                      <a:cxn ang="0">
                        <a:pos x="70" y="57"/>
                      </a:cxn>
                      <a:cxn ang="0">
                        <a:pos x="71" y="49"/>
                      </a:cxn>
                    </a:cxnLst>
                    <a:rect l="0" t="0" r="r" b="b"/>
                    <a:pathLst>
                      <a:path w="71" h="57">
                        <a:moveTo>
                          <a:pt x="71" y="49"/>
                        </a:moveTo>
                        <a:lnTo>
                          <a:pt x="8" y="0"/>
                        </a:lnTo>
                        <a:lnTo>
                          <a:pt x="0" y="3"/>
                        </a:lnTo>
                        <a:lnTo>
                          <a:pt x="70" y="57"/>
                        </a:lnTo>
                        <a:lnTo>
                          <a:pt x="71" y="49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0" name="Freeform 172"/>
                  <p:cNvSpPr/>
                  <p:nvPr/>
                </p:nvSpPr>
                <p:spPr bwMode="auto">
                  <a:xfrm>
                    <a:off x="4678363" y="1435101"/>
                    <a:ext cx="112713" cy="90488"/>
                  </a:xfrm>
                  <a:custGeom>
                    <a:avLst/>
                    <a:gdLst/>
                    <a:ahLst/>
                    <a:cxnLst>
                      <a:cxn ang="0">
                        <a:pos x="71" y="49"/>
                      </a:cxn>
                      <a:cxn ang="0">
                        <a:pos x="8" y="0"/>
                      </a:cxn>
                      <a:cxn ang="0">
                        <a:pos x="0" y="3"/>
                      </a:cxn>
                      <a:cxn ang="0">
                        <a:pos x="70" y="57"/>
                      </a:cxn>
                    </a:cxnLst>
                    <a:rect l="0" t="0" r="r" b="b"/>
                    <a:pathLst>
                      <a:path w="71" h="57">
                        <a:moveTo>
                          <a:pt x="71" y="49"/>
                        </a:moveTo>
                        <a:lnTo>
                          <a:pt x="8" y="0"/>
                        </a:lnTo>
                        <a:lnTo>
                          <a:pt x="0" y="3"/>
                        </a:lnTo>
                        <a:lnTo>
                          <a:pt x="70" y="57"/>
                        </a:ln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41" name="Rectangle 176"/>
                  <p:cNvSpPr>
                    <a:spLocks noChangeArrowheads="1"/>
                  </p:cNvSpPr>
                  <p:nvPr/>
                </p:nvSpPr>
                <p:spPr bwMode="auto">
                  <a:xfrm>
                    <a:off x="4498975" y="1682751"/>
                    <a:ext cx="463550" cy="23813"/>
                  </a:xfrm>
                  <a:prstGeom prst="rect">
                    <a:avLst/>
                  </a:prstGeom>
                  <a:grpFill/>
                  <a:ln w="9525">
                    <a:noFill/>
                    <a:miter lim="800000"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4" name="Group 257"/>
                <p:cNvGrpSpPr/>
                <p:nvPr/>
              </p:nvGrpSpPr>
              <p:grpSpPr>
                <a:xfrm>
                  <a:off x="2686107" y="761390"/>
                  <a:ext cx="753079" cy="464804"/>
                  <a:chOff x="1614646" y="682233"/>
                  <a:chExt cx="865797" cy="537413"/>
                </a:xfrm>
                <a:grpFill/>
              </p:grpSpPr>
              <p:sp>
                <p:nvSpPr>
                  <p:cNvPr id="25" name="Freeform 6"/>
                  <p:cNvSpPr>
                    <a:spLocks noEditPoints="1"/>
                  </p:cNvSpPr>
                  <p:nvPr/>
                </p:nvSpPr>
                <p:spPr bwMode="auto">
                  <a:xfrm rot="15791816">
                    <a:off x="2180191" y="913932"/>
                    <a:ext cx="244702" cy="355803"/>
                  </a:xfrm>
                  <a:custGeom>
                    <a:avLst/>
                    <a:gdLst/>
                    <a:ahLst/>
                    <a:cxnLst>
                      <a:cxn ang="0">
                        <a:pos x="164" y="29"/>
                      </a:cxn>
                      <a:cxn ang="0">
                        <a:pos x="136" y="6"/>
                      </a:cxn>
                      <a:cxn ang="0">
                        <a:pos x="115" y="20"/>
                      </a:cxn>
                      <a:cxn ang="0">
                        <a:pos x="101" y="93"/>
                      </a:cxn>
                      <a:cxn ang="0">
                        <a:pos x="60" y="323"/>
                      </a:cxn>
                      <a:cxn ang="0">
                        <a:pos x="209" y="345"/>
                      </a:cxn>
                      <a:cxn ang="0">
                        <a:pos x="253" y="217"/>
                      </a:cxn>
                      <a:cxn ang="0">
                        <a:pos x="164" y="29"/>
                      </a:cxn>
                      <a:cxn ang="0">
                        <a:pos x="164" y="29"/>
                      </a:cxn>
                      <a:cxn ang="0">
                        <a:pos x="164" y="29"/>
                      </a:cxn>
                    </a:cxnLst>
                    <a:rect l="0" t="0" r="r" b="b"/>
                    <a:pathLst>
                      <a:path w="259" h="378">
                        <a:moveTo>
                          <a:pt x="164" y="29"/>
                        </a:moveTo>
                        <a:cubicBezTo>
                          <a:pt x="155" y="20"/>
                          <a:pt x="146" y="13"/>
                          <a:pt x="136" y="6"/>
                        </a:cubicBezTo>
                        <a:cubicBezTo>
                          <a:pt x="126" y="0"/>
                          <a:pt x="113" y="8"/>
                          <a:pt x="115" y="20"/>
                        </a:cubicBezTo>
                        <a:cubicBezTo>
                          <a:pt x="118" y="45"/>
                          <a:pt x="112" y="69"/>
                          <a:pt x="101" y="93"/>
                        </a:cubicBezTo>
                        <a:cubicBezTo>
                          <a:pt x="67" y="162"/>
                          <a:pt x="0" y="248"/>
                          <a:pt x="60" y="323"/>
                        </a:cubicBezTo>
                        <a:cubicBezTo>
                          <a:pt x="95" y="366"/>
                          <a:pt x="165" y="378"/>
                          <a:pt x="209" y="345"/>
                        </a:cubicBezTo>
                        <a:cubicBezTo>
                          <a:pt x="246" y="316"/>
                          <a:pt x="259" y="264"/>
                          <a:pt x="253" y="217"/>
                        </a:cubicBezTo>
                        <a:cubicBezTo>
                          <a:pt x="245" y="153"/>
                          <a:pt x="208" y="77"/>
                          <a:pt x="164" y="29"/>
                        </a:cubicBezTo>
                        <a:close/>
                        <a:moveTo>
                          <a:pt x="164" y="29"/>
                        </a:moveTo>
                        <a:cubicBezTo>
                          <a:pt x="164" y="29"/>
                          <a:pt x="164" y="29"/>
                          <a:pt x="164" y="29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6" name="Freeform 6"/>
                  <p:cNvSpPr>
                    <a:spLocks noEditPoints="1"/>
                  </p:cNvSpPr>
                  <p:nvPr/>
                </p:nvSpPr>
                <p:spPr bwMode="auto">
                  <a:xfrm rot="5808184" flipH="1">
                    <a:off x="1670197" y="919393"/>
                    <a:ext cx="244702" cy="355803"/>
                  </a:xfrm>
                  <a:custGeom>
                    <a:avLst/>
                    <a:gdLst/>
                    <a:ahLst/>
                    <a:cxnLst>
                      <a:cxn ang="0">
                        <a:pos x="164" y="29"/>
                      </a:cxn>
                      <a:cxn ang="0">
                        <a:pos x="136" y="6"/>
                      </a:cxn>
                      <a:cxn ang="0">
                        <a:pos x="115" y="20"/>
                      </a:cxn>
                      <a:cxn ang="0">
                        <a:pos x="101" y="93"/>
                      </a:cxn>
                      <a:cxn ang="0">
                        <a:pos x="60" y="323"/>
                      </a:cxn>
                      <a:cxn ang="0">
                        <a:pos x="209" y="345"/>
                      </a:cxn>
                      <a:cxn ang="0">
                        <a:pos x="253" y="217"/>
                      </a:cxn>
                      <a:cxn ang="0">
                        <a:pos x="164" y="29"/>
                      </a:cxn>
                      <a:cxn ang="0">
                        <a:pos x="164" y="29"/>
                      </a:cxn>
                      <a:cxn ang="0">
                        <a:pos x="164" y="29"/>
                      </a:cxn>
                    </a:cxnLst>
                    <a:rect l="0" t="0" r="r" b="b"/>
                    <a:pathLst>
                      <a:path w="259" h="378">
                        <a:moveTo>
                          <a:pt x="164" y="29"/>
                        </a:moveTo>
                        <a:cubicBezTo>
                          <a:pt x="155" y="20"/>
                          <a:pt x="146" y="13"/>
                          <a:pt x="136" y="6"/>
                        </a:cubicBezTo>
                        <a:cubicBezTo>
                          <a:pt x="126" y="0"/>
                          <a:pt x="113" y="8"/>
                          <a:pt x="115" y="20"/>
                        </a:cubicBezTo>
                        <a:cubicBezTo>
                          <a:pt x="118" y="45"/>
                          <a:pt x="112" y="69"/>
                          <a:pt x="101" y="93"/>
                        </a:cubicBezTo>
                        <a:cubicBezTo>
                          <a:pt x="67" y="162"/>
                          <a:pt x="0" y="248"/>
                          <a:pt x="60" y="323"/>
                        </a:cubicBezTo>
                        <a:cubicBezTo>
                          <a:pt x="95" y="366"/>
                          <a:pt x="165" y="378"/>
                          <a:pt x="209" y="345"/>
                        </a:cubicBezTo>
                        <a:cubicBezTo>
                          <a:pt x="246" y="316"/>
                          <a:pt x="259" y="264"/>
                          <a:pt x="253" y="217"/>
                        </a:cubicBezTo>
                        <a:cubicBezTo>
                          <a:pt x="245" y="153"/>
                          <a:pt x="208" y="77"/>
                          <a:pt x="164" y="29"/>
                        </a:cubicBezTo>
                        <a:close/>
                        <a:moveTo>
                          <a:pt x="164" y="29"/>
                        </a:moveTo>
                        <a:cubicBezTo>
                          <a:pt x="164" y="29"/>
                          <a:pt x="164" y="29"/>
                          <a:pt x="164" y="29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  <p:sp>
                <p:nvSpPr>
                  <p:cNvPr id="27" name="Freeform 6"/>
                  <p:cNvSpPr>
                    <a:spLocks noEditPoints="1"/>
                  </p:cNvSpPr>
                  <p:nvPr/>
                </p:nvSpPr>
                <p:spPr bwMode="auto">
                  <a:xfrm rot="10237099" flipH="1">
                    <a:off x="1897887" y="682233"/>
                    <a:ext cx="244702" cy="355803"/>
                  </a:xfrm>
                  <a:custGeom>
                    <a:avLst/>
                    <a:gdLst/>
                    <a:ahLst/>
                    <a:cxnLst>
                      <a:cxn ang="0">
                        <a:pos x="164" y="29"/>
                      </a:cxn>
                      <a:cxn ang="0">
                        <a:pos x="136" y="6"/>
                      </a:cxn>
                      <a:cxn ang="0">
                        <a:pos x="115" y="20"/>
                      </a:cxn>
                      <a:cxn ang="0">
                        <a:pos x="101" y="93"/>
                      </a:cxn>
                      <a:cxn ang="0">
                        <a:pos x="60" y="323"/>
                      </a:cxn>
                      <a:cxn ang="0">
                        <a:pos x="209" y="345"/>
                      </a:cxn>
                      <a:cxn ang="0">
                        <a:pos x="253" y="217"/>
                      </a:cxn>
                      <a:cxn ang="0">
                        <a:pos x="164" y="29"/>
                      </a:cxn>
                      <a:cxn ang="0">
                        <a:pos x="164" y="29"/>
                      </a:cxn>
                      <a:cxn ang="0">
                        <a:pos x="164" y="29"/>
                      </a:cxn>
                    </a:cxnLst>
                    <a:rect l="0" t="0" r="r" b="b"/>
                    <a:pathLst>
                      <a:path w="259" h="378">
                        <a:moveTo>
                          <a:pt x="164" y="29"/>
                        </a:moveTo>
                        <a:cubicBezTo>
                          <a:pt x="155" y="20"/>
                          <a:pt x="146" y="13"/>
                          <a:pt x="136" y="6"/>
                        </a:cubicBezTo>
                        <a:cubicBezTo>
                          <a:pt x="126" y="0"/>
                          <a:pt x="113" y="8"/>
                          <a:pt x="115" y="20"/>
                        </a:cubicBezTo>
                        <a:cubicBezTo>
                          <a:pt x="118" y="45"/>
                          <a:pt x="112" y="69"/>
                          <a:pt x="101" y="93"/>
                        </a:cubicBezTo>
                        <a:cubicBezTo>
                          <a:pt x="67" y="162"/>
                          <a:pt x="0" y="248"/>
                          <a:pt x="60" y="323"/>
                        </a:cubicBezTo>
                        <a:cubicBezTo>
                          <a:pt x="95" y="366"/>
                          <a:pt x="165" y="378"/>
                          <a:pt x="209" y="345"/>
                        </a:cubicBezTo>
                        <a:cubicBezTo>
                          <a:pt x="246" y="316"/>
                          <a:pt x="259" y="264"/>
                          <a:pt x="253" y="217"/>
                        </a:cubicBezTo>
                        <a:cubicBezTo>
                          <a:pt x="245" y="153"/>
                          <a:pt x="208" y="77"/>
                          <a:pt x="164" y="29"/>
                        </a:cubicBezTo>
                        <a:close/>
                        <a:moveTo>
                          <a:pt x="164" y="29"/>
                        </a:moveTo>
                        <a:cubicBezTo>
                          <a:pt x="164" y="29"/>
                          <a:pt x="164" y="29"/>
                          <a:pt x="164" y="29"/>
                        </a:cubicBezTo>
                      </a:path>
                    </a:pathLst>
                  </a:custGeom>
                  <a:grpFill/>
                  <a:ln w="9525">
                    <a:noFill/>
                    <a:round/>
                  </a:ln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en-US"/>
                  </a:p>
                </p:txBody>
              </p:sp>
            </p:grpSp>
          </p:grpSp>
        </p:grpSp>
        <p:sp>
          <p:nvSpPr>
            <p:cNvPr id="49" name="矩形 48"/>
            <p:cNvSpPr/>
            <p:nvPr/>
          </p:nvSpPr>
          <p:spPr>
            <a:xfrm>
              <a:off x="1308295" y="4073914"/>
              <a:ext cx="9692640" cy="185563"/>
            </a:xfrm>
            <a:prstGeom prst="rect">
              <a:avLst/>
            </a:prstGeom>
            <a:solidFill>
              <a:srgbClr val="4A05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/>
        </p:nvSpPr>
        <p:spPr>
          <a:xfrm>
            <a:off x="1224040" y="3471306"/>
            <a:ext cx="900000" cy="900000"/>
          </a:xfrm>
          <a:prstGeom prst="ellipse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309241" y="3736715"/>
            <a:ext cx="81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2012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3" name="TextBox 40"/>
          <p:cNvSpPr txBox="1"/>
          <p:nvPr/>
        </p:nvSpPr>
        <p:spPr>
          <a:xfrm>
            <a:off x="881870" y="4470376"/>
            <a:ext cx="16362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 </a:t>
            </a:r>
            <a:endParaRPr lang="en-US" altLang="zh-CN" sz="1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3345677" y="3471263"/>
            <a:ext cx="900000" cy="900000"/>
          </a:xfrm>
          <a:prstGeom prst="ellipse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3430878" y="3736672"/>
            <a:ext cx="81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2013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6" name="TextBox 40"/>
          <p:cNvSpPr txBox="1"/>
          <p:nvPr/>
        </p:nvSpPr>
        <p:spPr>
          <a:xfrm>
            <a:off x="3003507" y="4470333"/>
            <a:ext cx="16362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 </a:t>
            </a:r>
            <a:endParaRPr lang="en-US" altLang="zh-CN" sz="1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454008" y="3471263"/>
            <a:ext cx="900000" cy="900000"/>
          </a:xfrm>
          <a:prstGeom prst="ellipse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5539209" y="3736672"/>
            <a:ext cx="81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2014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9" name="TextBox 40"/>
          <p:cNvSpPr txBox="1"/>
          <p:nvPr/>
        </p:nvSpPr>
        <p:spPr>
          <a:xfrm>
            <a:off x="5111838" y="4470333"/>
            <a:ext cx="16362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 </a:t>
            </a:r>
            <a:endParaRPr lang="en-US" altLang="zh-CN" sz="1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7563816" y="3457770"/>
            <a:ext cx="900000" cy="900000"/>
          </a:xfrm>
          <a:prstGeom prst="ellipse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7649017" y="3723179"/>
            <a:ext cx="81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2015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2" name="TextBox 40"/>
          <p:cNvSpPr txBox="1"/>
          <p:nvPr/>
        </p:nvSpPr>
        <p:spPr>
          <a:xfrm>
            <a:off x="7221646" y="4456840"/>
            <a:ext cx="16362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 </a:t>
            </a:r>
            <a:endParaRPr lang="en-US" altLang="zh-CN" sz="1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9700166" y="3471263"/>
            <a:ext cx="900000" cy="900000"/>
          </a:xfrm>
          <a:prstGeom prst="ellipse">
            <a:avLst/>
          </a:prstGeom>
          <a:solidFill>
            <a:srgbClr val="D01D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9785367" y="3736672"/>
            <a:ext cx="81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2016</a:t>
            </a:r>
            <a:endParaRPr lang="zh-CN" altLang="en-US" sz="2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5" name="TextBox 40"/>
          <p:cNvSpPr txBox="1"/>
          <p:nvPr/>
        </p:nvSpPr>
        <p:spPr>
          <a:xfrm>
            <a:off x="9330700" y="4470333"/>
            <a:ext cx="1636245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 </a:t>
            </a:r>
            <a:endParaRPr lang="en-US" altLang="zh-CN" sz="1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endParaRPr lang="en-US" altLang="zh-CN" sz="12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70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071767" y="1677492"/>
            <a:ext cx="3743055" cy="5372730"/>
            <a:chOff x="1172642" y="707079"/>
            <a:chExt cx="3904325" cy="5495046"/>
          </a:xfrm>
        </p:grpSpPr>
        <p:grpSp>
          <p:nvGrpSpPr>
            <p:cNvPr id="2" name="组合 1"/>
            <p:cNvGrpSpPr/>
            <p:nvPr/>
          </p:nvGrpSpPr>
          <p:grpSpPr>
            <a:xfrm>
              <a:off x="1172642" y="707079"/>
              <a:ext cx="3904325" cy="4437663"/>
              <a:chOff x="1172642" y="707079"/>
              <a:chExt cx="3904325" cy="4437663"/>
            </a:xfrm>
            <a:solidFill>
              <a:schemeClr val="bg1">
                <a:alpha val="45000"/>
              </a:schemeClr>
            </a:solidFill>
          </p:grpSpPr>
          <p:sp>
            <p:nvSpPr>
              <p:cNvPr id="2831" name="Freeform 2206"/>
              <p:cNvSpPr/>
              <p:nvPr/>
            </p:nvSpPr>
            <p:spPr bwMode="auto">
              <a:xfrm>
                <a:off x="1490414" y="1820211"/>
                <a:ext cx="1875042" cy="1127999"/>
              </a:xfrm>
              <a:custGeom>
                <a:avLst/>
                <a:gdLst>
                  <a:gd name="T0" fmla="*/ 735 w 936"/>
                  <a:gd name="T1" fmla="*/ 537 h 563"/>
                  <a:gd name="T2" fmla="*/ 826 w 936"/>
                  <a:gd name="T3" fmla="*/ 468 h 563"/>
                  <a:gd name="T4" fmla="*/ 877 w 936"/>
                  <a:gd name="T5" fmla="*/ 430 h 563"/>
                  <a:gd name="T6" fmla="*/ 733 w 936"/>
                  <a:gd name="T7" fmla="*/ 236 h 563"/>
                  <a:gd name="T8" fmla="*/ 342 w 936"/>
                  <a:gd name="T9" fmla="*/ 76 h 563"/>
                  <a:gd name="T10" fmla="*/ 34 w 936"/>
                  <a:gd name="T11" fmla="*/ 39 h 563"/>
                  <a:gd name="T12" fmla="*/ 175 w 936"/>
                  <a:gd name="T13" fmla="*/ 297 h 563"/>
                  <a:gd name="T14" fmla="*/ 472 w 936"/>
                  <a:gd name="T15" fmla="*/ 435 h 563"/>
                  <a:gd name="T16" fmla="*/ 719 w 936"/>
                  <a:gd name="T17" fmla="*/ 549 h 563"/>
                  <a:gd name="T18" fmla="*/ 735 w 936"/>
                  <a:gd name="T19" fmla="*/ 537 h 5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6" h="563">
                    <a:moveTo>
                      <a:pt x="735" y="537"/>
                    </a:moveTo>
                    <a:cubicBezTo>
                      <a:pt x="766" y="514"/>
                      <a:pt x="796" y="490"/>
                      <a:pt x="826" y="468"/>
                    </a:cubicBezTo>
                    <a:cubicBezTo>
                      <a:pt x="877" y="430"/>
                      <a:pt x="877" y="430"/>
                      <a:pt x="877" y="430"/>
                    </a:cubicBezTo>
                    <a:cubicBezTo>
                      <a:pt x="936" y="379"/>
                      <a:pt x="871" y="292"/>
                      <a:pt x="733" y="236"/>
                    </a:cubicBezTo>
                    <a:cubicBezTo>
                      <a:pt x="342" y="76"/>
                      <a:pt x="342" y="76"/>
                      <a:pt x="342" y="76"/>
                    </a:cubicBezTo>
                    <a:cubicBezTo>
                      <a:pt x="206" y="17"/>
                      <a:pt x="68" y="0"/>
                      <a:pt x="34" y="39"/>
                    </a:cubicBezTo>
                    <a:cubicBezTo>
                      <a:pt x="0" y="78"/>
                      <a:pt x="40" y="237"/>
                      <a:pt x="175" y="297"/>
                    </a:cubicBezTo>
                    <a:cubicBezTo>
                      <a:pt x="472" y="435"/>
                      <a:pt x="472" y="435"/>
                      <a:pt x="472" y="435"/>
                    </a:cubicBezTo>
                    <a:cubicBezTo>
                      <a:pt x="590" y="511"/>
                      <a:pt x="702" y="563"/>
                      <a:pt x="719" y="549"/>
                    </a:cubicBezTo>
                    <a:cubicBezTo>
                      <a:pt x="719" y="549"/>
                      <a:pt x="719" y="549"/>
                      <a:pt x="735" y="537"/>
                    </a:cubicBezTo>
                    <a:close/>
                  </a:path>
                </a:pathLst>
              </a:custGeom>
              <a:solidFill>
                <a:srgbClr val="D01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2" name="Freeform 2207"/>
              <p:cNvSpPr/>
              <p:nvPr/>
            </p:nvSpPr>
            <p:spPr bwMode="auto">
              <a:xfrm>
                <a:off x="1282283" y="3422081"/>
                <a:ext cx="594662" cy="302906"/>
              </a:xfrm>
              <a:custGeom>
                <a:avLst/>
                <a:gdLst>
                  <a:gd name="T0" fmla="*/ 273 w 297"/>
                  <a:gd name="T1" fmla="*/ 133 h 151"/>
                  <a:gd name="T2" fmla="*/ 211 w 297"/>
                  <a:gd name="T3" fmla="*/ 67 h 151"/>
                  <a:gd name="T4" fmla="*/ 1 w 297"/>
                  <a:gd name="T5" fmla="*/ 2 h 151"/>
                  <a:gd name="T6" fmla="*/ 63 w 297"/>
                  <a:gd name="T7" fmla="*/ 69 h 151"/>
                  <a:gd name="T8" fmla="*/ 273 w 297"/>
                  <a:gd name="T9" fmla="*/ 133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151">
                    <a:moveTo>
                      <a:pt x="273" y="133"/>
                    </a:moveTo>
                    <a:cubicBezTo>
                      <a:pt x="297" y="116"/>
                      <a:pt x="269" y="86"/>
                      <a:pt x="211" y="67"/>
                    </a:cubicBezTo>
                    <a:cubicBezTo>
                      <a:pt x="153" y="48"/>
                      <a:pt x="0" y="0"/>
                      <a:pt x="1" y="2"/>
                    </a:cubicBezTo>
                    <a:cubicBezTo>
                      <a:pt x="1" y="3"/>
                      <a:pt x="29" y="35"/>
                      <a:pt x="63" y="69"/>
                    </a:cubicBezTo>
                    <a:cubicBezTo>
                      <a:pt x="96" y="102"/>
                      <a:pt x="249" y="151"/>
                      <a:pt x="273" y="13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3" name="Freeform 2208"/>
              <p:cNvSpPr/>
              <p:nvPr/>
            </p:nvSpPr>
            <p:spPr bwMode="auto">
              <a:xfrm>
                <a:off x="1172642" y="2347974"/>
                <a:ext cx="1525679" cy="1081541"/>
              </a:xfrm>
              <a:custGeom>
                <a:avLst/>
                <a:gdLst>
                  <a:gd name="T0" fmla="*/ 692 w 762"/>
                  <a:gd name="T1" fmla="*/ 423 h 540"/>
                  <a:gd name="T2" fmla="*/ 604 w 762"/>
                  <a:gd name="T3" fmla="*/ 191 h 540"/>
                  <a:gd name="T4" fmla="*/ 320 w 762"/>
                  <a:gd name="T5" fmla="*/ 59 h 540"/>
                  <a:gd name="T6" fmla="*/ 2 w 762"/>
                  <a:gd name="T7" fmla="*/ 134 h 540"/>
                  <a:gd name="T8" fmla="*/ 1 w 762"/>
                  <a:gd name="T9" fmla="*/ 240 h 540"/>
                  <a:gd name="T10" fmla="*/ 0 w 762"/>
                  <a:gd name="T11" fmla="*/ 330 h 540"/>
                  <a:gd name="T12" fmla="*/ 169 w 762"/>
                  <a:gd name="T13" fmla="*/ 523 h 540"/>
                  <a:gd name="T14" fmla="*/ 692 w 762"/>
                  <a:gd name="T15" fmla="*/ 423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62" h="540">
                    <a:moveTo>
                      <a:pt x="692" y="423"/>
                    </a:moveTo>
                    <a:cubicBezTo>
                      <a:pt x="762" y="372"/>
                      <a:pt x="722" y="268"/>
                      <a:pt x="604" y="191"/>
                    </a:cubicBezTo>
                    <a:cubicBezTo>
                      <a:pt x="320" y="59"/>
                      <a:pt x="320" y="59"/>
                      <a:pt x="320" y="59"/>
                    </a:cubicBezTo>
                    <a:cubicBezTo>
                      <a:pt x="184" y="0"/>
                      <a:pt x="41" y="33"/>
                      <a:pt x="2" y="134"/>
                    </a:cubicBezTo>
                    <a:cubicBezTo>
                      <a:pt x="2" y="134"/>
                      <a:pt x="2" y="135"/>
                      <a:pt x="1" y="240"/>
                    </a:cubicBezTo>
                    <a:cubicBezTo>
                      <a:pt x="0" y="330"/>
                      <a:pt x="0" y="330"/>
                      <a:pt x="0" y="330"/>
                    </a:cubicBezTo>
                    <a:cubicBezTo>
                      <a:pt x="24" y="420"/>
                      <a:pt x="100" y="507"/>
                      <a:pt x="169" y="523"/>
                    </a:cubicBezTo>
                    <a:cubicBezTo>
                      <a:pt x="238" y="540"/>
                      <a:pt x="623" y="474"/>
                      <a:pt x="692" y="4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4" name="Freeform 2209"/>
              <p:cNvSpPr/>
              <p:nvPr/>
            </p:nvSpPr>
            <p:spPr bwMode="auto">
              <a:xfrm>
                <a:off x="2352674" y="3063426"/>
                <a:ext cx="2235556" cy="1057383"/>
              </a:xfrm>
              <a:custGeom>
                <a:avLst/>
                <a:gdLst>
                  <a:gd name="T0" fmla="*/ 281 w 1116"/>
                  <a:gd name="T1" fmla="*/ 7 h 528"/>
                  <a:gd name="T2" fmla="*/ 142 w 1116"/>
                  <a:gd name="T3" fmla="*/ 82 h 528"/>
                  <a:gd name="T4" fmla="*/ 147 w 1116"/>
                  <a:gd name="T5" fmla="*/ 311 h 528"/>
                  <a:gd name="T6" fmla="*/ 404 w 1116"/>
                  <a:gd name="T7" fmla="*/ 379 h 528"/>
                  <a:gd name="T8" fmla="*/ 683 w 1116"/>
                  <a:gd name="T9" fmla="*/ 453 h 528"/>
                  <a:gd name="T10" fmla="*/ 796 w 1116"/>
                  <a:gd name="T11" fmla="*/ 482 h 528"/>
                  <a:gd name="T12" fmla="*/ 1098 w 1116"/>
                  <a:gd name="T13" fmla="*/ 509 h 528"/>
                  <a:gd name="T14" fmla="*/ 911 w 1116"/>
                  <a:gd name="T15" fmla="*/ 337 h 528"/>
                  <a:gd name="T16" fmla="*/ 291 w 1116"/>
                  <a:gd name="T17" fmla="*/ 13 h 528"/>
                  <a:gd name="T18" fmla="*/ 281 w 1116"/>
                  <a:gd name="T19" fmla="*/ 7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6" h="528">
                    <a:moveTo>
                      <a:pt x="281" y="7"/>
                    </a:moveTo>
                    <a:cubicBezTo>
                      <a:pt x="271" y="0"/>
                      <a:pt x="208" y="34"/>
                      <a:pt x="142" y="82"/>
                    </a:cubicBezTo>
                    <a:cubicBezTo>
                      <a:pt x="75" y="131"/>
                      <a:pt x="0" y="272"/>
                      <a:pt x="147" y="311"/>
                    </a:cubicBezTo>
                    <a:cubicBezTo>
                      <a:pt x="147" y="311"/>
                      <a:pt x="233" y="333"/>
                      <a:pt x="404" y="379"/>
                    </a:cubicBezTo>
                    <a:cubicBezTo>
                      <a:pt x="499" y="404"/>
                      <a:pt x="592" y="429"/>
                      <a:pt x="683" y="453"/>
                    </a:cubicBezTo>
                    <a:cubicBezTo>
                      <a:pt x="796" y="482"/>
                      <a:pt x="796" y="482"/>
                      <a:pt x="796" y="482"/>
                    </a:cubicBezTo>
                    <a:cubicBezTo>
                      <a:pt x="944" y="515"/>
                      <a:pt x="1080" y="528"/>
                      <a:pt x="1098" y="509"/>
                    </a:cubicBezTo>
                    <a:cubicBezTo>
                      <a:pt x="1116" y="491"/>
                      <a:pt x="1048" y="394"/>
                      <a:pt x="911" y="337"/>
                    </a:cubicBezTo>
                    <a:cubicBezTo>
                      <a:pt x="911" y="337"/>
                      <a:pt x="556" y="189"/>
                      <a:pt x="291" y="13"/>
                    </a:cubicBezTo>
                    <a:cubicBezTo>
                      <a:pt x="281" y="7"/>
                      <a:pt x="281" y="7"/>
                      <a:pt x="281" y="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5" name="Freeform 2210"/>
              <p:cNvSpPr/>
              <p:nvPr/>
            </p:nvSpPr>
            <p:spPr bwMode="auto">
              <a:xfrm>
                <a:off x="2949193" y="2544955"/>
                <a:ext cx="2127774" cy="1259940"/>
              </a:xfrm>
              <a:custGeom>
                <a:avLst/>
                <a:gdLst>
                  <a:gd name="T0" fmla="*/ 1052 w 1062"/>
                  <a:gd name="T1" fmla="*/ 229 h 629"/>
                  <a:gd name="T2" fmla="*/ 778 w 1062"/>
                  <a:gd name="T3" fmla="*/ 131 h 629"/>
                  <a:gd name="T4" fmla="*/ 396 w 1062"/>
                  <a:gd name="T5" fmla="*/ 23 h 629"/>
                  <a:gd name="T6" fmla="*/ 363 w 1062"/>
                  <a:gd name="T7" fmla="*/ 12 h 629"/>
                  <a:gd name="T8" fmla="*/ 183 w 1062"/>
                  <a:gd name="T9" fmla="*/ 87 h 629"/>
                  <a:gd name="T10" fmla="*/ 130 w 1062"/>
                  <a:gd name="T11" fmla="*/ 127 h 629"/>
                  <a:gd name="T12" fmla="*/ 39 w 1062"/>
                  <a:gd name="T13" fmla="*/ 196 h 629"/>
                  <a:gd name="T14" fmla="*/ 23 w 1062"/>
                  <a:gd name="T15" fmla="*/ 208 h 629"/>
                  <a:gd name="T16" fmla="*/ 10 w 1062"/>
                  <a:gd name="T17" fmla="*/ 246 h 629"/>
                  <a:gd name="T18" fmla="*/ 20 w 1062"/>
                  <a:gd name="T19" fmla="*/ 252 h 629"/>
                  <a:gd name="T20" fmla="*/ 632 w 1062"/>
                  <a:gd name="T21" fmla="*/ 572 h 629"/>
                  <a:gd name="T22" fmla="*/ 991 w 1062"/>
                  <a:gd name="T23" fmla="*/ 503 h 629"/>
                  <a:gd name="T24" fmla="*/ 1053 w 1062"/>
                  <a:gd name="T25" fmla="*/ 246 h 629"/>
                  <a:gd name="T26" fmla="*/ 1052 w 1062"/>
                  <a:gd name="T27" fmla="*/ 229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2" h="629">
                    <a:moveTo>
                      <a:pt x="1052" y="229"/>
                    </a:moveTo>
                    <a:cubicBezTo>
                      <a:pt x="1050" y="212"/>
                      <a:pt x="926" y="168"/>
                      <a:pt x="778" y="131"/>
                    </a:cubicBezTo>
                    <a:cubicBezTo>
                      <a:pt x="778" y="131"/>
                      <a:pt x="593" y="86"/>
                      <a:pt x="396" y="23"/>
                    </a:cubicBezTo>
                    <a:cubicBezTo>
                      <a:pt x="363" y="12"/>
                      <a:pt x="363" y="12"/>
                      <a:pt x="363" y="12"/>
                    </a:cubicBezTo>
                    <a:cubicBezTo>
                      <a:pt x="326" y="0"/>
                      <a:pt x="245" y="33"/>
                      <a:pt x="183" y="87"/>
                    </a:cubicBezTo>
                    <a:cubicBezTo>
                      <a:pt x="183" y="87"/>
                      <a:pt x="183" y="87"/>
                      <a:pt x="130" y="127"/>
                    </a:cubicBezTo>
                    <a:cubicBezTo>
                      <a:pt x="100" y="149"/>
                      <a:pt x="70" y="173"/>
                      <a:pt x="39" y="196"/>
                    </a:cubicBezTo>
                    <a:cubicBezTo>
                      <a:pt x="23" y="208"/>
                      <a:pt x="23" y="208"/>
                      <a:pt x="23" y="208"/>
                    </a:cubicBezTo>
                    <a:cubicBezTo>
                      <a:pt x="6" y="222"/>
                      <a:pt x="0" y="238"/>
                      <a:pt x="10" y="246"/>
                    </a:cubicBezTo>
                    <a:cubicBezTo>
                      <a:pt x="10" y="246"/>
                      <a:pt x="10" y="246"/>
                      <a:pt x="20" y="252"/>
                    </a:cubicBezTo>
                    <a:cubicBezTo>
                      <a:pt x="294" y="434"/>
                      <a:pt x="632" y="572"/>
                      <a:pt x="632" y="572"/>
                    </a:cubicBezTo>
                    <a:cubicBezTo>
                      <a:pt x="770" y="629"/>
                      <a:pt x="932" y="598"/>
                      <a:pt x="991" y="503"/>
                    </a:cubicBezTo>
                    <a:cubicBezTo>
                      <a:pt x="991" y="503"/>
                      <a:pt x="1062" y="391"/>
                      <a:pt x="1053" y="246"/>
                    </a:cubicBezTo>
                    <a:cubicBezTo>
                      <a:pt x="1052" y="229"/>
                      <a:pt x="1052" y="229"/>
                      <a:pt x="1052" y="229"/>
                    </a:cubicBezTo>
                    <a:close/>
                  </a:path>
                </a:pathLst>
              </a:custGeom>
              <a:solidFill>
                <a:srgbClr val="D01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6" name="Freeform 2211"/>
              <p:cNvSpPr/>
              <p:nvPr/>
            </p:nvSpPr>
            <p:spPr bwMode="auto">
              <a:xfrm>
                <a:off x="1574039" y="3730562"/>
                <a:ext cx="1302681" cy="962609"/>
              </a:xfrm>
              <a:custGeom>
                <a:avLst/>
                <a:gdLst>
                  <a:gd name="T0" fmla="*/ 374 w 651"/>
                  <a:gd name="T1" fmla="*/ 220 h 481"/>
                  <a:gd name="T2" fmla="*/ 257 w 651"/>
                  <a:gd name="T3" fmla="*/ 137 h 481"/>
                  <a:gd name="T4" fmla="*/ 16 w 651"/>
                  <a:gd name="T5" fmla="*/ 4 h 481"/>
                  <a:gd name="T6" fmla="*/ 111 w 651"/>
                  <a:gd name="T7" fmla="*/ 179 h 481"/>
                  <a:gd name="T8" fmla="*/ 560 w 651"/>
                  <a:gd name="T9" fmla="*/ 472 h 481"/>
                  <a:gd name="T10" fmla="*/ 525 w 651"/>
                  <a:gd name="T11" fmla="*/ 322 h 481"/>
                  <a:gd name="T12" fmla="*/ 374 w 651"/>
                  <a:gd name="T13" fmla="*/ 220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1" h="481">
                    <a:moveTo>
                      <a:pt x="374" y="220"/>
                    </a:moveTo>
                    <a:cubicBezTo>
                      <a:pt x="265" y="142"/>
                      <a:pt x="257" y="137"/>
                      <a:pt x="257" y="137"/>
                    </a:cubicBezTo>
                    <a:cubicBezTo>
                      <a:pt x="140" y="59"/>
                      <a:pt x="31" y="0"/>
                      <a:pt x="16" y="4"/>
                    </a:cubicBezTo>
                    <a:cubicBezTo>
                      <a:pt x="0" y="8"/>
                      <a:pt x="27" y="91"/>
                      <a:pt x="111" y="179"/>
                    </a:cubicBezTo>
                    <a:cubicBezTo>
                      <a:pt x="196" y="268"/>
                      <a:pt x="506" y="481"/>
                      <a:pt x="560" y="472"/>
                    </a:cubicBezTo>
                    <a:cubicBezTo>
                      <a:pt x="614" y="463"/>
                      <a:pt x="651" y="392"/>
                      <a:pt x="525" y="322"/>
                    </a:cubicBezTo>
                    <a:cubicBezTo>
                      <a:pt x="525" y="322"/>
                      <a:pt x="492" y="303"/>
                      <a:pt x="374" y="22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7" name="Freeform 2212"/>
              <p:cNvSpPr/>
              <p:nvPr/>
            </p:nvSpPr>
            <p:spPr bwMode="auto">
              <a:xfrm>
                <a:off x="1882519" y="3604197"/>
                <a:ext cx="2438113" cy="1014642"/>
              </a:xfrm>
              <a:custGeom>
                <a:avLst/>
                <a:gdLst>
                  <a:gd name="T0" fmla="*/ 628 w 1218"/>
                  <a:gd name="T1" fmla="*/ 136 h 507"/>
                  <a:gd name="T2" fmla="*/ 341 w 1218"/>
                  <a:gd name="T3" fmla="*/ 61 h 507"/>
                  <a:gd name="T4" fmla="*/ 26 w 1218"/>
                  <a:gd name="T5" fmla="*/ 11 h 507"/>
                  <a:gd name="T6" fmla="*/ 142 w 1218"/>
                  <a:gd name="T7" fmla="*/ 188 h 507"/>
                  <a:gd name="T8" fmla="*/ 248 w 1218"/>
                  <a:gd name="T9" fmla="*/ 263 h 507"/>
                  <a:gd name="T10" fmla="*/ 430 w 1218"/>
                  <a:gd name="T11" fmla="*/ 383 h 507"/>
                  <a:gd name="T12" fmla="*/ 768 w 1218"/>
                  <a:gd name="T13" fmla="*/ 507 h 507"/>
                  <a:gd name="T14" fmla="*/ 1054 w 1218"/>
                  <a:gd name="T15" fmla="*/ 468 h 507"/>
                  <a:gd name="T16" fmla="*/ 1087 w 1218"/>
                  <a:gd name="T17" fmla="*/ 446 h 507"/>
                  <a:gd name="T18" fmla="*/ 1150 w 1218"/>
                  <a:gd name="T19" fmla="*/ 402 h 507"/>
                  <a:gd name="T20" fmla="*/ 1016 w 1218"/>
                  <a:gd name="T21" fmla="*/ 238 h 507"/>
                  <a:gd name="T22" fmla="*/ 907 w 1218"/>
                  <a:gd name="T23" fmla="*/ 210 h 507"/>
                  <a:gd name="T24" fmla="*/ 628 w 1218"/>
                  <a:gd name="T25" fmla="*/ 13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18" h="507">
                    <a:moveTo>
                      <a:pt x="628" y="136"/>
                    </a:moveTo>
                    <a:cubicBezTo>
                      <a:pt x="447" y="88"/>
                      <a:pt x="341" y="61"/>
                      <a:pt x="341" y="61"/>
                    </a:cubicBezTo>
                    <a:cubicBezTo>
                      <a:pt x="193" y="22"/>
                      <a:pt x="51" y="0"/>
                      <a:pt x="26" y="11"/>
                    </a:cubicBezTo>
                    <a:cubicBezTo>
                      <a:pt x="0" y="22"/>
                      <a:pt x="25" y="110"/>
                      <a:pt x="142" y="188"/>
                    </a:cubicBezTo>
                    <a:cubicBezTo>
                      <a:pt x="142" y="188"/>
                      <a:pt x="143" y="188"/>
                      <a:pt x="248" y="263"/>
                    </a:cubicBezTo>
                    <a:cubicBezTo>
                      <a:pt x="375" y="353"/>
                      <a:pt x="430" y="383"/>
                      <a:pt x="430" y="383"/>
                    </a:cubicBezTo>
                    <a:cubicBezTo>
                      <a:pt x="556" y="452"/>
                      <a:pt x="709" y="507"/>
                      <a:pt x="768" y="507"/>
                    </a:cubicBezTo>
                    <a:cubicBezTo>
                      <a:pt x="827" y="506"/>
                      <a:pt x="1016" y="492"/>
                      <a:pt x="1054" y="468"/>
                    </a:cubicBezTo>
                    <a:cubicBezTo>
                      <a:pt x="1054" y="468"/>
                      <a:pt x="1054" y="468"/>
                      <a:pt x="1087" y="446"/>
                    </a:cubicBezTo>
                    <a:cubicBezTo>
                      <a:pt x="1150" y="402"/>
                      <a:pt x="1150" y="402"/>
                      <a:pt x="1150" y="402"/>
                    </a:cubicBezTo>
                    <a:cubicBezTo>
                      <a:pt x="1218" y="344"/>
                      <a:pt x="1158" y="271"/>
                      <a:pt x="1016" y="238"/>
                    </a:cubicBezTo>
                    <a:cubicBezTo>
                      <a:pt x="1016" y="238"/>
                      <a:pt x="1016" y="238"/>
                      <a:pt x="907" y="210"/>
                    </a:cubicBezTo>
                    <a:cubicBezTo>
                      <a:pt x="816" y="186"/>
                      <a:pt x="722" y="161"/>
                      <a:pt x="628" y="136"/>
                    </a:cubicBezTo>
                    <a:close/>
                  </a:path>
                </a:pathLst>
              </a:custGeom>
              <a:solidFill>
                <a:srgbClr val="D01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8" name="Freeform 2213"/>
              <p:cNvSpPr/>
              <p:nvPr/>
            </p:nvSpPr>
            <p:spPr bwMode="auto">
              <a:xfrm>
                <a:off x="3646063" y="1890827"/>
                <a:ext cx="1304539" cy="927301"/>
              </a:xfrm>
              <a:custGeom>
                <a:avLst/>
                <a:gdLst>
                  <a:gd name="T0" fmla="*/ 112 w 651"/>
                  <a:gd name="T1" fmla="*/ 166 h 463"/>
                  <a:gd name="T2" fmla="*/ 33 w 651"/>
                  <a:gd name="T3" fmla="*/ 314 h 463"/>
                  <a:gd name="T4" fmla="*/ 62 w 651"/>
                  <a:gd name="T5" fmla="*/ 323 h 463"/>
                  <a:gd name="T6" fmla="*/ 424 w 651"/>
                  <a:gd name="T7" fmla="*/ 427 h 463"/>
                  <a:gd name="T8" fmla="*/ 597 w 651"/>
                  <a:gd name="T9" fmla="*/ 313 h 463"/>
                  <a:gd name="T10" fmla="*/ 234 w 651"/>
                  <a:gd name="T11" fmla="*/ 52 h 463"/>
                  <a:gd name="T12" fmla="*/ 185 w 651"/>
                  <a:gd name="T13" fmla="*/ 97 h 463"/>
                  <a:gd name="T14" fmla="*/ 112 w 651"/>
                  <a:gd name="T15" fmla="*/ 166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51" h="463">
                    <a:moveTo>
                      <a:pt x="112" y="166"/>
                    </a:moveTo>
                    <a:cubicBezTo>
                      <a:pt x="36" y="236"/>
                      <a:pt x="0" y="303"/>
                      <a:pt x="33" y="314"/>
                    </a:cubicBezTo>
                    <a:cubicBezTo>
                      <a:pt x="33" y="314"/>
                      <a:pt x="33" y="314"/>
                      <a:pt x="62" y="323"/>
                    </a:cubicBezTo>
                    <a:cubicBezTo>
                      <a:pt x="253" y="385"/>
                      <a:pt x="424" y="427"/>
                      <a:pt x="424" y="427"/>
                    </a:cubicBezTo>
                    <a:cubicBezTo>
                      <a:pt x="573" y="463"/>
                      <a:pt x="651" y="412"/>
                      <a:pt x="597" y="313"/>
                    </a:cubicBezTo>
                    <a:cubicBezTo>
                      <a:pt x="543" y="214"/>
                      <a:pt x="289" y="0"/>
                      <a:pt x="234" y="52"/>
                    </a:cubicBezTo>
                    <a:cubicBezTo>
                      <a:pt x="234" y="52"/>
                      <a:pt x="234" y="52"/>
                      <a:pt x="185" y="97"/>
                    </a:cubicBezTo>
                    <a:cubicBezTo>
                      <a:pt x="112" y="166"/>
                      <a:pt x="112" y="166"/>
                      <a:pt x="112" y="166"/>
                    </a:cubicBezTo>
                    <a:close/>
                  </a:path>
                </a:pathLst>
              </a:custGeom>
              <a:solidFill>
                <a:srgbClr val="D01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9" name="Freeform 2214"/>
              <p:cNvSpPr/>
              <p:nvPr/>
            </p:nvSpPr>
            <p:spPr bwMode="auto">
              <a:xfrm>
                <a:off x="2653721" y="4708037"/>
                <a:ext cx="836243" cy="436705"/>
              </a:xfrm>
              <a:custGeom>
                <a:avLst/>
                <a:gdLst>
                  <a:gd name="T0" fmla="*/ 61 w 418"/>
                  <a:gd name="T1" fmla="*/ 9 h 218"/>
                  <a:gd name="T2" fmla="*/ 55 w 418"/>
                  <a:gd name="T3" fmla="*/ 98 h 218"/>
                  <a:gd name="T4" fmla="*/ 310 w 418"/>
                  <a:gd name="T5" fmla="*/ 184 h 218"/>
                  <a:gd name="T6" fmla="*/ 385 w 418"/>
                  <a:gd name="T7" fmla="*/ 41 h 218"/>
                  <a:gd name="T8" fmla="*/ 61 w 418"/>
                  <a:gd name="T9" fmla="*/ 9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8" h="218">
                    <a:moveTo>
                      <a:pt x="61" y="9"/>
                    </a:moveTo>
                    <a:cubicBezTo>
                      <a:pt x="3" y="18"/>
                      <a:pt x="0" y="58"/>
                      <a:pt x="55" y="98"/>
                    </a:cubicBezTo>
                    <a:cubicBezTo>
                      <a:pt x="109" y="138"/>
                      <a:pt x="277" y="218"/>
                      <a:pt x="310" y="184"/>
                    </a:cubicBezTo>
                    <a:cubicBezTo>
                      <a:pt x="342" y="149"/>
                      <a:pt x="418" y="55"/>
                      <a:pt x="385" y="41"/>
                    </a:cubicBezTo>
                    <a:cubicBezTo>
                      <a:pt x="353" y="27"/>
                      <a:pt x="118" y="0"/>
                      <a:pt x="61" y="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0" name="Freeform 2215"/>
              <p:cNvSpPr/>
              <p:nvPr/>
            </p:nvSpPr>
            <p:spPr bwMode="auto">
              <a:xfrm>
                <a:off x="3376607" y="4624413"/>
                <a:ext cx="416263" cy="209990"/>
              </a:xfrm>
              <a:custGeom>
                <a:avLst/>
                <a:gdLst>
                  <a:gd name="T0" fmla="*/ 34 w 208"/>
                  <a:gd name="T1" fmla="*/ 56 h 105"/>
                  <a:gd name="T2" fmla="*/ 150 w 208"/>
                  <a:gd name="T3" fmla="*/ 97 h 105"/>
                  <a:gd name="T4" fmla="*/ 144 w 208"/>
                  <a:gd name="T5" fmla="*/ 24 h 105"/>
                  <a:gd name="T6" fmla="*/ 34 w 208"/>
                  <a:gd name="T7" fmla="*/ 56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" h="105">
                    <a:moveTo>
                      <a:pt x="34" y="56"/>
                    </a:moveTo>
                    <a:cubicBezTo>
                      <a:pt x="68" y="87"/>
                      <a:pt x="120" y="105"/>
                      <a:pt x="150" y="97"/>
                    </a:cubicBezTo>
                    <a:cubicBezTo>
                      <a:pt x="180" y="89"/>
                      <a:pt x="208" y="48"/>
                      <a:pt x="144" y="24"/>
                    </a:cubicBezTo>
                    <a:cubicBezTo>
                      <a:pt x="81" y="0"/>
                      <a:pt x="0" y="26"/>
                      <a:pt x="34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1" name="Freeform 2216"/>
              <p:cNvSpPr/>
              <p:nvPr/>
            </p:nvSpPr>
            <p:spPr bwMode="auto">
              <a:xfrm>
                <a:off x="1811903" y="1409523"/>
                <a:ext cx="2438113" cy="949600"/>
              </a:xfrm>
              <a:custGeom>
                <a:avLst/>
                <a:gdLst>
                  <a:gd name="T0" fmla="*/ 1067 w 1217"/>
                  <a:gd name="T1" fmla="*/ 318 h 474"/>
                  <a:gd name="T2" fmla="*/ 1119 w 1217"/>
                  <a:gd name="T3" fmla="*/ 270 h 474"/>
                  <a:gd name="T4" fmla="*/ 1206 w 1217"/>
                  <a:gd name="T5" fmla="*/ 150 h 474"/>
                  <a:gd name="T6" fmla="*/ 1197 w 1217"/>
                  <a:gd name="T7" fmla="*/ 140 h 474"/>
                  <a:gd name="T8" fmla="*/ 1141 w 1217"/>
                  <a:gd name="T9" fmla="*/ 78 h 474"/>
                  <a:gd name="T10" fmla="*/ 856 w 1217"/>
                  <a:gd name="T11" fmla="*/ 23 h 474"/>
                  <a:gd name="T12" fmla="*/ 778 w 1217"/>
                  <a:gd name="T13" fmla="*/ 43 h 474"/>
                  <a:gd name="T14" fmla="*/ 222 w 1217"/>
                  <a:gd name="T15" fmla="*/ 102 h 474"/>
                  <a:gd name="T16" fmla="*/ 169 w 1217"/>
                  <a:gd name="T17" fmla="*/ 94 h 474"/>
                  <a:gd name="T18" fmla="*/ 16 w 1217"/>
                  <a:gd name="T19" fmla="*/ 94 h 474"/>
                  <a:gd name="T20" fmla="*/ 204 w 1217"/>
                  <a:gd name="T21" fmla="*/ 258 h 474"/>
                  <a:gd name="T22" fmla="*/ 598 w 1217"/>
                  <a:gd name="T23" fmla="*/ 419 h 474"/>
                  <a:gd name="T24" fmla="*/ 992 w 1217"/>
                  <a:gd name="T25" fmla="*/ 389 h 474"/>
                  <a:gd name="T26" fmla="*/ 1067 w 1217"/>
                  <a:gd name="T27" fmla="*/ 318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17" h="474">
                    <a:moveTo>
                      <a:pt x="1067" y="318"/>
                    </a:moveTo>
                    <a:cubicBezTo>
                      <a:pt x="1119" y="270"/>
                      <a:pt x="1119" y="270"/>
                      <a:pt x="1119" y="270"/>
                    </a:cubicBezTo>
                    <a:cubicBezTo>
                      <a:pt x="1177" y="215"/>
                      <a:pt x="1217" y="161"/>
                      <a:pt x="1206" y="150"/>
                    </a:cubicBezTo>
                    <a:cubicBezTo>
                      <a:pt x="1206" y="150"/>
                      <a:pt x="1206" y="150"/>
                      <a:pt x="1197" y="140"/>
                    </a:cubicBezTo>
                    <a:cubicBezTo>
                      <a:pt x="1141" y="78"/>
                      <a:pt x="1141" y="78"/>
                      <a:pt x="1141" y="78"/>
                    </a:cubicBezTo>
                    <a:cubicBezTo>
                      <a:pt x="1085" y="25"/>
                      <a:pt x="957" y="0"/>
                      <a:pt x="856" y="23"/>
                    </a:cubicBezTo>
                    <a:cubicBezTo>
                      <a:pt x="856" y="23"/>
                      <a:pt x="856" y="23"/>
                      <a:pt x="778" y="43"/>
                    </a:cubicBezTo>
                    <a:cubicBezTo>
                      <a:pt x="576" y="93"/>
                      <a:pt x="430" y="130"/>
                      <a:pt x="222" y="102"/>
                    </a:cubicBezTo>
                    <a:cubicBezTo>
                      <a:pt x="169" y="94"/>
                      <a:pt x="169" y="94"/>
                      <a:pt x="169" y="94"/>
                    </a:cubicBezTo>
                    <a:cubicBezTo>
                      <a:pt x="102" y="79"/>
                      <a:pt x="33" y="78"/>
                      <a:pt x="16" y="94"/>
                    </a:cubicBezTo>
                    <a:cubicBezTo>
                      <a:pt x="0" y="109"/>
                      <a:pt x="69" y="199"/>
                      <a:pt x="204" y="258"/>
                    </a:cubicBezTo>
                    <a:cubicBezTo>
                      <a:pt x="598" y="419"/>
                      <a:pt x="598" y="419"/>
                      <a:pt x="598" y="419"/>
                    </a:cubicBezTo>
                    <a:cubicBezTo>
                      <a:pt x="736" y="474"/>
                      <a:pt x="914" y="461"/>
                      <a:pt x="992" y="389"/>
                    </a:cubicBezTo>
                    <a:cubicBezTo>
                      <a:pt x="992" y="389"/>
                      <a:pt x="992" y="389"/>
                      <a:pt x="1067" y="31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2" name="Freeform 2217"/>
              <p:cNvSpPr/>
              <p:nvPr/>
            </p:nvSpPr>
            <p:spPr bwMode="auto">
              <a:xfrm>
                <a:off x="2120384" y="707079"/>
                <a:ext cx="1626028" cy="852968"/>
              </a:xfrm>
              <a:custGeom>
                <a:avLst/>
                <a:gdLst>
                  <a:gd name="T0" fmla="*/ 606 w 812"/>
                  <a:gd name="T1" fmla="*/ 366 h 426"/>
                  <a:gd name="T2" fmla="*/ 679 w 812"/>
                  <a:gd name="T3" fmla="*/ 348 h 426"/>
                  <a:gd name="T4" fmla="*/ 756 w 812"/>
                  <a:gd name="T5" fmla="*/ 213 h 426"/>
                  <a:gd name="T6" fmla="*/ 306 w 812"/>
                  <a:gd name="T7" fmla="*/ 76 h 426"/>
                  <a:gd name="T8" fmla="*/ 98 w 812"/>
                  <a:gd name="T9" fmla="*/ 256 h 426"/>
                  <a:gd name="T10" fmla="*/ 198 w 812"/>
                  <a:gd name="T11" fmla="*/ 414 h 426"/>
                  <a:gd name="T12" fmla="*/ 606 w 812"/>
                  <a:gd name="T13" fmla="*/ 366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12" h="426">
                    <a:moveTo>
                      <a:pt x="606" y="366"/>
                    </a:moveTo>
                    <a:cubicBezTo>
                      <a:pt x="679" y="348"/>
                      <a:pt x="679" y="348"/>
                      <a:pt x="679" y="348"/>
                    </a:cubicBezTo>
                    <a:cubicBezTo>
                      <a:pt x="778" y="325"/>
                      <a:pt x="812" y="265"/>
                      <a:pt x="756" y="213"/>
                    </a:cubicBezTo>
                    <a:cubicBezTo>
                      <a:pt x="700" y="162"/>
                      <a:pt x="404" y="0"/>
                      <a:pt x="306" y="76"/>
                    </a:cubicBezTo>
                    <a:cubicBezTo>
                      <a:pt x="98" y="256"/>
                      <a:pt x="98" y="256"/>
                      <a:pt x="98" y="256"/>
                    </a:cubicBezTo>
                    <a:cubicBezTo>
                      <a:pt x="0" y="331"/>
                      <a:pt x="45" y="402"/>
                      <a:pt x="198" y="414"/>
                    </a:cubicBezTo>
                    <a:cubicBezTo>
                      <a:pt x="198" y="414"/>
                      <a:pt x="366" y="426"/>
                      <a:pt x="606" y="366"/>
                    </a:cubicBezTo>
                    <a:close/>
                  </a:path>
                </a:pathLst>
              </a:custGeom>
              <a:solidFill>
                <a:srgbClr val="D01D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3" name="Freeform 2218"/>
              <p:cNvSpPr/>
              <p:nvPr/>
            </p:nvSpPr>
            <p:spPr bwMode="auto">
              <a:xfrm>
                <a:off x="2850703" y="2924052"/>
                <a:ext cx="20441" cy="18583"/>
              </a:xfrm>
              <a:custGeom>
                <a:avLst/>
                <a:gdLst>
                  <a:gd name="T0" fmla="*/ 0 w 10"/>
                  <a:gd name="T1" fmla="*/ 0 h 10"/>
                  <a:gd name="T2" fmla="*/ 10 w 10"/>
                  <a:gd name="T3" fmla="*/ 10 h 10"/>
                  <a:gd name="T4" fmla="*/ 0 w 10"/>
                  <a:gd name="T5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10">
                    <a:moveTo>
                      <a:pt x="0" y="0"/>
                    </a:moveTo>
                    <a:cubicBezTo>
                      <a:pt x="1" y="1"/>
                      <a:pt x="5" y="4"/>
                      <a:pt x="10" y="10"/>
                    </a:cubicBezTo>
                    <a:cubicBezTo>
                      <a:pt x="4" y="2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4" name="Freeform 2219"/>
              <p:cNvSpPr/>
              <p:nvPr/>
            </p:nvSpPr>
            <p:spPr bwMode="auto">
              <a:xfrm>
                <a:off x="2848844" y="2922194"/>
                <a:ext cx="24158" cy="22300"/>
              </a:xfrm>
              <a:custGeom>
                <a:avLst/>
                <a:gdLst>
                  <a:gd name="T0" fmla="*/ 10 w 12"/>
                  <a:gd name="T1" fmla="*/ 12 h 12"/>
                  <a:gd name="T2" fmla="*/ 0 w 12"/>
                  <a:gd name="T3" fmla="*/ 3 h 12"/>
                  <a:gd name="T4" fmla="*/ 2 w 12"/>
                  <a:gd name="T5" fmla="*/ 0 h 12"/>
                  <a:gd name="T6" fmla="*/ 12 w 12"/>
                  <a:gd name="T7" fmla="*/ 10 h 12"/>
                  <a:gd name="T8" fmla="*/ 10 w 12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2">
                    <a:moveTo>
                      <a:pt x="10" y="12"/>
                    </a:moveTo>
                    <a:cubicBezTo>
                      <a:pt x="4" y="6"/>
                      <a:pt x="1" y="3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6" y="2"/>
                      <a:pt x="12" y="10"/>
                    </a:cubicBezTo>
                    <a:cubicBezTo>
                      <a:pt x="10" y="12"/>
                      <a:pt x="10" y="12"/>
                      <a:pt x="1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7" name="Freeform 2222"/>
              <p:cNvSpPr/>
              <p:nvPr/>
            </p:nvSpPr>
            <p:spPr bwMode="auto">
              <a:xfrm>
                <a:off x="3586596" y="1593497"/>
                <a:ext cx="63183" cy="148665"/>
              </a:xfrm>
              <a:custGeom>
                <a:avLst/>
                <a:gdLst>
                  <a:gd name="T0" fmla="*/ 0 w 32"/>
                  <a:gd name="T1" fmla="*/ 74 h 74"/>
                  <a:gd name="T2" fmla="*/ 32 w 32"/>
                  <a:gd name="T3" fmla="*/ 0 h 74"/>
                  <a:gd name="T4" fmla="*/ 0 w 32"/>
                  <a:gd name="T5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74">
                    <a:moveTo>
                      <a:pt x="0" y="74"/>
                    </a:moveTo>
                    <a:cubicBezTo>
                      <a:pt x="11" y="50"/>
                      <a:pt x="21" y="25"/>
                      <a:pt x="32" y="0"/>
                    </a:cubicBezTo>
                    <a:cubicBezTo>
                      <a:pt x="21" y="24"/>
                      <a:pt x="11" y="49"/>
                      <a:pt x="0" y="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8" name="Freeform 2223"/>
              <p:cNvSpPr/>
              <p:nvPr/>
            </p:nvSpPr>
            <p:spPr bwMode="auto">
              <a:xfrm>
                <a:off x="3584738" y="1593497"/>
                <a:ext cx="68758" cy="150524"/>
              </a:xfrm>
              <a:custGeom>
                <a:avLst/>
                <a:gdLst>
                  <a:gd name="T0" fmla="*/ 3 w 35"/>
                  <a:gd name="T1" fmla="*/ 75 h 75"/>
                  <a:gd name="T2" fmla="*/ 0 w 35"/>
                  <a:gd name="T3" fmla="*/ 73 h 75"/>
                  <a:gd name="T4" fmla="*/ 32 w 35"/>
                  <a:gd name="T5" fmla="*/ 0 h 75"/>
                  <a:gd name="T6" fmla="*/ 35 w 35"/>
                  <a:gd name="T7" fmla="*/ 1 h 75"/>
                  <a:gd name="T8" fmla="*/ 3 w 35"/>
                  <a:gd name="T9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75">
                    <a:moveTo>
                      <a:pt x="3" y="75"/>
                    </a:moveTo>
                    <a:cubicBezTo>
                      <a:pt x="0" y="73"/>
                      <a:pt x="0" y="73"/>
                      <a:pt x="0" y="73"/>
                    </a:cubicBezTo>
                    <a:cubicBezTo>
                      <a:pt x="10" y="47"/>
                      <a:pt x="21" y="22"/>
                      <a:pt x="32" y="0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4" y="25"/>
                      <a:pt x="13" y="50"/>
                      <a:pt x="3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9" name="Freeform 2224"/>
              <p:cNvSpPr/>
              <p:nvPr/>
            </p:nvSpPr>
            <p:spPr bwMode="auto">
              <a:xfrm>
                <a:off x="2480897" y="2017193"/>
                <a:ext cx="13008" cy="102207"/>
              </a:xfrm>
              <a:custGeom>
                <a:avLst/>
                <a:gdLst>
                  <a:gd name="T0" fmla="*/ 0 w 7"/>
                  <a:gd name="T1" fmla="*/ 51 h 51"/>
                  <a:gd name="T2" fmla="*/ 7 w 7"/>
                  <a:gd name="T3" fmla="*/ 0 h 51"/>
                  <a:gd name="T4" fmla="*/ 0 w 7"/>
                  <a:gd name="T5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51">
                    <a:moveTo>
                      <a:pt x="0" y="51"/>
                    </a:moveTo>
                    <a:cubicBezTo>
                      <a:pt x="2" y="34"/>
                      <a:pt x="5" y="17"/>
                      <a:pt x="7" y="0"/>
                    </a:cubicBezTo>
                    <a:cubicBezTo>
                      <a:pt x="4" y="16"/>
                      <a:pt x="2" y="34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0" name="Freeform 2225"/>
              <p:cNvSpPr/>
              <p:nvPr/>
            </p:nvSpPr>
            <p:spPr bwMode="auto">
              <a:xfrm>
                <a:off x="2477181" y="2015335"/>
                <a:ext cx="22300" cy="107782"/>
              </a:xfrm>
              <a:custGeom>
                <a:avLst/>
                <a:gdLst>
                  <a:gd name="T0" fmla="*/ 4 w 11"/>
                  <a:gd name="T1" fmla="*/ 53 h 53"/>
                  <a:gd name="T2" fmla="*/ 0 w 11"/>
                  <a:gd name="T3" fmla="*/ 52 h 53"/>
                  <a:gd name="T4" fmla="*/ 8 w 11"/>
                  <a:gd name="T5" fmla="*/ 0 h 53"/>
                  <a:gd name="T6" fmla="*/ 11 w 11"/>
                  <a:gd name="T7" fmla="*/ 1 h 53"/>
                  <a:gd name="T8" fmla="*/ 4 w 1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3">
                    <a:moveTo>
                      <a:pt x="4" y="53"/>
                    </a:moveTo>
                    <a:cubicBezTo>
                      <a:pt x="0" y="52"/>
                      <a:pt x="0" y="52"/>
                      <a:pt x="0" y="52"/>
                    </a:cubicBezTo>
                    <a:cubicBezTo>
                      <a:pt x="2" y="34"/>
                      <a:pt x="5" y="16"/>
                      <a:pt x="8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9" y="18"/>
                      <a:pt x="6" y="35"/>
                      <a:pt x="4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1" name="Freeform 2226"/>
              <p:cNvSpPr/>
              <p:nvPr/>
            </p:nvSpPr>
            <p:spPr bwMode="auto">
              <a:xfrm>
                <a:off x="4736895" y="3565172"/>
                <a:ext cx="105924" cy="7433"/>
              </a:xfrm>
              <a:custGeom>
                <a:avLst/>
                <a:gdLst>
                  <a:gd name="T0" fmla="*/ 0 w 52"/>
                  <a:gd name="T1" fmla="*/ 0 h 4"/>
                  <a:gd name="T2" fmla="*/ 52 w 52"/>
                  <a:gd name="T3" fmla="*/ 4 h 4"/>
                  <a:gd name="T4" fmla="*/ 0 w 52"/>
                  <a:gd name="T5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2" h="4">
                    <a:moveTo>
                      <a:pt x="0" y="0"/>
                    </a:moveTo>
                    <a:cubicBezTo>
                      <a:pt x="17" y="1"/>
                      <a:pt x="34" y="3"/>
                      <a:pt x="52" y="4"/>
                    </a:cubicBezTo>
                    <a:cubicBezTo>
                      <a:pt x="35" y="2"/>
                      <a:pt x="18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2" name="Freeform 2227"/>
              <p:cNvSpPr/>
              <p:nvPr/>
            </p:nvSpPr>
            <p:spPr bwMode="auto">
              <a:xfrm>
                <a:off x="4736895" y="3559597"/>
                <a:ext cx="105924" cy="16725"/>
              </a:xfrm>
              <a:custGeom>
                <a:avLst/>
                <a:gdLst>
                  <a:gd name="T0" fmla="*/ 52 w 52"/>
                  <a:gd name="T1" fmla="*/ 8 h 8"/>
                  <a:gd name="T2" fmla="*/ 0 w 52"/>
                  <a:gd name="T3" fmla="*/ 4 h 8"/>
                  <a:gd name="T4" fmla="*/ 0 w 52"/>
                  <a:gd name="T5" fmla="*/ 0 h 8"/>
                  <a:gd name="T6" fmla="*/ 52 w 52"/>
                  <a:gd name="T7" fmla="*/ 4 h 8"/>
                  <a:gd name="T8" fmla="*/ 52 w 52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8">
                    <a:moveTo>
                      <a:pt x="52" y="8"/>
                    </a:moveTo>
                    <a:cubicBezTo>
                      <a:pt x="35" y="6"/>
                      <a:pt x="17" y="5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1"/>
                      <a:pt x="36" y="3"/>
                      <a:pt x="52" y="4"/>
                    </a:cubicBezTo>
                    <a:cubicBezTo>
                      <a:pt x="52" y="8"/>
                      <a:pt x="52" y="8"/>
                      <a:pt x="5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3" name="Freeform 2228"/>
              <p:cNvSpPr/>
              <p:nvPr/>
            </p:nvSpPr>
            <p:spPr bwMode="auto">
              <a:xfrm>
                <a:off x="4099492" y="2221608"/>
                <a:ext cx="83624" cy="65041"/>
              </a:xfrm>
              <a:custGeom>
                <a:avLst/>
                <a:gdLst>
                  <a:gd name="T0" fmla="*/ 0 w 42"/>
                  <a:gd name="T1" fmla="*/ 32 h 32"/>
                  <a:gd name="T2" fmla="*/ 42 w 42"/>
                  <a:gd name="T3" fmla="*/ 0 h 32"/>
                  <a:gd name="T4" fmla="*/ 0 w 42"/>
                  <a:gd name="T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2">
                    <a:moveTo>
                      <a:pt x="0" y="32"/>
                    </a:moveTo>
                    <a:cubicBezTo>
                      <a:pt x="14" y="21"/>
                      <a:pt x="27" y="11"/>
                      <a:pt x="42" y="0"/>
                    </a:cubicBezTo>
                    <a:cubicBezTo>
                      <a:pt x="28" y="10"/>
                      <a:pt x="14" y="2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4" name="Freeform 2229"/>
              <p:cNvSpPr/>
              <p:nvPr/>
            </p:nvSpPr>
            <p:spPr bwMode="auto">
              <a:xfrm>
                <a:off x="4097634" y="2219750"/>
                <a:ext cx="87341" cy="68758"/>
              </a:xfrm>
              <a:custGeom>
                <a:avLst/>
                <a:gdLst>
                  <a:gd name="T0" fmla="*/ 2 w 44"/>
                  <a:gd name="T1" fmla="*/ 34 h 34"/>
                  <a:gd name="T2" fmla="*/ 0 w 44"/>
                  <a:gd name="T3" fmla="*/ 32 h 34"/>
                  <a:gd name="T4" fmla="*/ 42 w 44"/>
                  <a:gd name="T5" fmla="*/ 0 h 34"/>
                  <a:gd name="T6" fmla="*/ 44 w 44"/>
                  <a:gd name="T7" fmla="*/ 3 h 34"/>
                  <a:gd name="T8" fmla="*/ 2 w 44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4">
                    <a:moveTo>
                      <a:pt x="2" y="34"/>
                    </a:moveTo>
                    <a:cubicBezTo>
                      <a:pt x="0" y="32"/>
                      <a:pt x="0" y="32"/>
                      <a:pt x="0" y="32"/>
                    </a:cubicBezTo>
                    <a:cubicBezTo>
                      <a:pt x="14" y="20"/>
                      <a:pt x="28" y="9"/>
                      <a:pt x="42" y="0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30" y="13"/>
                      <a:pt x="16" y="24"/>
                      <a:pt x="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5" name="Freeform 2230"/>
              <p:cNvSpPr/>
              <p:nvPr/>
            </p:nvSpPr>
            <p:spPr bwMode="auto">
              <a:xfrm>
                <a:off x="3995426" y="3057851"/>
                <a:ext cx="18583" cy="57608"/>
              </a:xfrm>
              <a:custGeom>
                <a:avLst/>
                <a:gdLst>
                  <a:gd name="T0" fmla="*/ 0 w 10"/>
                  <a:gd name="T1" fmla="*/ 29 h 29"/>
                  <a:gd name="T2" fmla="*/ 10 w 10"/>
                  <a:gd name="T3" fmla="*/ 0 h 29"/>
                  <a:gd name="T4" fmla="*/ 0 w 10"/>
                  <a:gd name="T5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29">
                    <a:moveTo>
                      <a:pt x="0" y="29"/>
                    </a:moveTo>
                    <a:cubicBezTo>
                      <a:pt x="4" y="19"/>
                      <a:pt x="7" y="9"/>
                      <a:pt x="10" y="0"/>
                    </a:cubicBezTo>
                    <a:cubicBezTo>
                      <a:pt x="7" y="10"/>
                      <a:pt x="3" y="19"/>
                      <a:pt x="0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6" name="Freeform 2231"/>
              <p:cNvSpPr/>
              <p:nvPr/>
            </p:nvSpPr>
            <p:spPr bwMode="auto">
              <a:xfrm>
                <a:off x="3989851" y="3055993"/>
                <a:ext cx="29733" cy="61324"/>
              </a:xfrm>
              <a:custGeom>
                <a:avLst/>
                <a:gdLst>
                  <a:gd name="T0" fmla="*/ 3 w 14"/>
                  <a:gd name="T1" fmla="*/ 31 h 31"/>
                  <a:gd name="T2" fmla="*/ 0 w 14"/>
                  <a:gd name="T3" fmla="*/ 29 h 31"/>
                  <a:gd name="T4" fmla="*/ 11 w 14"/>
                  <a:gd name="T5" fmla="*/ 0 h 31"/>
                  <a:gd name="T6" fmla="*/ 14 w 14"/>
                  <a:gd name="T7" fmla="*/ 1 h 31"/>
                  <a:gd name="T8" fmla="*/ 3 w 14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1">
                    <a:moveTo>
                      <a:pt x="3" y="31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9"/>
                      <a:pt x="7" y="9"/>
                      <a:pt x="11" y="0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1" y="11"/>
                      <a:pt x="7" y="21"/>
                      <a:pt x="3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7" name="Freeform 2232"/>
              <p:cNvSpPr/>
              <p:nvPr/>
            </p:nvSpPr>
            <p:spPr bwMode="auto">
              <a:xfrm>
                <a:off x="2538505" y="1556330"/>
                <a:ext cx="74333" cy="85483"/>
              </a:xfrm>
              <a:custGeom>
                <a:avLst/>
                <a:gdLst>
                  <a:gd name="T0" fmla="*/ 37 w 37"/>
                  <a:gd name="T1" fmla="*/ 43 h 43"/>
                  <a:gd name="T2" fmla="*/ 0 w 37"/>
                  <a:gd name="T3" fmla="*/ 0 h 43"/>
                  <a:gd name="T4" fmla="*/ 37 w 37"/>
                  <a:gd name="T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43">
                    <a:moveTo>
                      <a:pt x="37" y="43"/>
                    </a:moveTo>
                    <a:cubicBezTo>
                      <a:pt x="25" y="28"/>
                      <a:pt x="12" y="13"/>
                      <a:pt x="0" y="0"/>
                    </a:cubicBezTo>
                    <a:cubicBezTo>
                      <a:pt x="13" y="14"/>
                      <a:pt x="25" y="29"/>
                      <a:pt x="37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8" name="Freeform 2233"/>
              <p:cNvSpPr/>
              <p:nvPr/>
            </p:nvSpPr>
            <p:spPr bwMode="auto">
              <a:xfrm>
                <a:off x="2536647" y="1550755"/>
                <a:ext cx="78049" cy="94774"/>
              </a:xfrm>
              <a:custGeom>
                <a:avLst/>
                <a:gdLst>
                  <a:gd name="T0" fmla="*/ 36 w 39"/>
                  <a:gd name="T1" fmla="*/ 47 h 47"/>
                  <a:gd name="T2" fmla="*/ 0 w 39"/>
                  <a:gd name="T3" fmla="*/ 3 h 47"/>
                  <a:gd name="T4" fmla="*/ 2 w 39"/>
                  <a:gd name="T5" fmla="*/ 0 h 47"/>
                  <a:gd name="T6" fmla="*/ 39 w 39"/>
                  <a:gd name="T7" fmla="*/ 44 h 47"/>
                  <a:gd name="T8" fmla="*/ 36 w 39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7">
                    <a:moveTo>
                      <a:pt x="36" y="47"/>
                    </a:moveTo>
                    <a:cubicBezTo>
                      <a:pt x="24" y="32"/>
                      <a:pt x="12" y="17"/>
                      <a:pt x="0" y="3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4" y="14"/>
                      <a:pt x="27" y="28"/>
                      <a:pt x="39" y="44"/>
                    </a:cubicBezTo>
                    <a:cubicBezTo>
                      <a:pt x="36" y="47"/>
                      <a:pt x="36" y="47"/>
                      <a:pt x="36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9" name="Freeform 2234"/>
              <p:cNvSpPr/>
              <p:nvPr/>
            </p:nvSpPr>
            <p:spPr bwMode="auto">
              <a:xfrm>
                <a:off x="1642796" y="2504072"/>
                <a:ext cx="180257" cy="150524"/>
              </a:xfrm>
              <a:custGeom>
                <a:avLst/>
                <a:gdLst>
                  <a:gd name="T0" fmla="*/ 90 w 90"/>
                  <a:gd name="T1" fmla="*/ 75 h 75"/>
                  <a:gd name="T2" fmla="*/ 0 w 90"/>
                  <a:gd name="T3" fmla="*/ 0 h 75"/>
                  <a:gd name="T4" fmla="*/ 90 w 90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" h="75">
                    <a:moveTo>
                      <a:pt x="90" y="75"/>
                    </a:moveTo>
                    <a:cubicBezTo>
                      <a:pt x="61" y="48"/>
                      <a:pt x="31" y="23"/>
                      <a:pt x="0" y="0"/>
                    </a:cubicBezTo>
                    <a:cubicBezTo>
                      <a:pt x="31" y="25"/>
                      <a:pt x="61" y="50"/>
                      <a:pt x="90" y="7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0" name="Freeform 2235"/>
              <p:cNvSpPr/>
              <p:nvPr/>
            </p:nvSpPr>
            <p:spPr bwMode="auto">
              <a:xfrm>
                <a:off x="1639080" y="2502214"/>
                <a:ext cx="185832" cy="154240"/>
              </a:xfrm>
              <a:custGeom>
                <a:avLst/>
                <a:gdLst>
                  <a:gd name="T0" fmla="*/ 91 w 93"/>
                  <a:gd name="T1" fmla="*/ 77 h 77"/>
                  <a:gd name="T2" fmla="*/ 0 w 93"/>
                  <a:gd name="T3" fmla="*/ 3 h 77"/>
                  <a:gd name="T4" fmla="*/ 3 w 93"/>
                  <a:gd name="T5" fmla="*/ 0 h 77"/>
                  <a:gd name="T6" fmla="*/ 93 w 93"/>
                  <a:gd name="T7" fmla="*/ 74 h 77"/>
                  <a:gd name="T8" fmla="*/ 91 w 93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77">
                    <a:moveTo>
                      <a:pt x="91" y="77"/>
                    </a:moveTo>
                    <a:cubicBezTo>
                      <a:pt x="61" y="51"/>
                      <a:pt x="31" y="26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2" y="22"/>
                      <a:pt x="63" y="47"/>
                      <a:pt x="93" y="74"/>
                    </a:cubicBezTo>
                    <a:cubicBezTo>
                      <a:pt x="91" y="77"/>
                      <a:pt x="91" y="77"/>
                      <a:pt x="91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845" name="Freeform 2220"/>
            <p:cNvSpPr/>
            <p:nvPr/>
          </p:nvSpPr>
          <p:spPr bwMode="auto">
            <a:xfrm>
              <a:off x="1823053" y="1641813"/>
              <a:ext cx="2969591" cy="4556595"/>
            </a:xfrm>
            <a:custGeom>
              <a:avLst/>
              <a:gdLst>
                <a:gd name="T0" fmla="*/ 824 w 1482"/>
                <a:gd name="T1" fmla="*/ 1131 h 2275"/>
                <a:gd name="T2" fmla="*/ 925 w 1482"/>
                <a:gd name="T3" fmla="*/ 1041 h 2275"/>
                <a:gd name="T4" fmla="*/ 1455 w 1482"/>
                <a:gd name="T5" fmla="*/ 960 h 2275"/>
                <a:gd name="T6" fmla="*/ 977 w 1482"/>
                <a:gd name="T7" fmla="*/ 1000 h 2275"/>
                <a:gd name="T8" fmla="*/ 1039 w 1482"/>
                <a:gd name="T9" fmla="*/ 955 h 2275"/>
                <a:gd name="T10" fmla="*/ 1482 w 1482"/>
                <a:gd name="T11" fmla="*/ 711 h 2275"/>
                <a:gd name="T12" fmla="*/ 939 w 1482"/>
                <a:gd name="T13" fmla="*/ 996 h 2275"/>
                <a:gd name="T14" fmla="*/ 1084 w 1482"/>
                <a:gd name="T15" fmla="*/ 736 h 2275"/>
                <a:gd name="T16" fmla="*/ 861 w 1482"/>
                <a:gd name="T17" fmla="*/ 1054 h 2275"/>
                <a:gd name="T18" fmla="*/ 862 w 1482"/>
                <a:gd name="T19" fmla="*/ 1054 h 2275"/>
                <a:gd name="T20" fmla="*/ 674 w 1482"/>
                <a:gd name="T21" fmla="*/ 1220 h 2275"/>
                <a:gd name="T22" fmla="*/ 663 w 1482"/>
                <a:gd name="T23" fmla="*/ 1074 h 2275"/>
                <a:gd name="T24" fmla="*/ 696 w 1482"/>
                <a:gd name="T25" fmla="*/ 813 h 2275"/>
                <a:gd name="T26" fmla="*/ 1136 w 1482"/>
                <a:gd name="T27" fmla="*/ 322 h 2275"/>
                <a:gd name="T28" fmla="*/ 706 w 1482"/>
                <a:gd name="T29" fmla="*/ 750 h 2275"/>
                <a:gd name="T30" fmla="*/ 718 w 1482"/>
                <a:gd name="T31" fmla="*/ 679 h 2275"/>
                <a:gd name="T32" fmla="*/ 718 w 1482"/>
                <a:gd name="T33" fmla="*/ 682 h 2275"/>
                <a:gd name="T34" fmla="*/ 719 w 1482"/>
                <a:gd name="T35" fmla="*/ 673 h 2275"/>
                <a:gd name="T36" fmla="*/ 880 w 1482"/>
                <a:gd name="T37" fmla="*/ 50 h 2275"/>
                <a:gd name="T38" fmla="*/ 714 w 1482"/>
                <a:gd name="T39" fmla="*/ 544 h 2275"/>
                <a:gd name="T40" fmla="*/ 394 w 1482"/>
                <a:gd name="T41" fmla="*/ 0 h 2275"/>
                <a:gd name="T42" fmla="*/ 696 w 1482"/>
                <a:gd name="T43" fmla="*/ 614 h 2275"/>
                <a:gd name="T44" fmla="*/ 638 w 1482"/>
                <a:gd name="T45" fmla="*/ 904 h 2275"/>
                <a:gd name="T46" fmla="*/ 523 w 1482"/>
                <a:gd name="T47" fmla="*/ 650 h 2275"/>
                <a:gd name="T48" fmla="*/ 623 w 1482"/>
                <a:gd name="T49" fmla="*/ 1315 h 2275"/>
                <a:gd name="T50" fmla="*/ 360 w 1482"/>
                <a:gd name="T51" fmla="*/ 886 h 2275"/>
                <a:gd name="T52" fmla="*/ 328 w 1482"/>
                <a:gd name="T53" fmla="*/ 239 h 2275"/>
                <a:gd name="T54" fmla="*/ 324 w 1482"/>
                <a:gd name="T55" fmla="*/ 840 h 2275"/>
                <a:gd name="T56" fmla="*/ 0 w 1482"/>
                <a:gd name="T57" fmla="*/ 506 h 2275"/>
                <a:gd name="T58" fmla="*/ 618 w 1482"/>
                <a:gd name="T59" fmla="*/ 1452 h 2275"/>
                <a:gd name="T60" fmla="*/ 617 w 1482"/>
                <a:gd name="T61" fmla="*/ 1463 h 2275"/>
                <a:gd name="T62" fmla="*/ 430 w 1482"/>
                <a:gd name="T63" fmla="*/ 1301 h 2275"/>
                <a:gd name="T64" fmla="*/ 194 w 1482"/>
                <a:gd name="T65" fmla="*/ 1168 h 2275"/>
                <a:gd name="T66" fmla="*/ 268 w 1482"/>
                <a:gd name="T67" fmla="*/ 1215 h 2275"/>
                <a:gd name="T68" fmla="*/ 341 w 1482"/>
                <a:gd name="T69" fmla="*/ 1267 h 2275"/>
                <a:gd name="T70" fmla="*/ 479 w 1482"/>
                <a:gd name="T71" fmla="*/ 1387 h 2275"/>
                <a:gd name="T72" fmla="*/ 569 w 1482"/>
                <a:gd name="T73" fmla="*/ 1491 h 2275"/>
                <a:gd name="T74" fmla="*/ 610 w 1482"/>
                <a:gd name="T75" fmla="*/ 1576 h 2275"/>
                <a:gd name="T76" fmla="*/ 610 w 1482"/>
                <a:gd name="T77" fmla="*/ 1579 h 2275"/>
                <a:gd name="T78" fmla="*/ 563 w 1482"/>
                <a:gd name="T79" fmla="*/ 1925 h 2275"/>
                <a:gd name="T80" fmla="*/ 428 w 1482"/>
                <a:gd name="T81" fmla="*/ 2167 h 2275"/>
                <a:gd name="T82" fmla="*/ 331 w 1482"/>
                <a:gd name="T83" fmla="*/ 2204 h 2275"/>
                <a:gd name="T84" fmla="*/ 195 w 1482"/>
                <a:gd name="T85" fmla="*/ 2259 h 2275"/>
                <a:gd name="T86" fmla="*/ 450 w 1482"/>
                <a:gd name="T87" fmla="*/ 2228 h 2275"/>
                <a:gd name="T88" fmla="*/ 676 w 1482"/>
                <a:gd name="T89" fmla="*/ 2250 h 2275"/>
                <a:gd name="T90" fmla="*/ 897 w 1482"/>
                <a:gd name="T91" fmla="*/ 2241 h 2275"/>
                <a:gd name="T92" fmla="*/ 1016 w 1482"/>
                <a:gd name="T93" fmla="*/ 2256 h 2275"/>
                <a:gd name="T94" fmla="*/ 1129 w 1482"/>
                <a:gd name="T95" fmla="*/ 2267 h 2275"/>
                <a:gd name="T96" fmla="*/ 1225 w 1482"/>
                <a:gd name="T97" fmla="*/ 2275 h 2275"/>
                <a:gd name="T98" fmla="*/ 1021 w 1482"/>
                <a:gd name="T99" fmla="*/ 2208 h 2275"/>
                <a:gd name="T100" fmla="*/ 824 w 1482"/>
                <a:gd name="T101" fmla="*/ 2109 h 2275"/>
                <a:gd name="T102" fmla="*/ 678 w 1482"/>
                <a:gd name="T103" fmla="*/ 1430 h 2275"/>
                <a:gd name="T104" fmla="*/ 678 w 1482"/>
                <a:gd name="T105" fmla="*/ 1350 h 2275"/>
                <a:gd name="T106" fmla="*/ 732 w 1482"/>
                <a:gd name="T107" fmla="*/ 1238 h 2275"/>
                <a:gd name="T108" fmla="*/ 824 w 1482"/>
                <a:gd name="T109" fmla="*/ 1131 h 2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82" h="2275">
                  <a:moveTo>
                    <a:pt x="824" y="1131"/>
                  </a:moveTo>
                  <a:cubicBezTo>
                    <a:pt x="857" y="1100"/>
                    <a:pt x="891" y="1070"/>
                    <a:pt x="925" y="1041"/>
                  </a:cubicBezTo>
                  <a:cubicBezTo>
                    <a:pt x="1048" y="1014"/>
                    <a:pt x="1225" y="948"/>
                    <a:pt x="1455" y="960"/>
                  </a:cubicBezTo>
                  <a:cubicBezTo>
                    <a:pt x="1148" y="939"/>
                    <a:pt x="1032" y="989"/>
                    <a:pt x="977" y="1000"/>
                  </a:cubicBezTo>
                  <a:cubicBezTo>
                    <a:pt x="998" y="984"/>
                    <a:pt x="1018" y="969"/>
                    <a:pt x="1039" y="955"/>
                  </a:cubicBezTo>
                  <a:cubicBezTo>
                    <a:pt x="1198" y="849"/>
                    <a:pt x="1481" y="713"/>
                    <a:pt x="1482" y="711"/>
                  </a:cubicBezTo>
                  <a:cubicBezTo>
                    <a:pt x="1412" y="736"/>
                    <a:pt x="1092" y="897"/>
                    <a:pt x="939" y="996"/>
                  </a:cubicBezTo>
                  <a:cubicBezTo>
                    <a:pt x="973" y="952"/>
                    <a:pt x="1036" y="860"/>
                    <a:pt x="1084" y="736"/>
                  </a:cubicBezTo>
                  <a:cubicBezTo>
                    <a:pt x="1023" y="885"/>
                    <a:pt x="861" y="1054"/>
                    <a:pt x="861" y="1054"/>
                  </a:cubicBezTo>
                  <a:cubicBezTo>
                    <a:pt x="862" y="1054"/>
                    <a:pt x="862" y="1054"/>
                    <a:pt x="862" y="1054"/>
                  </a:cubicBezTo>
                  <a:cubicBezTo>
                    <a:pt x="798" y="1109"/>
                    <a:pt x="726" y="1155"/>
                    <a:pt x="674" y="1220"/>
                  </a:cubicBezTo>
                  <a:cubicBezTo>
                    <a:pt x="672" y="1170"/>
                    <a:pt x="668" y="1122"/>
                    <a:pt x="663" y="1074"/>
                  </a:cubicBezTo>
                  <a:cubicBezTo>
                    <a:pt x="669" y="1018"/>
                    <a:pt x="680" y="925"/>
                    <a:pt x="696" y="813"/>
                  </a:cubicBezTo>
                  <a:cubicBezTo>
                    <a:pt x="771" y="710"/>
                    <a:pt x="958" y="464"/>
                    <a:pt x="1136" y="322"/>
                  </a:cubicBezTo>
                  <a:cubicBezTo>
                    <a:pt x="894" y="509"/>
                    <a:pt x="740" y="704"/>
                    <a:pt x="706" y="750"/>
                  </a:cubicBezTo>
                  <a:cubicBezTo>
                    <a:pt x="709" y="727"/>
                    <a:pt x="713" y="703"/>
                    <a:pt x="718" y="679"/>
                  </a:cubicBezTo>
                  <a:cubicBezTo>
                    <a:pt x="718" y="681"/>
                    <a:pt x="718" y="682"/>
                    <a:pt x="718" y="682"/>
                  </a:cubicBezTo>
                  <a:cubicBezTo>
                    <a:pt x="719" y="673"/>
                    <a:pt x="719" y="673"/>
                    <a:pt x="719" y="673"/>
                  </a:cubicBezTo>
                  <a:cubicBezTo>
                    <a:pt x="754" y="470"/>
                    <a:pt x="806" y="237"/>
                    <a:pt x="880" y="50"/>
                  </a:cubicBezTo>
                  <a:cubicBezTo>
                    <a:pt x="805" y="230"/>
                    <a:pt x="752" y="400"/>
                    <a:pt x="714" y="544"/>
                  </a:cubicBezTo>
                  <a:cubicBezTo>
                    <a:pt x="686" y="470"/>
                    <a:pt x="590" y="242"/>
                    <a:pt x="394" y="0"/>
                  </a:cubicBezTo>
                  <a:cubicBezTo>
                    <a:pt x="542" y="191"/>
                    <a:pt x="652" y="483"/>
                    <a:pt x="696" y="614"/>
                  </a:cubicBezTo>
                  <a:cubicBezTo>
                    <a:pt x="665" y="741"/>
                    <a:pt x="647" y="843"/>
                    <a:pt x="638" y="904"/>
                  </a:cubicBezTo>
                  <a:cubicBezTo>
                    <a:pt x="604" y="750"/>
                    <a:pt x="547" y="675"/>
                    <a:pt x="523" y="650"/>
                  </a:cubicBezTo>
                  <a:cubicBezTo>
                    <a:pt x="552" y="683"/>
                    <a:pt x="633" y="820"/>
                    <a:pt x="623" y="1315"/>
                  </a:cubicBezTo>
                  <a:cubicBezTo>
                    <a:pt x="585" y="1233"/>
                    <a:pt x="503" y="1072"/>
                    <a:pt x="360" y="886"/>
                  </a:cubicBezTo>
                  <a:cubicBezTo>
                    <a:pt x="340" y="754"/>
                    <a:pt x="303" y="459"/>
                    <a:pt x="328" y="239"/>
                  </a:cubicBezTo>
                  <a:cubicBezTo>
                    <a:pt x="289" y="532"/>
                    <a:pt x="315" y="772"/>
                    <a:pt x="324" y="840"/>
                  </a:cubicBezTo>
                  <a:cubicBezTo>
                    <a:pt x="237" y="732"/>
                    <a:pt x="130" y="617"/>
                    <a:pt x="0" y="506"/>
                  </a:cubicBezTo>
                  <a:cubicBezTo>
                    <a:pt x="346" y="817"/>
                    <a:pt x="569" y="1331"/>
                    <a:pt x="618" y="1452"/>
                  </a:cubicBezTo>
                  <a:cubicBezTo>
                    <a:pt x="618" y="1456"/>
                    <a:pt x="618" y="1459"/>
                    <a:pt x="617" y="1463"/>
                  </a:cubicBezTo>
                  <a:cubicBezTo>
                    <a:pt x="564" y="1401"/>
                    <a:pt x="500" y="1345"/>
                    <a:pt x="430" y="1301"/>
                  </a:cubicBezTo>
                  <a:cubicBezTo>
                    <a:pt x="356" y="1254"/>
                    <a:pt x="275" y="1197"/>
                    <a:pt x="194" y="1168"/>
                  </a:cubicBezTo>
                  <a:cubicBezTo>
                    <a:pt x="195" y="1171"/>
                    <a:pt x="248" y="1201"/>
                    <a:pt x="268" y="1215"/>
                  </a:cubicBezTo>
                  <a:cubicBezTo>
                    <a:pt x="293" y="1232"/>
                    <a:pt x="317" y="1249"/>
                    <a:pt x="341" y="1267"/>
                  </a:cubicBezTo>
                  <a:cubicBezTo>
                    <a:pt x="389" y="1305"/>
                    <a:pt x="435" y="1345"/>
                    <a:pt x="479" y="1387"/>
                  </a:cubicBezTo>
                  <a:cubicBezTo>
                    <a:pt x="513" y="1419"/>
                    <a:pt x="542" y="1455"/>
                    <a:pt x="569" y="1491"/>
                  </a:cubicBezTo>
                  <a:cubicBezTo>
                    <a:pt x="587" y="1517"/>
                    <a:pt x="598" y="1547"/>
                    <a:pt x="610" y="1576"/>
                  </a:cubicBezTo>
                  <a:cubicBezTo>
                    <a:pt x="610" y="1577"/>
                    <a:pt x="610" y="1578"/>
                    <a:pt x="610" y="1579"/>
                  </a:cubicBezTo>
                  <a:cubicBezTo>
                    <a:pt x="610" y="1699"/>
                    <a:pt x="596" y="1809"/>
                    <a:pt x="563" y="1925"/>
                  </a:cubicBezTo>
                  <a:cubicBezTo>
                    <a:pt x="544" y="1995"/>
                    <a:pt x="499" y="2115"/>
                    <a:pt x="428" y="2167"/>
                  </a:cubicBezTo>
                  <a:cubicBezTo>
                    <a:pt x="399" y="2190"/>
                    <a:pt x="369" y="2196"/>
                    <a:pt x="331" y="2204"/>
                  </a:cubicBezTo>
                  <a:cubicBezTo>
                    <a:pt x="277" y="2216"/>
                    <a:pt x="244" y="2242"/>
                    <a:pt x="195" y="2259"/>
                  </a:cubicBezTo>
                  <a:cubicBezTo>
                    <a:pt x="262" y="2235"/>
                    <a:pt x="376" y="2231"/>
                    <a:pt x="450" y="2228"/>
                  </a:cubicBezTo>
                  <a:cubicBezTo>
                    <a:pt x="531" y="2225"/>
                    <a:pt x="597" y="2244"/>
                    <a:pt x="676" y="2250"/>
                  </a:cubicBezTo>
                  <a:cubicBezTo>
                    <a:pt x="740" y="2255"/>
                    <a:pt x="835" y="2233"/>
                    <a:pt x="897" y="2241"/>
                  </a:cubicBezTo>
                  <a:cubicBezTo>
                    <a:pt x="935" y="2246"/>
                    <a:pt x="979" y="2249"/>
                    <a:pt x="1016" y="2256"/>
                  </a:cubicBezTo>
                  <a:cubicBezTo>
                    <a:pt x="1054" y="2262"/>
                    <a:pt x="1092" y="2262"/>
                    <a:pt x="1129" y="2267"/>
                  </a:cubicBezTo>
                  <a:cubicBezTo>
                    <a:pt x="1163" y="2271"/>
                    <a:pt x="1192" y="2267"/>
                    <a:pt x="1225" y="2275"/>
                  </a:cubicBezTo>
                  <a:cubicBezTo>
                    <a:pt x="1161" y="2250"/>
                    <a:pt x="1085" y="2236"/>
                    <a:pt x="1021" y="2208"/>
                  </a:cubicBezTo>
                  <a:cubicBezTo>
                    <a:pt x="956" y="2178"/>
                    <a:pt x="873" y="2154"/>
                    <a:pt x="824" y="2109"/>
                  </a:cubicBezTo>
                  <a:cubicBezTo>
                    <a:pt x="679" y="1974"/>
                    <a:pt x="678" y="1651"/>
                    <a:pt x="678" y="1430"/>
                  </a:cubicBezTo>
                  <a:cubicBezTo>
                    <a:pt x="678" y="1402"/>
                    <a:pt x="678" y="1375"/>
                    <a:pt x="678" y="1350"/>
                  </a:cubicBezTo>
                  <a:cubicBezTo>
                    <a:pt x="697" y="1314"/>
                    <a:pt x="708" y="1272"/>
                    <a:pt x="732" y="1238"/>
                  </a:cubicBezTo>
                  <a:cubicBezTo>
                    <a:pt x="759" y="1201"/>
                    <a:pt x="790" y="1164"/>
                    <a:pt x="824" y="1131"/>
                  </a:cubicBezTo>
                  <a:close/>
                </a:path>
              </a:pathLst>
            </a:custGeom>
            <a:solidFill>
              <a:srgbClr val="4A050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6" name="Freeform 2221"/>
            <p:cNvSpPr>
              <a:spLocks noEditPoints="1"/>
            </p:cNvSpPr>
            <p:nvPr/>
          </p:nvSpPr>
          <p:spPr bwMode="auto">
            <a:xfrm>
              <a:off x="1821195" y="1639955"/>
              <a:ext cx="2978883" cy="4562170"/>
            </a:xfrm>
            <a:custGeom>
              <a:avLst/>
              <a:gdLst>
                <a:gd name="T0" fmla="*/ 1082 w 1487"/>
                <a:gd name="T1" fmla="*/ 2265 h 2278"/>
                <a:gd name="T2" fmla="*/ 867 w 1487"/>
                <a:gd name="T3" fmla="*/ 2242 h 2278"/>
                <a:gd name="T4" fmla="*/ 591 w 1487"/>
                <a:gd name="T5" fmla="*/ 2242 h 2278"/>
                <a:gd name="T6" fmla="*/ 197 w 1487"/>
                <a:gd name="T7" fmla="*/ 2262 h 2278"/>
                <a:gd name="T8" fmla="*/ 196 w 1487"/>
                <a:gd name="T9" fmla="*/ 2258 h 2278"/>
                <a:gd name="T10" fmla="*/ 428 w 1487"/>
                <a:gd name="T11" fmla="*/ 2167 h 2278"/>
                <a:gd name="T12" fmla="*/ 602 w 1487"/>
                <a:gd name="T13" fmla="*/ 1559 h 2278"/>
                <a:gd name="T14" fmla="*/ 268 w 1487"/>
                <a:gd name="T15" fmla="*/ 1217 h 2278"/>
                <a:gd name="T16" fmla="*/ 195 w 1487"/>
                <a:gd name="T17" fmla="*/ 1168 h 2278"/>
                <a:gd name="T18" fmla="*/ 617 w 1487"/>
                <a:gd name="T19" fmla="*/ 1453 h 2278"/>
                <a:gd name="T20" fmla="*/ 327 w 1487"/>
                <a:gd name="T21" fmla="*/ 240 h 2278"/>
                <a:gd name="T22" fmla="*/ 523 w 1487"/>
                <a:gd name="T23" fmla="*/ 652 h 2278"/>
                <a:gd name="T24" fmla="*/ 393 w 1487"/>
                <a:gd name="T25" fmla="*/ 3 h 2278"/>
                <a:gd name="T26" fmla="*/ 883 w 1487"/>
                <a:gd name="T27" fmla="*/ 52 h 2278"/>
                <a:gd name="T28" fmla="*/ 710 w 1487"/>
                <a:gd name="T29" fmla="*/ 744 h 2278"/>
                <a:gd name="T30" fmla="*/ 666 w 1487"/>
                <a:gd name="T31" fmla="*/ 1075 h 2278"/>
                <a:gd name="T32" fmla="*/ 861 w 1487"/>
                <a:gd name="T33" fmla="*/ 1054 h 2278"/>
                <a:gd name="T34" fmla="*/ 1483 w 1487"/>
                <a:gd name="T35" fmla="*/ 710 h 2278"/>
                <a:gd name="T36" fmla="*/ 1041 w 1487"/>
                <a:gd name="T37" fmla="*/ 958 h 2278"/>
                <a:gd name="T38" fmla="*/ 1456 w 1487"/>
                <a:gd name="T39" fmla="*/ 959 h 2278"/>
                <a:gd name="T40" fmla="*/ 927 w 1487"/>
                <a:gd name="T41" fmla="*/ 1044 h 2278"/>
                <a:gd name="T42" fmla="*/ 681 w 1487"/>
                <a:gd name="T43" fmla="*/ 1351 h 2278"/>
                <a:gd name="T44" fmla="*/ 1023 w 1487"/>
                <a:gd name="T45" fmla="*/ 2207 h 2278"/>
                <a:gd name="T46" fmla="*/ 867 w 1487"/>
                <a:gd name="T47" fmla="*/ 2238 h 2278"/>
                <a:gd name="T48" fmla="*/ 1083 w 1487"/>
                <a:gd name="T49" fmla="*/ 2262 h 2278"/>
                <a:gd name="T50" fmla="*/ 1136 w 1487"/>
                <a:gd name="T51" fmla="*/ 2249 h 2278"/>
                <a:gd name="T52" fmla="*/ 677 w 1487"/>
                <a:gd name="T53" fmla="*/ 1431 h 2278"/>
                <a:gd name="T54" fmla="*/ 697 w 1487"/>
                <a:gd name="T55" fmla="*/ 1305 h 2278"/>
                <a:gd name="T56" fmla="*/ 926 w 1487"/>
                <a:gd name="T57" fmla="*/ 1040 h 2278"/>
                <a:gd name="T58" fmla="*/ 1009 w 1487"/>
                <a:gd name="T59" fmla="*/ 995 h 2278"/>
                <a:gd name="T60" fmla="*/ 1441 w 1487"/>
                <a:gd name="T61" fmla="*/ 731 h 2278"/>
                <a:gd name="T62" fmla="*/ 864 w 1487"/>
                <a:gd name="T63" fmla="*/ 1056 h 2278"/>
                <a:gd name="T64" fmla="*/ 673 w 1487"/>
                <a:gd name="T65" fmla="*/ 1225 h 2278"/>
                <a:gd name="T66" fmla="*/ 696 w 1487"/>
                <a:gd name="T67" fmla="*/ 813 h 2278"/>
                <a:gd name="T68" fmla="*/ 717 w 1487"/>
                <a:gd name="T69" fmla="*/ 680 h 2278"/>
                <a:gd name="T70" fmla="*/ 717 w 1487"/>
                <a:gd name="T71" fmla="*/ 546 h 2278"/>
                <a:gd name="T72" fmla="*/ 699 w 1487"/>
                <a:gd name="T73" fmla="*/ 614 h 2278"/>
                <a:gd name="T74" fmla="*/ 637 w 1487"/>
                <a:gd name="T75" fmla="*/ 905 h 2278"/>
                <a:gd name="T76" fmla="*/ 360 w 1487"/>
                <a:gd name="T77" fmla="*/ 888 h 2278"/>
                <a:gd name="T78" fmla="*/ 327 w 1487"/>
                <a:gd name="T79" fmla="*/ 847 h 2278"/>
                <a:gd name="T80" fmla="*/ 621 w 1487"/>
                <a:gd name="T81" fmla="*/ 1453 h 2278"/>
                <a:gd name="T82" fmla="*/ 390 w 1487"/>
                <a:gd name="T83" fmla="*/ 1278 h 2278"/>
                <a:gd name="T84" fmla="*/ 343 w 1487"/>
                <a:gd name="T85" fmla="*/ 1267 h 2278"/>
                <a:gd name="T86" fmla="*/ 613 w 1487"/>
                <a:gd name="T87" fmla="*/ 1576 h 2278"/>
                <a:gd name="T88" fmla="*/ 430 w 1487"/>
                <a:gd name="T89" fmla="*/ 2170 h 2278"/>
                <a:gd name="T90" fmla="*/ 228 w 1487"/>
                <a:gd name="T91" fmla="*/ 2249 h 2278"/>
                <a:gd name="T92" fmla="*/ 592 w 1487"/>
                <a:gd name="T93" fmla="*/ 2239 h 2278"/>
                <a:gd name="T94" fmla="*/ 867 w 1487"/>
                <a:gd name="T95" fmla="*/ 2238 h 2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87" h="2278">
                  <a:moveTo>
                    <a:pt x="1226" y="2278"/>
                  </a:moveTo>
                  <a:cubicBezTo>
                    <a:pt x="1206" y="2273"/>
                    <a:pt x="1188" y="2273"/>
                    <a:pt x="1169" y="2272"/>
                  </a:cubicBezTo>
                  <a:cubicBezTo>
                    <a:pt x="1157" y="2272"/>
                    <a:pt x="1143" y="2271"/>
                    <a:pt x="1130" y="2270"/>
                  </a:cubicBezTo>
                  <a:cubicBezTo>
                    <a:pt x="1114" y="2268"/>
                    <a:pt x="1098" y="2267"/>
                    <a:pt x="1082" y="2265"/>
                  </a:cubicBezTo>
                  <a:cubicBezTo>
                    <a:pt x="1061" y="2264"/>
                    <a:pt x="1039" y="2262"/>
                    <a:pt x="1017" y="2259"/>
                  </a:cubicBezTo>
                  <a:cubicBezTo>
                    <a:pt x="993" y="2255"/>
                    <a:pt x="967" y="2252"/>
                    <a:pt x="942" y="2249"/>
                  </a:cubicBezTo>
                  <a:cubicBezTo>
                    <a:pt x="927" y="2247"/>
                    <a:pt x="912" y="2246"/>
                    <a:pt x="898" y="2244"/>
                  </a:cubicBezTo>
                  <a:cubicBezTo>
                    <a:pt x="889" y="2243"/>
                    <a:pt x="878" y="2242"/>
                    <a:pt x="867" y="2242"/>
                  </a:cubicBezTo>
                  <a:cubicBezTo>
                    <a:pt x="840" y="2242"/>
                    <a:pt x="810" y="2245"/>
                    <a:pt x="781" y="2248"/>
                  </a:cubicBezTo>
                  <a:cubicBezTo>
                    <a:pt x="753" y="2251"/>
                    <a:pt x="723" y="2254"/>
                    <a:pt x="698" y="2254"/>
                  </a:cubicBezTo>
                  <a:cubicBezTo>
                    <a:pt x="690" y="2254"/>
                    <a:pt x="683" y="2254"/>
                    <a:pt x="677" y="2253"/>
                  </a:cubicBezTo>
                  <a:cubicBezTo>
                    <a:pt x="647" y="2251"/>
                    <a:pt x="619" y="2246"/>
                    <a:pt x="591" y="2242"/>
                  </a:cubicBezTo>
                  <a:cubicBezTo>
                    <a:pt x="551" y="2236"/>
                    <a:pt x="513" y="2230"/>
                    <a:pt x="470" y="2230"/>
                  </a:cubicBezTo>
                  <a:cubicBezTo>
                    <a:pt x="464" y="2230"/>
                    <a:pt x="457" y="2231"/>
                    <a:pt x="451" y="2231"/>
                  </a:cubicBezTo>
                  <a:cubicBezTo>
                    <a:pt x="441" y="2231"/>
                    <a:pt x="441" y="2231"/>
                    <a:pt x="441" y="2231"/>
                  </a:cubicBezTo>
                  <a:cubicBezTo>
                    <a:pt x="369" y="2234"/>
                    <a:pt x="261" y="2239"/>
                    <a:pt x="197" y="2262"/>
                  </a:cubicBezTo>
                  <a:cubicBezTo>
                    <a:pt x="197" y="2262"/>
                    <a:pt x="197" y="2262"/>
                    <a:pt x="197" y="2262"/>
                  </a:cubicBezTo>
                  <a:cubicBezTo>
                    <a:pt x="197" y="2262"/>
                    <a:pt x="197" y="2262"/>
                    <a:pt x="197" y="2262"/>
                  </a:cubicBezTo>
                  <a:cubicBezTo>
                    <a:pt x="197" y="2262"/>
                    <a:pt x="197" y="2262"/>
                    <a:pt x="197" y="2262"/>
                  </a:cubicBezTo>
                  <a:cubicBezTo>
                    <a:pt x="196" y="2258"/>
                    <a:pt x="196" y="2258"/>
                    <a:pt x="196" y="2258"/>
                  </a:cubicBezTo>
                  <a:cubicBezTo>
                    <a:pt x="215" y="2251"/>
                    <a:pt x="232" y="2243"/>
                    <a:pt x="248" y="2235"/>
                  </a:cubicBezTo>
                  <a:cubicBezTo>
                    <a:pt x="274" y="2223"/>
                    <a:pt x="299" y="2211"/>
                    <a:pt x="331" y="2204"/>
                  </a:cubicBezTo>
                  <a:cubicBezTo>
                    <a:pt x="335" y="2203"/>
                    <a:pt x="335" y="2203"/>
                    <a:pt x="335" y="2203"/>
                  </a:cubicBezTo>
                  <a:cubicBezTo>
                    <a:pt x="371" y="2195"/>
                    <a:pt x="400" y="2188"/>
                    <a:pt x="428" y="2167"/>
                  </a:cubicBezTo>
                  <a:cubicBezTo>
                    <a:pt x="506" y="2108"/>
                    <a:pt x="551" y="1968"/>
                    <a:pt x="563" y="1926"/>
                  </a:cubicBezTo>
                  <a:cubicBezTo>
                    <a:pt x="594" y="1814"/>
                    <a:pt x="609" y="1704"/>
                    <a:pt x="609" y="1580"/>
                  </a:cubicBezTo>
                  <a:cubicBezTo>
                    <a:pt x="609" y="1577"/>
                    <a:pt x="609" y="1577"/>
                    <a:pt x="609" y="1577"/>
                  </a:cubicBezTo>
                  <a:cubicBezTo>
                    <a:pt x="607" y="1571"/>
                    <a:pt x="604" y="1565"/>
                    <a:pt x="602" y="1559"/>
                  </a:cubicBezTo>
                  <a:cubicBezTo>
                    <a:pt x="592" y="1536"/>
                    <a:pt x="583" y="1513"/>
                    <a:pt x="568" y="1493"/>
                  </a:cubicBezTo>
                  <a:cubicBezTo>
                    <a:pt x="538" y="1452"/>
                    <a:pt x="509" y="1418"/>
                    <a:pt x="479" y="1389"/>
                  </a:cubicBezTo>
                  <a:cubicBezTo>
                    <a:pt x="437" y="1349"/>
                    <a:pt x="390" y="1309"/>
                    <a:pt x="341" y="1270"/>
                  </a:cubicBezTo>
                  <a:cubicBezTo>
                    <a:pt x="316" y="1250"/>
                    <a:pt x="291" y="1233"/>
                    <a:pt x="268" y="1217"/>
                  </a:cubicBezTo>
                  <a:cubicBezTo>
                    <a:pt x="258" y="1210"/>
                    <a:pt x="239" y="1199"/>
                    <a:pt x="223" y="1189"/>
                  </a:cubicBezTo>
                  <a:cubicBezTo>
                    <a:pt x="198" y="1175"/>
                    <a:pt x="194" y="1172"/>
                    <a:pt x="193" y="1170"/>
                  </a:cubicBezTo>
                  <a:cubicBezTo>
                    <a:pt x="191" y="1166"/>
                    <a:pt x="191" y="1166"/>
                    <a:pt x="191" y="1166"/>
                  </a:cubicBezTo>
                  <a:cubicBezTo>
                    <a:pt x="195" y="1168"/>
                    <a:pt x="195" y="1168"/>
                    <a:pt x="195" y="1168"/>
                  </a:cubicBezTo>
                  <a:cubicBezTo>
                    <a:pt x="262" y="1192"/>
                    <a:pt x="328" y="1234"/>
                    <a:pt x="392" y="1275"/>
                  </a:cubicBezTo>
                  <a:cubicBezTo>
                    <a:pt x="406" y="1283"/>
                    <a:pt x="419" y="1292"/>
                    <a:pt x="432" y="1300"/>
                  </a:cubicBezTo>
                  <a:cubicBezTo>
                    <a:pt x="500" y="1343"/>
                    <a:pt x="564" y="1398"/>
                    <a:pt x="617" y="1460"/>
                  </a:cubicBezTo>
                  <a:cubicBezTo>
                    <a:pt x="617" y="1453"/>
                    <a:pt x="617" y="1453"/>
                    <a:pt x="617" y="1453"/>
                  </a:cubicBezTo>
                  <a:cubicBezTo>
                    <a:pt x="575" y="1349"/>
                    <a:pt x="349" y="821"/>
                    <a:pt x="0" y="508"/>
                  </a:cubicBezTo>
                  <a:cubicBezTo>
                    <a:pt x="2" y="505"/>
                    <a:pt x="2" y="505"/>
                    <a:pt x="2" y="505"/>
                  </a:cubicBezTo>
                  <a:cubicBezTo>
                    <a:pt x="118" y="605"/>
                    <a:pt x="226" y="716"/>
                    <a:pt x="322" y="834"/>
                  </a:cubicBezTo>
                  <a:cubicBezTo>
                    <a:pt x="313" y="760"/>
                    <a:pt x="290" y="524"/>
                    <a:pt x="327" y="240"/>
                  </a:cubicBezTo>
                  <a:cubicBezTo>
                    <a:pt x="331" y="241"/>
                    <a:pt x="331" y="241"/>
                    <a:pt x="331" y="241"/>
                  </a:cubicBezTo>
                  <a:cubicBezTo>
                    <a:pt x="305" y="463"/>
                    <a:pt x="345" y="766"/>
                    <a:pt x="363" y="886"/>
                  </a:cubicBezTo>
                  <a:cubicBezTo>
                    <a:pt x="502" y="1068"/>
                    <a:pt x="584" y="1226"/>
                    <a:pt x="622" y="1308"/>
                  </a:cubicBezTo>
                  <a:cubicBezTo>
                    <a:pt x="631" y="814"/>
                    <a:pt x="548" y="681"/>
                    <a:pt x="523" y="652"/>
                  </a:cubicBezTo>
                  <a:cubicBezTo>
                    <a:pt x="525" y="649"/>
                    <a:pt x="525" y="649"/>
                    <a:pt x="525" y="649"/>
                  </a:cubicBezTo>
                  <a:cubicBezTo>
                    <a:pt x="543" y="668"/>
                    <a:pt x="603" y="740"/>
                    <a:pt x="639" y="895"/>
                  </a:cubicBezTo>
                  <a:cubicBezTo>
                    <a:pt x="649" y="832"/>
                    <a:pt x="666" y="735"/>
                    <a:pt x="695" y="615"/>
                  </a:cubicBezTo>
                  <a:cubicBezTo>
                    <a:pt x="654" y="494"/>
                    <a:pt x="543" y="195"/>
                    <a:pt x="393" y="3"/>
                  </a:cubicBezTo>
                  <a:cubicBezTo>
                    <a:pt x="396" y="0"/>
                    <a:pt x="396" y="0"/>
                    <a:pt x="396" y="0"/>
                  </a:cubicBezTo>
                  <a:cubicBezTo>
                    <a:pt x="585" y="234"/>
                    <a:pt x="681" y="451"/>
                    <a:pt x="715" y="539"/>
                  </a:cubicBezTo>
                  <a:cubicBezTo>
                    <a:pt x="759" y="370"/>
                    <a:pt x="815" y="206"/>
                    <a:pt x="880" y="50"/>
                  </a:cubicBezTo>
                  <a:cubicBezTo>
                    <a:pt x="883" y="52"/>
                    <a:pt x="883" y="52"/>
                    <a:pt x="883" y="52"/>
                  </a:cubicBezTo>
                  <a:cubicBezTo>
                    <a:pt x="820" y="210"/>
                    <a:pt x="766" y="419"/>
                    <a:pt x="722" y="674"/>
                  </a:cubicBezTo>
                  <a:cubicBezTo>
                    <a:pt x="721" y="683"/>
                    <a:pt x="721" y="683"/>
                    <a:pt x="721" y="683"/>
                  </a:cubicBezTo>
                  <a:cubicBezTo>
                    <a:pt x="720" y="683"/>
                    <a:pt x="720" y="683"/>
                    <a:pt x="720" y="683"/>
                  </a:cubicBezTo>
                  <a:cubicBezTo>
                    <a:pt x="716" y="703"/>
                    <a:pt x="713" y="724"/>
                    <a:pt x="710" y="744"/>
                  </a:cubicBezTo>
                  <a:cubicBezTo>
                    <a:pt x="756" y="684"/>
                    <a:pt x="905" y="500"/>
                    <a:pt x="1136" y="322"/>
                  </a:cubicBezTo>
                  <a:cubicBezTo>
                    <a:pt x="1138" y="324"/>
                    <a:pt x="1138" y="324"/>
                    <a:pt x="1138" y="324"/>
                  </a:cubicBezTo>
                  <a:cubicBezTo>
                    <a:pt x="959" y="467"/>
                    <a:pt x="772" y="715"/>
                    <a:pt x="699" y="815"/>
                  </a:cubicBezTo>
                  <a:cubicBezTo>
                    <a:pt x="682" y="925"/>
                    <a:pt x="672" y="1017"/>
                    <a:pt x="666" y="1075"/>
                  </a:cubicBezTo>
                  <a:cubicBezTo>
                    <a:pt x="671" y="1122"/>
                    <a:pt x="674" y="1168"/>
                    <a:pt x="677" y="1216"/>
                  </a:cubicBezTo>
                  <a:cubicBezTo>
                    <a:pt x="712" y="1173"/>
                    <a:pt x="757" y="1138"/>
                    <a:pt x="801" y="1103"/>
                  </a:cubicBezTo>
                  <a:cubicBezTo>
                    <a:pt x="821" y="1087"/>
                    <a:pt x="841" y="1071"/>
                    <a:pt x="861" y="1054"/>
                  </a:cubicBezTo>
                  <a:cubicBezTo>
                    <a:pt x="861" y="1054"/>
                    <a:pt x="861" y="1054"/>
                    <a:pt x="861" y="1054"/>
                  </a:cubicBezTo>
                  <a:cubicBezTo>
                    <a:pt x="862" y="1052"/>
                    <a:pt x="1023" y="883"/>
                    <a:pt x="1083" y="736"/>
                  </a:cubicBezTo>
                  <a:cubicBezTo>
                    <a:pt x="1086" y="738"/>
                    <a:pt x="1086" y="738"/>
                    <a:pt x="1086" y="738"/>
                  </a:cubicBezTo>
                  <a:cubicBezTo>
                    <a:pt x="1042" y="855"/>
                    <a:pt x="983" y="943"/>
                    <a:pt x="948" y="990"/>
                  </a:cubicBezTo>
                  <a:cubicBezTo>
                    <a:pt x="1104" y="890"/>
                    <a:pt x="1414" y="735"/>
                    <a:pt x="1483" y="710"/>
                  </a:cubicBezTo>
                  <a:cubicBezTo>
                    <a:pt x="1487" y="709"/>
                    <a:pt x="1487" y="709"/>
                    <a:pt x="1487" y="709"/>
                  </a:cubicBezTo>
                  <a:cubicBezTo>
                    <a:pt x="1485" y="713"/>
                    <a:pt x="1485" y="713"/>
                    <a:pt x="1485" y="713"/>
                  </a:cubicBezTo>
                  <a:cubicBezTo>
                    <a:pt x="1484" y="714"/>
                    <a:pt x="1484" y="714"/>
                    <a:pt x="1452" y="730"/>
                  </a:cubicBezTo>
                  <a:cubicBezTo>
                    <a:pt x="1374" y="769"/>
                    <a:pt x="1168" y="873"/>
                    <a:pt x="1041" y="958"/>
                  </a:cubicBezTo>
                  <a:cubicBezTo>
                    <a:pt x="1021" y="971"/>
                    <a:pt x="1003" y="984"/>
                    <a:pt x="986" y="997"/>
                  </a:cubicBezTo>
                  <a:cubicBezTo>
                    <a:pt x="992" y="995"/>
                    <a:pt x="1000" y="994"/>
                    <a:pt x="1008" y="991"/>
                  </a:cubicBezTo>
                  <a:cubicBezTo>
                    <a:pt x="1060" y="978"/>
                    <a:pt x="1149" y="954"/>
                    <a:pt x="1315" y="954"/>
                  </a:cubicBezTo>
                  <a:cubicBezTo>
                    <a:pt x="1359" y="954"/>
                    <a:pt x="1406" y="956"/>
                    <a:pt x="1456" y="959"/>
                  </a:cubicBezTo>
                  <a:cubicBezTo>
                    <a:pt x="1456" y="963"/>
                    <a:pt x="1456" y="963"/>
                    <a:pt x="1456" y="963"/>
                  </a:cubicBezTo>
                  <a:cubicBezTo>
                    <a:pt x="1437" y="962"/>
                    <a:pt x="1419" y="961"/>
                    <a:pt x="1400" y="961"/>
                  </a:cubicBezTo>
                  <a:cubicBezTo>
                    <a:pt x="1243" y="961"/>
                    <a:pt x="1114" y="995"/>
                    <a:pt x="1010" y="1023"/>
                  </a:cubicBezTo>
                  <a:cubicBezTo>
                    <a:pt x="981" y="1031"/>
                    <a:pt x="953" y="1038"/>
                    <a:pt x="927" y="1044"/>
                  </a:cubicBezTo>
                  <a:cubicBezTo>
                    <a:pt x="891" y="1073"/>
                    <a:pt x="858" y="1103"/>
                    <a:pt x="826" y="1133"/>
                  </a:cubicBezTo>
                  <a:cubicBezTo>
                    <a:pt x="796" y="1162"/>
                    <a:pt x="766" y="1197"/>
                    <a:pt x="735" y="1240"/>
                  </a:cubicBezTo>
                  <a:cubicBezTo>
                    <a:pt x="720" y="1260"/>
                    <a:pt x="710" y="1284"/>
                    <a:pt x="701" y="1307"/>
                  </a:cubicBezTo>
                  <a:cubicBezTo>
                    <a:pt x="695" y="1321"/>
                    <a:pt x="688" y="1337"/>
                    <a:pt x="681" y="1351"/>
                  </a:cubicBezTo>
                  <a:cubicBezTo>
                    <a:pt x="681" y="1376"/>
                    <a:pt x="681" y="1403"/>
                    <a:pt x="681" y="1431"/>
                  </a:cubicBezTo>
                  <a:cubicBezTo>
                    <a:pt x="681" y="1647"/>
                    <a:pt x="681" y="1973"/>
                    <a:pt x="826" y="2108"/>
                  </a:cubicBezTo>
                  <a:cubicBezTo>
                    <a:pt x="862" y="2142"/>
                    <a:pt x="916" y="2163"/>
                    <a:pt x="968" y="2184"/>
                  </a:cubicBezTo>
                  <a:cubicBezTo>
                    <a:pt x="988" y="2192"/>
                    <a:pt x="1006" y="2199"/>
                    <a:pt x="1023" y="2207"/>
                  </a:cubicBezTo>
                  <a:cubicBezTo>
                    <a:pt x="1058" y="2223"/>
                    <a:pt x="1098" y="2235"/>
                    <a:pt x="1137" y="2246"/>
                  </a:cubicBezTo>
                  <a:cubicBezTo>
                    <a:pt x="1167" y="2254"/>
                    <a:pt x="1199" y="2263"/>
                    <a:pt x="1227" y="2275"/>
                  </a:cubicBezTo>
                  <a:cubicBezTo>
                    <a:pt x="1226" y="2278"/>
                    <a:pt x="1226" y="2278"/>
                    <a:pt x="1226" y="2278"/>
                  </a:cubicBezTo>
                  <a:close/>
                  <a:moveTo>
                    <a:pt x="867" y="2238"/>
                  </a:moveTo>
                  <a:cubicBezTo>
                    <a:pt x="879" y="2238"/>
                    <a:pt x="889" y="2239"/>
                    <a:pt x="898" y="2240"/>
                  </a:cubicBezTo>
                  <a:cubicBezTo>
                    <a:pt x="912" y="2242"/>
                    <a:pt x="928" y="2244"/>
                    <a:pt x="942" y="2245"/>
                  </a:cubicBezTo>
                  <a:cubicBezTo>
                    <a:pt x="968" y="2248"/>
                    <a:pt x="994" y="2251"/>
                    <a:pt x="1017" y="2255"/>
                  </a:cubicBezTo>
                  <a:cubicBezTo>
                    <a:pt x="1039" y="2259"/>
                    <a:pt x="1061" y="2260"/>
                    <a:pt x="1083" y="2262"/>
                  </a:cubicBezTo>
                  <a:cubicBezTo>
                    <a:pt x="1098" y="2263"/>
                    <a:pt x="1114" y="2264"/>
                    <a:pt x="1130" y="2266"/>
                  </a:cubicBezTo>
                  <a:cubicBezTo>
                    <a:pt x="1144" y="2268"/>
                    <a:pt x="1157" y="2268"/>
                    <a:pt x="1169" y="2268"/>
                  </a:cubicBezTo>
                  <a:cubicBezTo>
                    <a:pt x="1182" y="2269"/>
                    <a:pt x="1193" y="2269"/>
                    <a:pt x="1205" y="2271"/>
                  </a:cubicBezTo>
                  <a:cubicBezTo>
                    <a:pt x="1183" y="2263"/>
                    <a:pt x="1159" y="2256"/>
                    <a:pt x="1136" y="2249"/>
                  </a:cubicBezTo>
                  <a:cubicBezTo>
                    <a:pt x="1097" y="2238"/>
                    <a:pt x="1057" y="2226"/>
                    <a:pt x="1022" y="2210"/>
                  </a:cubicBezTo>
                  <a:cubicBezTo>
                    <a:pt x="1004" y="2203"/>
                    <a:pt x="986" y="2195"/>
                    <a:pt x="967" y="2188"/>
                  </a:cubicBezTo>
                  <a:cubicBezTo>
                    <a:pt x="914" y="2167"/>
                    <a:pt x="860" y="2145"/>
                    <a:pt x="824" y="2111"/>
                  </a:cubicBezTo>
                  <a:cubicBezTo>
                    <a:pt x="677" y="1974"/>
                    <a:pt x="677" y="1648"/>
                    <a:pt x="677" y="1431"/>
                  </a:cubicBezTo>
                  <a:cubicBezTo>
                    <a:pt x="677" y="1402"/>
                    <a:pt x="677" y="1376"/>
                    <a:pt x="677" y="1351"/>
                  </a:cubicBezTo>
                  <a:cubicBezTo>
                    <a:pt x="677" y="1350"/>
                    <a:pt x="677" y="1350"/>
                    <a:pt x="677" y="1350"/>
                  </a:cubicBezTo>
                  <a:cubicBezTo>
                    <a:pt x="677" y="1350"/>
                    <a:pt x="677" y="1350"/>
                    <a:pt x="677" y="1350"/>
                  </a:cubicBezTo>
                  <a:cubicBezTo>
                    <a:pt x="685" y="1336"/>
                    <a:pt x="691" y="1320"/>
                    <a:pt x="697" y="1305"/>
                  </a:cubicBezTo>
                  <a:cubicBezTo>
                    <a:pt x="707" y="1282"/>
                    <a:pt x="717" y="1258"/>
                    <a:pt x="732" y="1238"/>
                  </a:cubicBezTo>
                  <a:cubicBezTo>
                    <a:pt x="763" y="1195"/>
                    <a:pt x="793" y="1160"/>
                    <a:pt x="824" y="1131"/>
                  </a:cubicBezTo>
                  <a:cubicBezTo>
                    <a:pt x="855" y="1101"/>
                    <a:pt x="889" y="1070"/>
                    <a:pt x="925" y="1041"/>
                  </a:cubicBezTo>
                  <a:cubicBezTo>
                    <a:pt x="926" y="1040"/>
                    <a:pt x="926" y="1040"/>
                    <a:pt x="926" y="1040"/>
                  </a:cubicBezTo>
                  <a:cubicBezTo>
                    <a:pt x="951" y="1035"/>
                    <a:pt x="980" y="1027"/>
                    <a:pt x="1009" y="1019"/>
                  </a:cubicBezTo>
                  <a:cubicBezTo>
                    <a:pt x="1105" y="994"/>
                    <a:pt x="1222" y="963"/>
                    <a:pt x="1363" y="958"/>
                  </a:cubicBezTo>
                  <a:cubicBezTo>
                    <a:pt x="1346" y="958"/>
                    <a:pt x="1330" y="958"/>
                    <a:pt x="1315" y="958"/>
                  </a:cubicBezTo>
                  <a:cubicBezTo>
                    <a:pt x="1149" y="958"/>
                    <a:pt x="1061" y="981"/>
                    <a:pt x="1009" y="995"/>
                  </a:cubicBezTo>
                  <a:cubicBezTo>
                    <a:pt x="997" y="998"/>
                    <a:pt x="987" y="1001"/>
                    <a:pt x="979" y="1002"/>
                  </a:cubicBezTo>
                  <a:cubicBezTo>
                    <a:pt x="977" y="999"/>
                    <a:pt x="977" y="999"/>
                    <a:pt x="977" y="999"/>
                  </a:cubicBezTo>
                  <a:cubicBezTo>
                    <a:pt x="996" y="985"/>
                    <a:pt x="1017" y="970"/>
                    <a:pt x="1039" y="955"/>
                  </a:cubicBezTo>
                  <a:cubicBezTo>
                    <a:pt x="1161" y="873"/>
                    <a:pt x="1357" y="773"/>
                    <a:pt x="1441" y="731"/>
                  </a:cubicBezTo>
                  <a:cubicBezTo>
                    <a:pt x="1328" y="782"/>
                    <a:pt x="1073" y="913"/>
                    <a:pt x="941" y="998"/>
                  </a:cubicBezTo>
                  <a:cubicBezTo>
                    <a:pt x="939" y="996"/>
                    <a:pt x="939" y="996"/>
                    <a:pt x="939" y="996"/>
                  </a:cubicBezTo>
                  <a:cubicBezTo>
                    <a:pt x="966" y="960"/>
                    <a:pt x="1014" y="891"/>
                    <a:pt x="1057" y="799"/>
                  </a:cubicBezTo>
                  <a:cubicBezTo>
                    <a:pt x="988" y="923"/>
                    <a:pt x="874" y="1045"/>
                    <a:pt x="864" y="1056"/>
                  </a:cubicBezTo>
                  <a:cubicBezTo>
                    <a:pt x="864" y="1056"/>
                    <a:pt x="864" y="1056"/>
                    <a:pt x="864" y="1056"/>
                  </a:cubicBezTo>
                  <a:cubicBezTo>
                    <a:pt x="844" y="1073"/>
                    <a:pt x="823" y="1090"/>
                    <a:pt x="803" y="1106"/>
                  </a:cubicBezTo>
                  <a:cubicBezTo>
                    <a:pt x="758" y="1141"/>
                    <a:pt x="712" y="1178"/>
                    <a:pt x="676" y="1222"/>
                  </a:cubicBezTo>
                  <a:cubicBezTo>
                    <a:pt x="673" y="1225"/>
                    <a:pt x="673" y="1225"/>
                    <a:pt x="673" y="1225"/>
                  </a:cubicBezTo>
                  <a:cubicBezTo>
                    <a:pt x="673" y="1221"/>
                    <a:pt x="673" y="1221"/>
                    <a:pt x="673" y="1221"/>
                  </a:cubicBezTo>
                  <a:cubicBezTo>
                    <a:pt x="671" y="1171"/>
                    <a:pt x="667" y="1123"/>
                    <a:pt x="662" y="1075"/>
                  </a:cubicBezTo>
                  <a:cubicBezTo>
                    <a:pt x="668" y="1017"/>
                    <a:pt x="679" y="925"/>
                    <a:pt x="695" y="814"/>
                  </a:cubicBezTo>
                  <a:cubicBezTo>
                    <a:pt x="696" y="813"/>
                    <a:pt x="696" y="813"/>
                    <a:pt x="696" y="813"/>
                  </a:cubicBezTo>
                  <a:cubicBezTo>
                    <a:pt x="758" y="727"/>
                    <a:pt x="906" y="531"/>
                    <a:pt x="1061" y="387"/>
                  </a:cubicBezTo>
                  <a:cubicBezTo>
                    <a:pt x="867" y="550"/>
                    <a:pt x="744" y="705"/>
                    <a:pt x="708" y="752"/>
                  </a:cubicBezTo>
                  <a:cubicBezTo>
                    <a:pt x="705" y="751"/>
                    <a:pt x="705" y="751"/>
                    <a:pt x="705" y="751"/>
                  </a:cubicBezTo>
                  <a:cubicBezTo>
                    <a:pt x="709" y="727"/>
                    <a:pt x="713" y="703"/>
                    <a:pt x="717" y="680"/>
                  </a:cubicBezTo>
                  <a:cubicBezTo>
                    <a:pt x="718" y="680"/>
                    <a:pt x="718" y="680"/>
                    <a:pt x="718" y="680"/>
                  </a:cubicBezTo>
                  <a:cubicBezTo>
                    <a:pt x="718" y="673"/>
                    <a:pt x="718" y="673"/>
                    <a:pt x="718" y="673"/>
                  </a:cubicBezTo>
                  <a:cubicBezTo>
                    <a:pt x="753" y="472"/>
                    <a:pt x="794" y="299"/>
                    <a:pt x="841" y="158"/>
                  </a:cubicBezTo>
                  <a:cubicBezTo>
                    <a:pt x="793" y="283"/>
                    <a:pt x="752" y="413"/>
                    <a:pt x="717" y="546"/>
                  </a:cubicBezTo>
                  <a:cubicBezTo>
                    <a:pt x="715" y="551"/>
                    <a:pt x="715" y="551"/>
                    <a:pt x="715" y="551"/>
                  </a:cubicBezTo>
                  <a:cubicBezTo>
                    <a:pt x="713" y="546"/>
                    <a:pt x="713" y="546"/>
                    <a:pt x="713" y="546"/>
                  </a:cubicBezTo>
                  <a:cubicBezTo>
                    <a:pt x="684" y="470"/>
                    <a:pt x="604" y="283"/>
                    <a:pt x="447" y="72"/>
                  </a:cubicBezTo>
                  <a:cubicBezTo>
                    <a:pt x="572" y="262"/>
                    <a:pt x="663" y="508"/>
                    <a:pt x="699" y="614"/>
                  </a:cubicBezTo>
                  <a:cubicBezTo>
                    <a:pt x="699" y="615"/>
                    <a:pt x="699" y="615"/>
                    <a:pt x="699" y="615"/>
                  </a:cubicBezTo>
                  <a:cubicBezTo>
                    <a:pt x="699" y="615"/>
                    <a:pt x="699" y="615"/>
                    <a:pt x="699" y="615"/>
                  </a:cubicBezTo>
                  <a:cubicBezTo>
                    <a:pt x="668" y="742"/>
                    <a:pt x="650" y="843"/>
                    <a:pt x="641" y="905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12" y="792"/>
                    <a:pt x="575" y="722"/>
                    <a:pt x="548" y="684"/>
                  </a:cubicBezTo>
                  <a:cubicBezTo>
                    <a:pt x="585" y="754"/>
                    <a:pt x="633" y="921"/>
                    <a:pt x="625" y="1316"/>
                  </a:cubicBezTo>
                  <a:cubicBezTo>
                    <a:pt x="622" y="1317"/>
                    <a:pt x="622" y="1317"/>
                    <a:pt x="622" y="1317"/>
                  </a:cubicBezTo>
                  <a:cubicBezTo>
                    <a:pt x="586" y="1237"/>
                    <a:pt x="503" y="1075"/>
                    <a:pt x="360" y="888"/>
                  </a:cubicBezTo>
                  <a:cubicBezTo>
                    <a:pt x="359" y="887"/>
                    <a:pt x="359" y="887"/>
                    <a:pt x="359" y="887"/>
                  </a:cubicBezTo>
                  <a:cubicBezTo>
                    <a:pt x="344" y="784"/>
                    <a:pt x="312" y="546"/>
                    <a:pt x="320" y="339"/>
                  </a:cubicBezTo>
                  <a:cubicBezTo>
                    <a:pt x="298" y="586"/>
                    <a:pt x="319" y="781"/>
                    <a:pt x="326" y="840"/>
                  </a:cubicBezTo>
                  <a:cubicBezTo>
                    <a:pt x="327" y="847"/>
                    <a:pt x="327" y="847"/>
                    <a:pt x="327" y="847"/>
                  </a:cubicBezTo>
                  <a:cubicBezTo>
                    <a:pt x="323" y="842"/>
                    <a:pt x="323" y="842"/>
                    <a:pt x="323" y="842"/>
                  </a:cubicBezTo>
                  <a:cubicBezTo>
                    <a:pt x="247" y="747"/>
                    <a:pt x="163" y="657"/>
                    <a:pt x="73" y="574"/>
                  </a:cubicBezTo>
                  <a:cubicBezTo>
                    <a:pt x="383" y="891"/>
                    <a:pt x="582" y="1356"/>
                    <a:pt x="621" y="1452"/>
                  </a:cubicBezTo>
                  <a:cubicBezTo>
                    <a:pt x="621" y="1453"/>
                    <a:pt x="621" y="1453"/>
                    <a:pt x="621" y="1453"/>
                  </a:cubicBezTo>
                  <a:cubicBezTo>
                    <a:pt x="620" y="1469"/>
                    <a:pt x="620" y="1469"/>
                    <a:pt x="620" y="1469"/>
                  </a:cubicBezTo>
                  <a:cubicBezTo>
                    <a:pt x="617" y="1466"/>
                    <a:pt x="617" y="1466"/>
                    <a:pt x="617" y="1466"/>
                  </a:cubicBezTo>
                  <a:cubicBezTo>
                    <a:pt x="564" y="1403"/>
                    <a:pt x="499" y="1347"/>
                    <a:pt x="430" y="1303"/>
                  </a:cubicBezTo>
                  <a:cubicBezTo>
                    <a:pt x="417" y="1295"/>
                    <a:pt x="404" y="1287"/>
                    <a:pt x="390" y="1278"/>
                  </a:cubicBezTo>
                  <a:cubicBezTo>
                    <a:pt x="332" y="1240"/>
                    <a:pt x="271" y="1201"/>
                    <a:pt x="210" y="1177"/>
                  </a:cubicBezTo>
                  <a:cubicBezTo>
                    <a:pt x="214" y="1180"/>
                    <a:pt x="220" y="1183"/>
                    <a:pt x="225" y="1186"/>
                  </a:cubicBezTo>
                  <a:cubicBezTo>
                    <a:pt x="241" y="1196"/>
                    <a:pt x="260" y="1207"/>
                    <a:pt x="270" y="1214"/>
                  </a:cubicBezTo>
                  <a:cubicBezTo>
                    <a:pt x="293" y="1230"/>
                    <a:pt x="318" y="1248"/>
                    <a:pt x="343" y="1267"/>
                  </a:cubicBezTo>
                  <a:cubicBezTo>
                    <a:pt x="393" y="1306"/>
                    <a:pt x="439" y="1346"/>
                    <a:pt x="481" y="1386"/>
                  </a:cubicBezTo>
                  <a:cubicBezTo>
                    <a:pt x="511" y="1415"/>
                    <a:pt x="541" y="1449"/>
                    <a:pt x="571" y="1491"/>
                  </a:cubicBezTo>
                  <a:cubicBezTo>
                    <a:pt x="586" y="1512"/>
                    <a:pt x="596" y="1535"/>
                    <a:pt x="605" y="1557"/>
                  </a:cubicBezTo>
                  <a:cubicBezTo>
                    <a:pt x="608" y="1564"/>
                    <a:pt x="610" y="1570"/>
                    <a:pt x="613" y="1576"/>
                  </a:cubicBezTo>
                  <a:cubicBezTo>
                    <a:pt x="613" y="1577"/>
                    <a:pt x="613" y="1577"/>
                    <a:pt x="613" y="1577"/>
                  </a:cubicBezTo>
                  <a:cubicBezTo>
                    <a:pt x="613" y="1580"/>
                    <a:pt x="613" y="1580"/>
                    <a:pt x="613" y="1580"/>
                  </a:cubicBezTo>
                  <a:cubicBezTo>
                    <a:pt x="613" y="1704"/>
                    <a:pt x="598" y="1814"/>
                    <a:pt x="566" y="1927"/>
                  </a:cubicBezTo>
                  <a:cubicBezTo>
                    <a:pt x="554" y="1969"/>
                    <a:pt x="509" y="2110"/>
                    <a:pt x="430" y="2170"/>
                  </a:cubicBezTo>
                  <a:cubicBezTo>
                    <a:pt x="402" y="2192"/>
                    <a:pt x="373" y="2198"/>
                    <a:pt x="336" y="2206"/>
                  </a:cubicBezTo>
                  <a:cubicBezTo>
                    <a:pt x="332" y="2207"/>
                    <a:pt x="332" y="2207"/>
                    <a:pt x="332" y="2207"/>
                  </a:cubicBezTo>
                  <a:cubicBezTo>
                    <a:pt x="300" y="2214"/>
                    <a:pt x="276" y="2226"/>
                    <a:pt x="250" y="2239"/>
                  </a:cubicBezTo>
                  <a:cubicBezTo>
                    <a:pt x="243" y="2242"/>
                    <a:pt x="235" y="2246"/>
                    <a:pt x="228" y="2249"/>
                  </a:cubicBezTo>
                  <a:cubicBezTo>
                    <a:pt x="292" y="2234"/>
                    <a:pt x="380" y="2230"/>
                    <a:pt x="441" y="2228"/>
                  </a:cubicBezTo>
                  <a:cubicBezTo>
                    <a:pt x="451" y="2227"/>
                    <a:pt x="451" y="2227"/>
                    <a:pt x="451" y="2227"/>
                  </a:cubicBezTo>
                  <a:cubicBezTo>
                    <a:pt x="457" y="2227"/>
                    <a:pt x="463" y="2227"/>
                    <a:pt x="470" y="2227"/>
                  </a:cubicBezTo>
                  <a:cubicBezTo>
                    <a:pt x="513" y="2227"/>
                    <a:pt x="551" y="2233"/>
                    <a:pt x="592" y="2239"/>
                  </a:cubicBezTo>
                  <a:cubicBezTo>
                    <a:pt x="619" y="2243"/>
                    <a:pt x="648" y="2247"/>
                    <a:pt x="678" y="2249"/>
                  </a:cubicBezTo>
                  <a:cubicBezTo>
                    <a:pt x="684" y="2250"/>
                    <a:pt x="690" y="2250"/>
                    <a:pt x="698" y="2250"/>
                  </a:cubicBezTo>
                  <a:cubicBezTo>
                    <a:pt x="723" y="2250"/>
                    <a:pt x="752" y="2247"/>
                    <a:pt x="781" y="2244"/>
                  </a:cubicBezTo>
                  <a:cubicBezTo>
                    <a:pt x="810" y="2241"/>
                    <a:pt x="840" y="2238"/>
                    <a:pt x="867" y="22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1" name="矩形 40"/>
          <p:cNvSpPr/>
          <p:nvPr/>
        </p:nvSpPr>
        <p:spPr>
          <a:xfrm>
            <a:off x="491286" y="4611214"/>
            <a:ext cx="31197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40714" y="4177323"/>
            <a:ext cx="2077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024947" y="2920901"/>
            <a:ext cx="31347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74375" y="2487010"/>
            <a:ext cx="2077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8298734" y="4584045"/>
            <a:ext cx="34092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default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585646" y="4177450"/>
            <a:ext cx="2077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7699628" y="2907380"/>
            <a:ext cx="340929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 designer can use </a:t>
            </a:r>
            <a:r>
              <a:rPr lang="en-US" altLang="zh-CN" sz="16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default</a:t>
            </a:r>
            <a:r>
              <a:rPr lang="en-US" altLang="zh-CN" sz="1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text to simulate what text would look like. </a:t>
            </a:r>
            <a:endParaRPr lang="en-US" altLang="zh-CN" sz="1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8986540" y="2473489"/>
            <a:ext cx="2077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0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Title goes here</a:t>
            </a:r>
            <a:endParaRPr lang="zh-CN" altLang="en-US" sz="2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-835405" y="392933"/>
            <a:ext cx="11849038" cy="1424782"/>
            <a:chOff x="-835405" y="392933"/>
            <a:chExt cx="11849038" cy="1424782"/>
          </a:xfrm>
        </p:grpSpPr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3" name="Freeform 1232"/>
            <p:cNvSpPr>
              <a:spLocks noEditPoints="1"/>
            </p:cNvSpPr>
            <p:nvPr/>
          </p:nvSpPr>
          <p:spPr bwMode="auto">
            <a:xfrm>
              <a:off x="3466529" y="589758"/>
              <a:ext cx="7547104" cy="2271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756946" y="392933"/>
              <a:ext cx="18051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D01D3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Title here</a:t>
              </a:r>
              <a:endParaRPr lang="zh-CN" altLang="en-US" sz="2400" b="1" dirty="0">
                <a:solidFill>
                  <a:srgbClr val="D01D3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接连接符 46"/>
          <p:cNvCxnSpPr/>
          <p:nvPr/>
        </p:nvCxnSpPr>
        <p:spPr>
          <a:xfrm flipH="1">
            <a:off x="2532741" y="-122830"/>
            <a:ext cx="1861838" cy="1666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7480774" y="-516292"/>
            <a:ext cx="2281451" cy="2088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 flipH="1">
            <a:off x="10029912" y="-257034"/>
            <a:ext cx="1861838" cy="16661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8814124" y="181969"/>
            <a:ext cx="3377876" cy="31480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H="1">
            <a:off x="757135" y="4165102"/>
            <a:ext cx="2281451" cy="2088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2532741" y="2088107"/>
            <a:ext cx="6754621" cy="2879678"/>
            <a:chOff x="2430322" y="1774209"/>
            <a:chExt cx="7082169" cy="2991324"/>
          </a:xfrm>
        </p:grpSpPr>
        <p:sp>
          <p:nvSpPr>
            <p:cNvPr id="53" name="Freeform 29"/>
            <p:cNvSpPr/>
            <p:nvPr/>
          </p:nvSpPr>
          <p:spPr bwMode="auto">
            <a:xfrm>
              <a:off x="8252068" y="2399853"/>
              <a:ext cx="1255122" cy="1914611"/>
            </a:xfrm>
            <a:custGeom>
              <a:avLst/>
              <a:gdLst>
                <a:gd name="T0" fmla="*/ 348 w 372"/>
                <a:gd name="T1" fmla="*/ 264 h 591"/>
                <a:gd name="T2" fmla="*/ 16 w 372"/>
                <a:gd name="T3" fmla="*/ 25 h 591"/>
                <a:gd name="T4" fmla="*/ 0 w 372"/>
                <a:gd name="T5" fmla="*/ 28 h 591"/>
                <a:gd name="T6" fmla="*/ 131 w 372"/>
                <a:gd name="T7" fmla="*/ 591 h 591"/>
                <a:gd name="T8" fmla="*/ 348 w 372"/>
                <a:gd name="T9" fmla="*/ 264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91">
                  <a:moveTo>
                    <a:pt x="348" y="264"/>
                  </a:moveTo>
                  <a:cubicBezTo>
                    <a:pt x="322" y="106"/>
                    <a:pt x="174" y="0"/>
                    <a:pt x="16" y="25"/>
                  </a:cubicBezTo>
                  <a:cubicBezTo>
                    <a:pt x="11" y="26"/>
                    <a:pt x="5" y="27"/>
                    <a:pt x="0" y="28"/>
                  </a:cubicBezTo>
                  <a:cubicBezTo>
                    <a:pt x="131" y="591"/>
                    <a:pt x="131" y="591"/>
                    <a:pt x="131" y="591"/>
                  </a:cubicBezTo>
                  <a:cubicBezTo>
                    <a:pt x="276" y="556"/>
                    <a:pt x="372" y="414"/>
                    <a:pt x="348" y="2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7290013" y="3586471"/>
              <a:ext cx="656569" cy="1064431"/>
            </a:xfrm>
            <a:custGeom>
              <a:avLst/>
              <a:gdLst>
                <a:gd name="T0" fmla="*/ 193 w 193"/>
                <a:gd name="T1" fmla="*/ 327 h 327"/>
                <a:gd name="T2" fmla="*/ 109 w 193"/>
                <a:gd name="T3" fmla="*/ 264 h 327"/>
                <a:gd name="T4" fmla="*/ 0 w 193"/>
                <a:gd name="T5" fmla="*/ 0 h 327"/>
                <a:gd name="T6" fmla="*/ 0 w 193"/>
                <a:gd name="T7" fmla="*/ 327 h 327"/>
                <a:gd name="T8" fmla="*/ 193 w 193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327">
                  <a:moveTo>
                    <a:pt x="193" y="327"/>
                  </a:moveTo>
                  <a:cubicBezTo>
                    <a:pt x="163" y="310"/>
                    <a:pt x="135" y="289"/>
                    <a:pt x="109" y="264"/>
                  </a:cubicBezTo>
                  <a:cubicBezTo>
                    <a:pt x="36" y="192"/>
                    <a:pt x="0" y="105"/>
                    <a:pt x="0" y="0"/>
                  </a:cubicBezTo>
                  <a:cubicBezTo>
                    <a:pt x="0" y="327"/>
                    <a:pt x="0" y="327"/>
                    <a:pt x="0" y="327"/>
                  </a:cubicBezTo>
                  <a:lnTo>
                    <a:pt x="193" y="327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6193079" y="3181169"/>
              <a:ext cx="996173" cy="1512038"/>
            </a:xfrm>
            <a:custGeom>
              <a:avLst/>
              <a:gdLst>
                <a:gd name="T0" fmla="*/ 225 w 295"/>
                <a:gd name="T1" fmla="*/ 258 h 466"/>
                <a:gd name="T2" fmla="*/ 35 w 295"/>
                <a:gd name="T3" fmla="*/ 447 h 466"/>
                <a:gd name="T4" fmla="*/ 0 w 295"/>
                <a:gd name="T5" fmla="*/ 466 h 466"/>
                <a:gd name="T6" fmla="*/ 295 w 295"/>
                <a:gd name="T7" fmla="*/ 466 h 466"/>
                <a:gd name="T8" fmla="*/ 295 w 295"/>
                <a:gd name="T9" fmla="*/ 0 h 466"/>
                <a:gd name="T10" fmla="*/ 225 w 295"/>
                <a:gd name="T11" fmla="*/ 258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5" h="466">
                  <a:moveTo>
                    <a:pt x="225" y="258"/>
                  </a:moveTo>
                  <a:cubicBezTo>
                    <a:pt x="179" y="336"/>
                    <a:pt x="115" y="400"/>
                    <a:pt x="35" y="447"/>
                  </a:cubicBezTo>
                  <a:cubicBezTo>
                    <a:pt x="23" y="454"/>
                    <a:pt x="12" y="460"/>
                    <a:pt x="0" y="466"/>
                  </a:cubicBezTo>
                  <a:cubicBezTo>
                    <a:pt x="295" y="466"/>
                    <a:pt x="295" y="466"/>
                    <a:pt x="295" y="466"/>
                  </a:cubicBezTo>
                  <a:cubicBezTo>
                    <a:pt x="295" y="0"/>
                    <a:pt x="295" y="0"/>
                    <a:pt x="295" y="0"/>
                  </a:cubicBezTo>
                  <a:cubicBezTo>
                    <a:pt x="295" y="93"/>
                    <a:pt x="272" y="180"/>
                    <a:pt x="225" y="2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17"/>
            <p:cNvSpPr/>
            <p:nvPr/>
          </p:nvSpPr>
          <p:spPr bwMode="auto">
            <a:xfrm>
              <a:off x="4141523" y="1920228"/>
              <a:ext cx="1720663" cy="2521883"/>
            </a:xfrm>
            <a:custGeom>
              <a:avLst/>
              <a:gdLst>
                <a:gd name="T0" fmla="*/ 0 w 512"/>
                <a:gd name="T1" fmla="*/ 344 h 779"/>
                <a:gd name="T2" fmla="*/ 435 w 512"/>
                <a:gd name="T3" fmla="*/ 779 h 779"/>
                <a:gd name="T4" fmla="*/ 512 w 512"/>
                <a:gd name="T5" fmla="*/ 772 h 779"/>
                <a:gd name="T6" fmla="*/ 168 w 512"/>
                <a:gd name="T7" fmla="*/ 0 h 779"/>
                <a:gd name="T8" fmla="*/ 0 w 512"/>
                <a:gd name="T9" fmla="*/ 344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2" h="779">
                  <a:moveTo>
                    <a:pt x="0" y="344"/>
                  </a:moveTo>
                  <a:cubicBezTo>
                    <a:pt x="0" y="584"/>
                    <a:pt x="195" y="779"/>
                    <a:pt x="435" y="779"/>
                  </a:cubicBezTo>
                  <a:cubicBezTo>
                    <a:pt x="461" y="779"/>
                    <a:pt x="487" y="776"/>
                    <a:pt x="512" y="772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66" y="80"/>
                    <a:pt x="0" y="204"/>
                    <a:pt x="0" y="34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13"/>
            <p:cNvSpPr/>
            <p:nvPr/>
          </p:nvSpPr>
          <p:spPr bwMode="auto">
            <a:xfrm>
              <a:off x="2936899" y="2627119"/>
              <a:ext cx="2203184" cy="2023783"/>
            </a:xfrm>
            <a:custGeom>
              <a:avLst/>
              <a:gdLst>
                <a:gd name="T0" fmla="*/ 436 w 656"/>
                <a:gd name="T1" fmla="*/ 420 h 625"/>
                <a:gd name="T2" fmla="*/ 365 w 656"/>
                <a:gd name="T3" fmla="*/ 158 h 625"/>
                <a:gd name="T4" fmla="*/ 389 w 656"/>
                <a:gd name="T5" fmla="*/ 0 h 625"/>
                <a:gd name="T6" fmla="*/ 370 w 656"/>
                <a:gd name="T7" fmla="*/ 34 h 625"/>
                <a:gd name="T8" fmla="*/ 318 w 656"/>
                <a:gd name="T9" fmla="*/ 118 h 625"/>
                <a:gd name="T10" fmla="*/ 0 w 656"/>
                <a:gd name="T11" fmla="*/ 625 h 625"/>
                <a:gd name="T12" fmla="*/ 656 w 656"/>
                <a:gd name="T13" fmla="*/ 625 h 625"/>
                <a:gd name="T14" fmla="*/ 625 w 656"/>
                <a:gd name="T15" fmla="*/ 608 h 625"/>
                <a:gd name="T16" fmla="*/ 436 w 656"/>
                <a:gd name="T17" fmla="*/ 42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6" h="625">
                  <a:moveTo>
                    <a:pt x="436" y="420"/>
                  </a:moveTo>
                  <a:cubicBezTo>
                    <a:pt x="388" y="341"/>
                    <a:pt x="365" y="253"/>
                    <a:pt x="365" y="158"/>
                  </a:cubicBezTo>
                  <a:cubicBezTo>
                    <a:pt x="365" y="104"/>
                    <a:pt x="373" y="51"/>
                    <a:pt x="389" y="0"/>
                  </a:cubicBezTo>
                  <a:cubicBezTo>
                    <a:pt x="384" y="11"/>
                    <a:pt x="377" y="23"/>
                    <a:pt x="370" y="34"/>
                  </a:cubicBezTo>
                  <a:cubicBezTo>
                    <a:pt x="318" y="118"/>
                    <a:pt x="318" y="118"/>
                    <a:pt x="318" y="118"/>
                  </a:cubicBezTo>
                  <a:cubicBezTo>
                    <a:pt x="0" y="625"/>
                    <a:pt x="0" y="625"/>
                    <a:pt x="0" y="625"/>
                  </a:cubicBezTo>
                  <a:cubicBezTo>
                    <a:pt x="656" y="625"/>
                    <a:pt x="656" y="625"/>
                    <a:pt x="656" y="625"/>
                  </a:cubicBezTo>
                  <a:cubicBezTo>
                    <a:pt x="646" y="620"/>
                    <a:pt x="636" y="614"/>
                    <a:pt x="625" y="608"/>
                  </a:cubicBezTo>
                  <a:cubicBezTo>
                    <a:pt x="547" y="562"/>
                    <a:pt x="483" y="499"/>
                    <a:pt x="436" y="42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2430322" y="1946156"/>
              <a:ext cx="1273517" cy="1132664"/>
            </a:xfrm>
            <a:custGeom>
              <a:avLst/>
              <a:gdLst>
                <a:gd name="T0" fmla="*/ 192 w 378"/>
                <a:gd name="T1" fmla="*/ 0 h 348"/>
                <a:gd name="T2" fmla="*/ 0 w 378"/>
                <a:gd name="T3" fmla="*/ 192 h 348"/>
                <a:gd name="T4" fmla="*/ 79 w 378"/>
                <a:gd name="T5" fmla="*/ 348 h 348"/>
                <a:gd name="T6" fmla="*/ 378 w 378"/>
                <a:gd name="T7" fmla="*/ 143 h 348"/>
                <a:gd name="T8" fmla="*/ 192 w 378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48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56"/>
                    <a:pt x="31" y="313"/>
                    <a:pt x="79" y="348"/>
                  </a:cubicBezTo>
                  <a:cubicBezTo>
                    <a:pt x="378" y="143"/>
                    <a:pt x="378" y="143"/>
                    <a:pt x="378" y="143"/>
                  </a:cubicBezTo>
                  <a:cubicBezTo>
                    <a:pt x="356" y="61"/>
                    <a:pt x="281" y="0"/>
                    <a:pt x="192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88900" dist="127000" dir="8100000" algn="tr" rotWithShape="0">
                <a:prstClr val="black">
                  <a:alpha val="5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"/>
            <p:cNvSpPr>
              <a:spLocks noEditPoints="1"/>
            </p:cNvSpPr>
            <p:nvPr/>
          </p:nvSpPr>
          <p:spPr bwMode="auto">
            <a:xfrm>
              <a:off x="2567578" y="1774209"/>
              <a:ext cx="6944913" cy="2991324"/>
            </a:xfrm>
            <a:custGeom>
              <a:avLst/>
              <a:gdLst>
                <a:gd name="T0" fmla="*/ 2281 w 2344"/>
                <a:gd name="T1" fmla="*/ 475 h 1045"/>
                <a:gd name="T2" fmla="*/ 1976 w 2344"/>
                <a:gd name="T3" fmla="*/ 305 h 1045"/>
                <a:gd name="T4" fmla="*/ 1841 w 2344"/>
                <a:gd name="T5" fmla="*/ 327 h 1045"/>
                <a:gd name="T6" fmla="*/ 2010 w 2344"/>
                <a:gd name="T7" fmla="*/ 39 h 1045"/>
                <a:gd name="T8" fmla="*/ 1634 w 2344"/>
                <a:gd name="T9" fmla="*/ 520 h 1045"/>
                <a:gd name="T10" fmla="*/ 1706 w 2344"/>
                <a:gd name="T11" fmla="*/ 938 h 1045"/>
                <a:gd name="T12" fmla="*/ 1597 w 2344"/>
                <a:gd name="T13" fmla="*/ 1001 h 1045"/>
                <a:gd name="T14" fmla="*/ 1597 w 2344"/>
                <a:gd name="T15" fmla="*/ 35 h 1045"/>
                <a:gd name="T16" fmla="*/ 1464 w 2344"/>
                <a:gd name="T17" fmla="*/ 109 h 1045"/>
                <a:gd name="T18" fmla="*/ 1556 w 2344"/>
                <a:gd name="T19" fmla="*/ 534 h 1045"/>
                <a:gd name="T20" fmla="*/ 1295 w 2344"/>
                <a:gd name="T21" fmla="*/ 82 h 1045"/>
                <a:gd name="T22" fmla="*/ 774 w 2344"/>
                <a:gd name="T23" fmla="*/ 83 h 1045"/>
                <a:gd name="T24" fmla="*/ 555 w 2344"/>
                <a:gd name="T25" fmla="*/ 336 h 1045"/>
                <a:gd name="T26" fmla="*/ 479 w 2344"/>
                <a:gd name="T27" fmla="*/ 83 h 1045"/>
                <a:gd name="T28" fmla="*/ 288 w 2344"/>
                <a:gd name="T29" fmla="*/ 0 h 1045"/>
                <a:gd name="T30" fmla="*/ 283 w 2344"/>
                <a:gd name="T31" fmla="*/ 0 h 1045"/>
                <a:gd name="T32" fmla="*/ 35 w 2344"/>
                <a:gd name="T33" fmla="*/ 147 h 1045"/>
                <a:gd name="T34" fmla="*/ 0 w 2344"/>
                <a:gd name="T35" fmla="*/ 282 h 1045"/>
                <a:gd name="T36" fmla="*/ 270 w 2344"/>
                <a:gd name="T37" fmla="*/ 564 h 1045"/>
                <a:gd name="T38" fmla="*/ 283 w 2344"/>
                <a:gd name="T39" fmla="*/ 521 h 1045"/>
                <a:gd name="T40" fmla="*/ 283 w 2344"/>
                <a:gd name="T41" fmla="*/ 43 h 1045"/>
                <a:gd name="T42" fmla="*/ 344 w 2344"/>
                <a:gd name="T43" fmla="*/ 51 h 1045"/>
                <a:gd name="T44" fmla="*/ 477 w 2344"/>
                <a:gd name="T45" fmla="*/ 411 h 1045"/>
                <a:gd name="T46" fmla="*/ 395 w 2344"/>
                <a:gd name="T47" fmla="*/ 541 h 1045"/>
                <a:gd name="T48" fmla="*/ 940 w 2344"/>
                <a:gd name="T49" fmla="*/ 1045 h 1045"/>
                <a:gd name="T50" fmla="*/ 1556 w 2344"/>
                <a:gd name="T51" fmla="*/ 1045 h 1045"/>
                <a:gd name="T52" fmla="*/ 1968 w 2344"/>
                <a:gd name="T53" fmla="*/ 1045 h 1045"/>
                <a:gd name="T54" fmla="*/ 1975 w 2344"/>
                <a:gd name="T55" fmla="*/ 1045 h 1045"/>
                <a:gd name="T56" fmla="*/ 2344 w 2344"/>
                <a:gd name="T57" fmla="*/ 674 h 1045"/>
                <a:gd name="T58" fmla="*/ 469 w 2344"/>
                <a:gd name="T59" fmla="*/ 494 h 1045"/>
                <a:gd name="T60" fmla="*/ 540 w 2344"/>
                <a:gd name="T61" fmla="*/ 376 h 1045"/>
                <a:gd name="T62" fmla="*/ 587 w 2344"/>
                <a:gd name="T63" fmla="*/ 796 h 1045"/>
                <a:gd name="T64" fmla="*/ 807 w 2344"/>
                <a:gd name="T65" fmla="*/ 1001 h 1045"/>
                <a:gd name="T66" fmla="*/ 1037 w 2344"/>
                <a:gd name="T67" fmla="*/ 1009 h 1045"/>
                <a:gd name="T68" fmla="*/ 798 w 2344"/>
                <a:gd name="T69" fmla="*/ 943 h 1045"/>
                <a:gd name="T70" fmla="*/ 560 w 2344"/>
                <a:gd name="T71" fmla="*/ 535 h 1045"/>
                <a:gd name="T72" fmla="*/ 799 w 2344"/>
                <a:gd name="T73" fmla="*/ 125 h 1045"/>
                <a:gd name="T74" fmla="*/ 1273 w 2344"/>
                <a:gd name="T75" fmla="*/ 126 h 1045"/>
                <a:gd name="T76" fmla="*/ 1511 w 2344"/>
                <a:gd name="T77" fmla="*/ 535 h 1045"/>
                <a:gd name="T78" fmla="*/ 1272 w 2344"/>
                <a:gd name="T79" fmla="*/ 946 h 1045"/>
                <a:gd name="T80" fmla="*/ 1037 w 2344"/>
                <a:gd name="T81" fmla="*/ 1009 h 1045"/>
                <a:gd name="T82" fmla="*/ 1296 w 2344"/>
                <a:gd name="T83" fmla="*/ 982 h 1045"/>
                <a:gd name="T84" fmla="*/ 1556 w 2344"/>
                <a:gd name="T85" fmla="*/ 535 h 1045"/>
                <a:gd name="T86" fmla="*/ 1261 w 2344"/>
                <a:gd name="T87" fmla="*/ 1001 h 1045"/>
                <a:gd name="T88" fmla="*/ 1975 w 2344"/>
                <a:gd name="T89" fmla="*/ 1008 h 1045"/>
                <a:gd name="T90" fmla="*/ 1638 w 2344"/>
                <a:gd name="T91" fmla="*/ 674 h 1045"/>
                <a:gd name="T92" fmla="*/ 1975 w 2344"/>
                <a:gd name="T93" fmla="*/ 341 h 1045"/>
                <a:gd name="T94" fmla="*/ 2259 w 2344"/>
                <a:gd name="T95" fmla="*/ 504 h 1045"/>
                <a:gd name="T96" fmla="*/ 2257 w 2344"/>
                <a:gd name="T97" fmla="*/ 838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44" h="1045">
                  <a:moveTo>
                    <a:pt x="2344" y="674"/>
                  </a:moveTo>
                  <a:cubicBezTo>
                    <a:pt x="2344" y="603"/>
                    <a:pt x="2323" y="536"/>
                    <a:pt x="2281" y="475"/>
                  </a:cubicBezTo>
                  <a:cubicBezTo>
                    <a:pt x="2239" y="413"/>
                    <a:pt x="2184" y="366"/>
                    <a:pt x="2116" y="337"/>
                  </a:cubicBezTo>
                  <a:cubicBezTo>
                    <a:pt x="2069" y="316"/>
                    <a:pt x="2022" y="305"/>
                    <a:pt x="1976" y="305"/>
                  </a:cubicBezTo>
                  <a:cubicBezTo>
                    <a:pt x="1958" y="305"/>
                    <a:pt x="1937" y="307"/>
                    <a:pt x="1913" y="311"/>
                  </a:cubicBezTo>
                  <a:cubicBezTo>
                    <a:pt x="1841" y="327"/>
                    <a:pt x="1841" y="327"/>
                    <a:pt x="1841" y="327"/>
                  </a:cubicBezTo>
                  <a:cubicBezTo>
                    <a:pt x="2066" y="39"/>
                    <a:pt x="2066" y="39"/>
                    <a:pt x="2066" y="39"/>
                  </a:cubicBezTo>
                  <a:cubicBezTo>
                    <a:pt x="2010" y="39"/>
                    <a:pt x="2010" y="39"/>
                    <a:pt x="2010" y="39"/>
                  </a:cubicBezTo>
                  <a:cubicBezTo>
                    <a:pt x="1741" y="364"/>
                    <a:pt x="1741" y="364"/>
                    <a:pt x="1741" y="364"/>
                  </a:cubicBezTo>
                  <a:cubicBezTo>
                    <a:pt x="1696" y="419"/>
                    <a:pt x="1660" y="472"/>
                    <a:pt x="1634" y="520"/>
                  </a:cubicBezTo>
                  <a:cubicBezTo>
                    <a:pt x="1610" y="566"/>
                    <a:pt x="1597" y="617"/>
                    <a:pt x="1597" y="674"/>
                  </a:cubicBezTo>
                  <a:cubicBezTo>
                    <a:pt x="1597" y="779"/>
                    <a:pt x="1633" y="866"/>
                    <a:pt x="1706" y="938"/>
                  </a:cubicBezTo>
                  <a:cubicBezTo>
                    <a:pt x="1732" y="963"/>
                    <a:pt x="1760" y="984"/>
                    <a:pt x="1790" y="1001"/>
                  </a:cubicBezTo>
                  <a:cubicBezTo>
                    <a:pt x="1597" y="1001"/>
                    <a:pt x="1597" y="1001"/>
                    <a:pt x="1597" y="1001"/>
                  </a:cubicBezTo>
                  <a:cubicBezTo>
                    <a:pt x="1597" y="674"/>
                    <a:pt x="1597" y="674"/>
                    <a:pt x="1597" y="674"/>
                  </a:cubicBezTo>
                  <a:cubicBezTo>
                    <a:pt x="1597" y="35"/>
                    <a:pt x="1597" y="35"/>
                    <a:pt x="1597" y="35"/>
                  </a:cubicBezTo>
                  <a:cubicBezTo>
                    <a:pt x="1464" y="67"/>
                    <a:pt x="1464" y="67"/>
                    <a:pt x="1464" y="67"/>
                  </a:cubicBezTo>
                  <a:cubicBezTo>
                    <a:pt x="1464" y="109"/>
                    <a:pt x="1464" y="109"/>
                    <a:pt x="1464" y="109"/>
                  </a:cubicBezTo>
                  <a:cubicBezTo>
                    <a:pt x="1556" y="89"/>
                    <a:pt x="1556" y="89"/>
                    <a:pt x="1556" y="89"/>
                  </a:cubicBezTo>
                  <a:cubicBezTo>
                    <a:pt x="1556" y="534"/>
                    <a:pt x="1556" y="534"/>
                    <a:pt x="1556" y="534"/>
                  </a:cubicBezTo>
                  <a:cubicBezTo>
                    <a:pt x="1556" y="442"/>
                    <a:pt x="1532" y="354"/>
                    <a:pt x="1486" y="274"/>
                  </a:cubicBezTo>
                  <a:cubicBezTo>
                    <a:pt x="1439" y="193"/>
                    <a:pt x="1375" y="129"/>
                    <a:pt x="1295" y="82"/>
                  </a:cubicBezTo>
                  <a:cubicBezTo>
                    <a:pt x="1216" y="36"/>
                    <a:pt x="1128" y="13"/>
                    <a:pt x="1034" y="13"/>
                  </a:cubicBezTo>
                  <a:cubicBezTo>
                    <a:pt x="942" y="13"/>
                    <a:pt x="854" y="36"/>
                    <a:pt x="774" y="83"/>
                  </a:cubicBezTo>
                  <a:cubicBezTo>
                    <a:pt x="694" y="130"/>
                    <a:pt x="631" y="194"/>
                    <a:pt x="585" y="274"/>
                  </a:cubicBezTo>
                  <a:cubicBezTo>
                    <a:pt x="573" y="294"/>
                    <a:pt x="563" y="315"/>
                    <a:pt x="555" y="336"/>
                  </a:cubicBezTo>
                  <a:cubicBezTo>
                    <a:pt x="560" y="316"/>
                    <a:pt x="563" y="296"/>
                    <a:pt x="563" y="276"/>
                  </a:cubicBezTo>
                  <a:cubicBezTo>
                    <a:pt x="563" y="201"/>
                    <a:pt x="536" y="138"/>
                    <a:pt x="479" y="83"/>
                  </a:cubicBezTo>
                  <a:cubicBezTo>
                    <a:pt x="459" y="62"/>
                    <a:pt x="437" y="46"/>
                    <a:pt x="415" y="33"/>
                  </a:cubicBezTo>
                  <a:cubicBezTo>
                    <a:pt x="376" y="11"/>
                    <a:pt x="334" y="0"/>
                    <a:pt x="288" y="0"/>
                  </a:cubicBezTo>
                  <a:cubicBezTo>
                    <a:pt x="287" y="0"/>
                    <a:pt x="287" y="0"/>
                    <a:pt x="286" y="0"/>
                  </a:cubicBezTo>
                  <a:cubicBezTo>
                    <a:pt x="285" y="0"/>
                    <a:pt x="284" y="0"/>
                    <a:pt x="283" y="0"/>
                  </a:cubicBezTo>
                  <a:cubicBezTo>
                    <a:pt x="181" y="0"/>
                    <a:pt x="93" y="53"/>
                    <a:pt x="43" y="133"/>
                  </a:cubicBezTo>
                  <a:cubicBezTo>
                    <a:pt x="40" y="138"/>
                    <a:pt x="37" y="142"/>
                    <a:pt x="35" y="147"/>
                  </a:cubicBezTo>
                  <a:cubicBezTo>
                    <a:pt x="23" y="168"/>
                    <a:pt x="15" y="189"/>
                    <a:pt x="10" y="210"/>
                  </a:cubicBezTo>
                  <a:cubicBezTo>
                    <a:pt x="4" y="233"/>
                    <a:pt x="0" y="257"/>
                    <a:pt x="0" y="282"/>
                  </a:cubicBezTo>
                  <a:cubicBezTo>
                    <a:pt x="0" y="395"/>
                    <a:pt x="67" y="493"/>
                    <a:pt x="164" y="538"/>
                  </a:cubicBezTo>
                  <a:cubicBezTo>
                    <a:pt x="196" y="553"/>
                    <a:pt x="232" y="562"/>
                    <a:pt x="270" y="564"/>
                  </a:cubicBezTo>
                  <a:cubicBezTo>
                    <a:pt x="297" y="521"/>
                    <a:pt x="297" y="521"/>
                    <a:pt x="297" y="521"/>
                  </a:cubicBezTo>
                  <a:cubicBezTo>
                    <a:pt x="293" y="521"/>
                    <a:pt x="288" y="521"/>
                    <a:pt x="283" y="521"/>
                  </a:cubicBezTo>
                  <a:cubicBezTo>
                    <a:pt x="150" y="521"/>
                    <a:pt x="43" y="414"/>
                    <a:pt x="43" y="282"/>
                  </a:cubicBezTo>
                  <a:cubicBezTo>
                    <a:pt x="43" y="150"/>
                    <a:pt x="150" y="43"/>
                    <a:pt x="283" y="43"/>
                  </a:cubicBezTo>
                  <a:cubicBezTo>
                    <a:pt x="300" y="43"/>
                    <a:pt x="316" y="45"/>
                    <a:pt x="332" y="48"/>
                  </a:cubicBezTo>
                  <a:cubicBezTo>
                    <a:pt x="336" y="49"/>
                    <a:pt x="340" y="50"/>
                    <a:pt x="344" y="51"/>
                  </a:cubicBezTo>
                  <a:cubicBezTo>
                    <a:pt x="444" y="77"/>
                    <a:pt x="518" y="166"/>
                    <a:pt x="522" y="273"/>
                  </a:cubicBezTo>
                  <a:cubicBezTo>
                    <a:pt x="521" y="317"/>
                    <a:pt x="506" y="364"/>
                    <a:pt x="477" y="411"/>
                  </a:cubicBezTo>
                  <a:cubicBezTo>
                    <a:pt x="451" y="452"/>
                    <a:pt x="451" y="452"/>
                    <a:pt x="451" y="452"/>
                  </a:cubicBezTo>
                  <a:cubicBezTo>
                    <a:pt x="395" y="541"/>
                    <a:pt x="395" y="541"/>
                    <a:pt x="395" y="541"/>
                  </a:cubicBezTo>
                  <a:cubicBezTo>
                    <a:pt x="78" y="1045"/>
                    <a:pt x="78" y="1045"/>
                    <a:pt x="78" y="1045"/>
                  </a:cubicBezTo>
                  <a:cubicBezTo>
                    <a:pt x="940" y="1045"/>
                    <a:pt x="940" y="1045"/>
                    <a:pt x="940" y="1045"/>
                  </a:cubicBezTo>
                  <a:cubicBezTo>
                    <a:pt x="1129" y="1045"/>
                    <a:pt x="1129" y="1045"/>
                    <a:pt x="1129" y="1045"/>
                  </a:cubicBezTo>
                  <a:cubicBezTo>
                    <a:pt x="1556" y="1045"/>
                    <a:pt x="1556" y="1045"/>
                    <a:pt x="1556" y="1045"/>
                  </a:cubicBezTo>
                  <a:cubicBezTo>
                    <a:pt x="1597" y="1045"/>
                    <a:pt x="1597" y="1045"/>
                    <a:pt x="1597" y="1045"/>
                  </a:cubicBezTo>
                  <a:cubicBezTo>
                    <a:pt x="1968" y="1045"/>
                    <a:pt x="1968" y="1045"/>
                    <a:pt x="1968" y="1045"/>
                  </a:cubicBezTo>
                  <a:cubicBezTo>
                    <a:pt x="1976" y="1045"/>
                    <a:pt x="1976" y="1045"/>
                    <a:pt x="1976" y="1045"/>
                  </a:cubicBezTo>
                  <a:cubicBezTo>
                    <a:pt x="1975" y="1045"/>
                    <a:pt x="1975" y="1045"/>
                    <a:pt x="1975" y="1045"/>
                  </a:cubicBezTo>
                  <a:cubicBezTo>
                    <a:pt x="2078" y="1043"/>
                    <a:pt x="2163" y="1008"/>
                    <a:pt x="2235" y="936"/>
                  </a:cubicBezTo>
                  <a:cubicBezTo>
                    <a:pt x="2308" y="863"/>
                    <a:pt x="2344" y="777"/>
                    <a:pt x="2344" y="674"/>
                  </a:cubicBezTo>
                  <a:close/>
                  <a:moveTo>
                    <a:pt x="151" y="1001"/>
                  </a:moveTo>
                  <a:cubicBezTo>
                    <a:pt x="469" y="494"/>
                    <a:pt x="469" y="494"/>
                    <a:pt x="469" y="494"/>
                  </a:cubicBezTo>
                  <a:cubicBezTo>
                    <a:pt x="521" y="410"/>
                    <a:pt x="521" y="410"/>
                    <a:pt x="521" y="410"/>
                  </a:cubicBezTo>
                  <a:cubicBezTo>
                    <a:pt x="528" y="399"/>
                    <a:pt x="535" y="387"/>
                    <a:pt x="540" y="376"/>
                  </a:cubicBezTo>
                  <a:cubicBezTo>
                    <a:pt x="524" y="427"/>
                    <a:pt x="516" y="480"/>
                    <a:pt x="516" y="534"/>
                  </a:cubicBezTo>
                  <a:cubicBezTo>
                    <a:pt x="516" y="629"/>
                    <a:pt x="539" y="717"/>
                    <a:pt x="587" y="796"/>
                  </a:cubicBezTo>
                  <a:cubicBezTo>
                    <a:pt x="634" y="875"/>
                    <a:pt x="698" y="938"/>
                    <a:pt x="776" y="984"/>
                  </a:cubicBezTo>
                  <a:cubicBezTo>
                    <a:pt x="787" y="990"/>
                    <a:pt x="797" y="996"/>
                    <a:pt x="807" y="1001"/>
                  </a:cubicBezTo>
                  <a:lnTo>
                    <a:pt x="151" y="1001"/>
                  </a:lnTo>
                  <a:close/>
                  <a:moveTo>
                    <a:pt x="1037" y="1009"/>
                  </a:moveTo>
                  <a:cubicBezTo>
                    <a:pt x="1007" y="1009"/>
                    <a:pt x="977" y="1006"/>
                    <a:pt x="948" y="1001"/>
                  </a:cubicBezTo>
                  <a:cubicBezTo>
                    <a:pt x="896" y="991"/>
                    <a:pt x="845" y="971"/>
                    <a:pt x="798" y="943"/>
                  </a:cubicBezTo>
                  <a:cubicBezTo>
                    <a:pt x="723" y="900"/>
                    <a:pt x="664" y="841"/>
                    <a:pt x="623" y="769"/>
                  </a:cubicBezTo>
                  <a:cubicBezTo>
                    <a:pt x="581" y="698"/>
                    <a:pt x="560" y="619"/>
                    <a:pt x="560" y="535"/>
                  </a:cubicBezTo>
                  <a:cubicBezTo>
                    <a:pt x="560" y="452"/>
                    <a:pt x="581" y="373"/>
                    <a:pt x="624" y="299"/>
                  </a:cubicBezTo>
                  <a:cubicBezTo>
                    <a:pt x="667" y="226"/>
                    <a:pt x="726" y="167"/>
                    <a:pt x="799" y="125"/>
                  </a:cubicBezTo>
                  <a:cubicBezTo>
                    <a:pt x="873" y="82"/>
                    <a:pt x="953" y="61"/>
                    <a:pt x="1037" y="61"/>
                  </a:cubicBezTo>
                  <a:cubicBezTo>
                    <a:pt x="1120" y="61"/>
                    <a:pt x="1199" y="83"/>
                    <a:pt x="1273" y="126"/>
                  </a:cubicBezTo>
                  <a:cubicBezTo>
                    <a:pt x="1346" y="168"/>
                    <a:pt x="1405" y="227"/>
                    <a:pt x="1447" y="299"/>
                  </a:cubicBezTo>
                  <a:cubicBezTo>
                    <a:pt x="1489" y="372"/>
                    <a:pt x="1511" y="451"/>
                    <a:pt x="1511" y="535"/>
                  </a:cubicBezTo>
                  <a:cubicBezTo>
                    <a:pt x="1511" y="618"/>
                    <a:pt x="1489" y="697"/>
                    <a:pt x="1446" y="771"/>
                  </a:cubicBezTo>
                  <a:cubicBezTo>
                    <a:pt x="1404" y="846"/>
                    <a:pt x="1345" y="904"/>
                    <a:pt x="1272" y="946"/>
                  </a:cubicBezTo>
                  <a:cubicBezTo>
                    <a:pt x="1225" y="973"/>
                    <a:pt x="1177" y="991"/>
                    <a:pt x="1126" y="1001"/>
                  </a:cubicBezTo>
                  <a:cubicBezTo>
                    <a:pt x="1097" y="1006"/>
                    <a:pt x="1067" y="1009"/>
                    <a:pt x="1037" y="1009"/>
                  </a:cubicBezTo>
                  <a:close/>
                  <a:moveTo>
                    <a:pt x="1261" y="1001"/>
                  </a:moveTo>
                  <a:cubicBezTo>
                    <a:pt x="1273" y="995"/>
                    <a:pt x="1284" y="989"/>
                    <a:pt x="1296" y="982"/>
                  </a:cubicBezTo>
                  <a:cubicBezTo>
                    <a:pt x="1376" y="935"/>
                    <a:pt x="1440" y="871"/>
                    <a:pt x="1486" y="793"/>
                  </a:cubicBezTo>
                  <a:cubicBezTo>
                    <a:pt x="1533" y="715"/>
                    <a:pt x="1556" y="628"/>
                    <a:pt x="1556" y="535"/>
                  </a:cubicBezTo>
                  <a:cubicBezTo>
                    <a:pt x="1556" y="1001"/>
                    <a:pt x="1556" y="1001"/>
                    <a:pt x="1556" y="1001"/>
                  </a:cubicBezTo>
                  <a:lnTo>
                    <a:pt x="1261" y="1001"/>
                  </a:lnTo>
                  <a:close/>
                  <a:moveTo>
                    <a:pt x="2136" y="962"/>
                  </a:moveTo>
                  <a:cubicBezTo>
                    <a:pt x="2087" y="993"/>
                    <a:pt x="2032" y="1008"/>
                    <a:pt x="1975" y="1008"/>
                  </a:cubicBezTo>
                  <a:cubicBezTo>
                    <a:pt x="1886" y="1008"/>
                    <a:pt x="1807" y="975"/>
                    <a:pt x="1740" y="909"/>
                  </a:cubicBezTo>
                  <a:cubicBezTo>
                    <a:pt x="1673" y="844"/>
                    <a:pt x="1638" y="764"/>
                    <a:pt x="1638" y="674"/>
                  </a:cubicBezTo>
                  <a:cubicBezTo>
                    <a:pt x="1638" y="583"/>
                    <a:pt x="1672" y="504"/>
                    <a:pt x="1738" y="439"/>
                  </a:cubicBezTo>
                  <a:cubicBezTo>
                    <a:pt x="1803" y="374"/>
                    <a:pt x="1883" y="341"/>
                    <a:pt x="1975" y="341"/>
                  </a:cubicBezTo>
                  <a:cubicBezTo>
                    <a:pt x="2034" y="341"/>
                    <a:pt x="2090" y="356"/>
                    <a:pt x="2140" y="386"/>
                  </a:cubicBezTo>
                  <a:cubicBezTo>
                    <a:pt x="2191" y="416"/>
                    <a:pt x="2231" y="456"/>
                    <a:pt x="2259" y="504"/>
                  </a:cubicBezTo>
                  <a:cubicBezTo>
                    <a:pt x="2288" y="553"/>
                    <a:pt x="2303" y="608"/>
                    <a:pt x="2303" y="668"/>
                  </a:cubicBezTo>
                  <a:cubicBezTo>
                    <a:pt x="2303" y="728"/>
                    <a:pt x="2287" y="785"/>
                    <a:pt x="2257" y="838"/>
                  </a:cubicBezTo>
                  <a:cubicBezTo>
                    <a:pt x="2226" y="891"/>
                    <a:pt x="2186" y="932"/>
                    <a:pt x="2136" y="9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27000" dist="165100" dir="8100000" algn="tr" rotWithShape="0">
                <a:prstClr val="black">
                  <a:alpha val="6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2945435" y="5096538"/>
            <a:ext cx="70180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 H A N K S      F O R      Y O U R      W A T C H I N G</a:t>
            </a:r>
            <a:endParaRPr lang="zh-CN" altLang="en-US" sz="21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98586" y="6253211"/>
            <a:ext cx="458549" cy="457200"/>
            <a:chOff x="182896" y="6138000"/>
            <a:chExt cx="720000" cy="720000"/>
          </a:xfrm>
        </p:grpSpPr>
        <p:sp>
          <p:nvSpPr>
            <p:cNvPr id="61" name="椭圆 60"/>
            <p:cNvSpPr/>
            <p:nvPr/>
          </p:nvSpPr>
          <p:spPr>
            <a:xfrm>
              <a:off x="182896" y="6138000"/>
              <a:ext cx="720000" cy="72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487965" y="645167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092295" y="1520554"/>
            <a:ext cx="458549" cy="457200"/>
            <a:chOff x="182896" y="6138000"/>
            <a:chExt cx="720000" cy="720000"/>
          </a:xfrm>
        </p:grpSpPr>
        <p:sp>
          <p:nvSpPr>
            <p:cNvPr id="64" name="椭圆 63"/>
            <p:cNvSpPr/>
            <p:nvPr/>
          </p:nvSpPr>
          <p:spPr>
            <a:xfrm>
              <a:off x="182896" y="6138000"/>
              <a:ext cx="720000" cy="72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487965" y="6451671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EditPoints="1"/>
          </p:cNvSpPr>
          <p:nvPr/>
        </p:nvSpPr>
        <p:spPr bwMode="auto">
          <a:xfrm>
            <a:off x="6881255" y="3356478"/>
            <a:ext cx="385221" cy="330951"/>
          </a:xfrm>
          <a:custGeom>
            <a:avLst/>
            <a:gdLst/>
            <a:ahLst/>
            <a:cxnLst>
              <a:cxn ang="0">
                <a:pos x="24" y="215"/>
              </a:cxn>
              <a:cxn ang="0">
                <a:pos x="18" y="205"/>
              </a:cxn>
              <a:cxn ang="0">
                <a:pos x="18" y="201"/>
              </a:cxn>
              <a:cxn ang="0">
                <a:pos x="22" y="193"/>
              </a:cxn>
              <a:cxn ang="0">
                <a:pos x="26" y="189"/>
              </a:cxn>
              <a:cxn ang="0">
                <a:pos x="45" y="160"/>
              </a:cxn>
              <a:cxn ang="0">
                <a:pos x="26" y="146"/>
              </a:cxn>
              <a:cxn ang="0">
                <a:pos x="7" y="120"/>
              </a:cxn>
              <a:cxn ang="0">
                <a:pos x="0" y="91"/>
              </a:cxn>
              <a:cxn ang="0">
                <a:pos x="3" y="73"/>
              </a:cxn>
              <a:cxn ang="0">
                <a:pos x="15" y="47"/>
              </a:cxn>
              <a:cxn ang="0">
                <a:pos x="36" y="27"/>
              </a:cxn>
              <a:cxn ang="0">
                <a:pos x="65" y="11"/>
              </a:cxn>
              <a:cxn ang="0">
                <a:pos x="100" y="3"/>
              </a:cxn>
              <a:cxn ang="0">
                <a:pos x="124" y="0"/>
              </a:cxn>
              <a:cxn ang="0">
                <a:pos x="162" y="4"/>
              </a:cxn>
              <a:cxn ang="0">
                <a:pos x="194" y="16"/>
              </a:cxn>
              <a:cxn ang="0">
                <a:pos x="220" y="34"/>
              </a:cxn>
              <a:cxn ang="0">
                <a:pos x="239" y="56"/>
              </a:cxn>
              <a:cxn ang="0">
                <a:pos x="248" y="81"/>
              </a:cxn>
              <a:cxn ang="0">
                <a:pos x="248" y="100"/>
              </a:cxn>
              <a:cxn ang="0">
                <a:pos x="239" y="126"/>
              </a:cxn>
              <a:cxn ang="0">
                <a:pos x="220" y="149"/>
              </a:cxn>
              <a:cxn ang="0">
                <a:pos x="194" y="166"/>
              </a:cxn>
              <a:cxn ang="0">
                <a:pos x="162" y="177"/>
              </a:cxn>
              <a:cxn ang="0">
                <a:pos x="124" y="181"/>
              </a:cxn>
              <a:cxn ang="0">
                <a:pos x="107" y="180"/>
              </a:cxn>
              <a:cxn ang="0">
                <a:pos x="62" y="207"/>
              </a:cxn>
              <a:cxn ang="0">
                <a:pos x="30" y="215"/>
              </a:cxn>
              <a:cxn ang="0">
                <a:pos x="28" y="204"/>
              </a:cxn>
              <a:cxn ang="0">
                <a:pos x="43" y="201"/>
              </a:cxn>
              <a:cxn ang="0">
                <a:pos x="74" y="189"/>
              </a:cxn>
              <a:cxn ang="0">
                <a:pos x="104" y="169"/>
              </a:cxn>
              <a:cxn ang="0">
                <a:pos x="124" y="170"/>
              </a:cxn>
              <a:cxn ang="0">
                <a:pos x="147" y="169"/>
              </a:cxn>
              <a:cxn ang="0">
                <a:pos x="197" y="153"/>
              </a:cxn>
              <a:cxn ang="0">
                <a:pos x="219" y="135"/>
              </a:cxn>
              <a:cxn ang="0">
                <a:pos x="232" y="115"/>
              </a:cxn>
              <a:cxn ang="0">
                <a:pos x="238" y="91"/>
              </a:cxn>
              <a:cxn ang="0">
                <a:pos x="236" y="74"/>
              </a:cxn>
              <a:cxn ang="0">
                <a:pos x="224" y="53"/>
              </a:cxn>
              <a:cxn ang="0">
                <a:pos x="205" y="35"/>
              </a:cxn>
              <a:cxn ang="0">
                <a:pos x="169" y="18"/>
              </a:cxn>
              <a:cxn ang="0">
                <a:pos x="124" y="11"/>
              </a:cxn>
              <a:cxn ang="0">
                <a:pos x="101" y="14"/>
              </a:cxn>
              <a:cxn ang="0">
                <a:pos x="53" y="30"/>
              </a:cxn>
              <a:cxn ang="0">
                <a:pos x="31" y="46"/>
              </a:cxn>
              <a:cxn ang="0">
                <a:pos x="16" y="68"/>
              </a:cxn>
              <a:cxn ang="0">
                <a:pos x="11" y="91"/>
              </a:cxn>
              <a:cxn ang="0">
                <a:pos x="13" y="108"/>
              </a:cxn>
              <a:cxn ang="0">
                <a:pos x="28" y="133"/>
              </a:cxn>
              <a:cxn ang="0">
                <a:pos x="53" y="153"/>
              </a:cxn>
              <a:cxn ang="0">
                <a:pos x="55" y="160"/>
              </a:cxn>
              <a:cxn ang="0">
                <a:pos x="39" y="191"/>
              </a:cxn>
              <a:cxn ang="0">
                <a:pos x="30" y="200"/>
              </a:cxn>
              <a:cxn ang="0">
                <a:pos x="28" y="204"/>
              </a:cxn>
            </a:cxnLst>
            <a:rect l="0" t="0" r="r" b="b"/>
            <a:pathLst>
              <a:path w="248" h="215">
                <a:moveTo>
                  <a:pt x="28" y="215"/>
                </a:moveTo>
                <a:lnTo>
                  <a:pt x="28" y="215"/>
                </a:lnTo>
                <a:lnTo>
                  <a:pt x="24" y="215"/>
                </a:lnTo>
                <a:lnTo>
                  <a:pt x="22" y="212"/>
                </a:lnTo>
                <a:lnTo>
                  <a:pt x="19" y="210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1"/>
                </a:lnTo>
                <a:lnTo>
                  <a:pt x="19" y="199"/>
                </a:lnTo>
                <a:lnTo>
                  <a:pt x="22" y="195"/>
                </a:lnTo>
                <a:lnTo>
                  <a:pt x="22" y="193"/>
                </a:lnTo>
                <a:lnTo>
                  <a:pt x="22" y="193"/>
                </a:lnTo>
                <a:lnTo>
                  <a:pt x="26" y="189"/>
                </a:lnTo>
                <a:lnTo>
                  <a:pt x="26" y="189"/>
                </a:lnTo>
                <a:lnTo>
                  <a:pt x="35" y="177"/>
                </a:lnTo>
                <a:lnTo>
                  <a:pt x="40" y="170"/>
                </a:lnTo>
                <a:lnTo>
                  <a:pt x="45" y="160"/>
                </a:lnTo>
                <a:lnTo>
                  <a:pt x="45" y="160"/>
                </a:lnTo>
                <a:lnTo>
                  <a:pt x="34" y="153"/>
                </a:lnTo>
                <a:lnTo>
                  <a:pt x="26" y="146"/>
                </a:lnTo>
                <a:lnTo>
                  <a:pt x="18" y="138"/>
                </a:lnTo>
                <a:lnTo>
                  <a:pt x="12" y="129"/>
                </a:lnTo>
                <a:lnTo>
                  <a:pt x="7" y="120"/>
                </a:lnTo>
                <a:lnTo>
                  <a:pt x="3" y="111"/>
                </a:lnTo>
                <a:lnTo>
                  <a:pt x="1" y="101"/>
                </a:lnTo>
                <a:lnTo>
                  <a:pt x="0" y="91"/>
                </a:lnTo>
                <a:lnTo>
                  <a:pt x="0" y="91"/>
                </a:lnTo>
                <a:lnTo>
                  <a:pt x="1" y="81"/>
                </a:lnTo>
                <a:lnTo>
                  <a:pt x="3" y="73"/>
                </a:lnTo>
                <a:lnTo>
                  <a:pt x="5" y="64"/>
                </a:lnTo>
                <a:lnTo>
                  <a:pt x="9" y="56"/>
                </a:lnTo>
                <a:lnTo>
                  <a:pt x="15" y="47"/>
                </a:lnTo>
                <a:lnTo>
                  <a:pt x="22" y="41"/>
                </a:lnTo>
                <a:lnTo>
                  <a:pt x="28" y="34"/>
                </a:lnTo>
                <a:lnTo>
                  <a:pt x="36" y="27"/>
                </a:lnTo>
                <a:lnTo>
                  <a:pt x="46" y="22"/>
                </a:lnTo>
                <a:lnTo>
                  <a:pt x="55" y="16"/>
                </a:lnTo>
                <a:lnTo>
                  <a:pt x="65" y="11"/>
                </a:lnTo>
                <a:lnTo>
                  <a:pt x="76" y="8"/>
                </a:lnTo>
                <a:lnTo>
                  <a:pt x="88" y="4"/>
                </a:lnTo>
                <a:lnTo>
                  <a:pt x="100" y="3"/>
                </a:lnTo>
                <a:lnTo>
                  <a:pt x="112" y="2"/>
                </a:lnTo>
                <a:lnTo>
                  <a:pt x="124" y="0"/>
                </a:lnTo>
                <a:lnTo>
                  <a:pt x="124" y="0"/>
                </a:lnTo>
                <a:lnTo>
                  <a:pt x="138" y="2"/>
                </a:lnTo>
                <a:lnTo>
                  <a:pt x="150" y="3"/>
                </a:lnTo>
                <a:lnTo>
                  <a:pt x="162" y="4"/>
                </a:lnTo>
                <a:lnTo>
                  <a:pt x="173" y="8"/>
                </a:lnTo>
                <a:lnTo>
                  <a:pt x="184" y="11"/>
                </a:lnTo>
                <a:lnTo>
                  <a:pt x="194" y="16"/>
                </a:lnTo>
                <a:lnTo>
                  <a:pt x="204" y="22"/>
                </a:lnTo>
                <a:lnTo>
                  <a:pt x="212" y="27"/>
                </a:lnTo>
                <a:lnTo>
                  <a:pt x="220" y="34"/>
                </a:lnTo>
                <a:lnTo>
                  <a:pt x="227" y="41"/>
                </a:lnTo>
                <a:lnTo>
                  <a:pt x="234" y="47"/>
                </a:lnTo>
                <a:lnTo>
                  <a:pt x="239" y="56"/>
                </a:lnTo>
                <a:lnTo>
                  <a:pt x="243" y="64"/>
                </a:lnTo>
                <a:lnTo>
                  <a:pt x="246" y="73"/>
                </a:lnTo>
                <a:lnTo>
                  <a:pt x="248" y="81"/>
                </a:lnTo>
                <a:lnTo>
                  <a:pt x="248" y="91"/>
                </a:lnTo>
                <a:lnTo>
                  <a:pt x="248" y="91"/>
                </a:lnTo>
                <a:lnTo>
                  <a:pt x="248" y="100"/>
                </a:lnTo>
                <a:lnTo>
                  <a:pt x="246" y="110"/>
                </a:lnTo>
                <a:lnTo>
                  <a:pt x="243" y="118"/>
                </a:lnTo>
                <a:lnTo>
                  <a:pt x="239" y="126"/>
                </a:lnTo>
                <a:lnTo>
                  <a:pt x="234" y="134"/>
                </a:lnTo>
                <a:lnTo>
                  <a:pt x="227" y="142"/>
                </a:lnTo>
                <a:lnTo>
                  <a:pt x="220" y="149"/>
                </a:lnTo>
                <a:lnTo>
                  <a:pt x="212" y="154"/>
                </a:lnTo>
                <a:lnTo>
                  <a:pt x="204" y="161"/>
                </a:lnTo>
                <a:lnTo>
                  <a:pt x="194" y="166"/>
                </a:lnTo>
                <a:lnTo>
                  <a:pt x="184" y="170"/>
                </a:lnTo>
                <a:lnTo>
                  <a:pt x="173" y="174"/>
                </a:lnTo>
                <a:lnTo>
                  <a:pt x="162" y="177"/>
                </a:lnTo>
                <a:lnTo>
                  <a:pt x="150" y="180"/>
                </a:lnTo>
                <a:lnTo>
                  <a:pt x="138" y="181"/>
                </a:lnTo>
                <a:lnTo>
                  <a:pt x="124" y="181"/>
                </a:lnTo>
                <a:lnTo>
                  <a:pt x="124" y="181"/>
                </a:lnTo>
                <a:lnTo>
                  <a:pt x="107" y="180"/>
                </a:lnTo>
                <a:lnTo>
                  <a:pt x="107" y="180"/>
                </a:lnTo>
                <a:lnTo>
                  <a:pt x="93" y="191"/>
                </a:lnTo>
                <a:lnTo>
                  <a:pt x="78" y="200"/>
                </a:lnTo>
                <a:lnTo>
                  <a:pt x="62" y="207"/>
                </a:lnTo>
                <a:lnTo>
                  <a:pt x="46" y="212"/>
                </a:lnTo>
                <a:lnTo>
                  <a:pt x="46" y="212"/>
                </a:lnTo>
                <a:lnTo>
                  <a:pt x="30" y="215"/>
                </a:lnTo>
                <a:lnTo>
                  <a:pt x="28" y="215"/>
                </a:lnTo>
                <a:close/>
                <a:moveTo>
                  <a:pt x="28" y="204"/>
                </a:moveTo>
                <a:lnTo>
                  <a:pt x="28" y="204"/>
                </a:lnTo>
                <a:lnTo>
                  <a:pt x="28" y="204"/>
                </a:lnTo>
                <a:lnTo>
                  <a:pt x="28" y="204"/>
                </a:lnTo>
                <a:lnTo>
                  <a:pt x="43" y="201"/>
                </a:lnTo>
                <a:lnTo>
                  <a:pt x="43" y="201"/>
                </a:lnTo>
                <a:lnTo>
                  <a:pt x="59" y="196"/>
                </a:lnTo>
                <a:lnTo>
                  <a:pt x="74" y="189"/>
                </a:lnTo>
                <a:lnTo>
                  <a:pt x="89" y="181"/>
                </a:lnTo>
                <a:lnTo>
                  <a:pt x="101" y="170"/>
                </a:lnTo>
                <a:lnTo>
                  <a:pt x="104" y="169"/>
                </a:lnTo>
                <a:lnTo>
                  <a:pt x="105" y="169"/>
                </a:lnTo>
                <a:lnTo>
                  <a:pt x="105" y="169"/>
                </a:lnTo>
                <a:lnTo>
                  <a:pt x="124" y="170"/>
                </a:lnTo>
                <a:lnTo>
                  <a:pt x="124" y="170"/>
                </a:lnTo>
                <a:lnTo>
                  <a:pt x="136" y="170"/>
                </a:lnTo>
                <a:lnTo>
                  <a:pt x="147" y="169"/>
                </a:lnTo>
                <a:lnTo>
                  <a:pt x="169" y="164"/>
                </a:lnTo>
                <a:lnTo>
                  <a:pt x="188" y="157"/>
                </a:lnTo>
                <a:lnTo>
                  <a:pt x="197" y="153"/>
                </a:lnTo>
                <a:lnTo>
                  <a:pt x="205" y="147"/>
                </a:lnTo>
                <a:lnTo>
                  <a:pt x="212" y="142"/>
                </a:lnTo>
                <a:lnTo>
                  <a:pt x="219" y="135"/>
                </a:lnTo>
                <a:lnTo>
                  <a:pt x="224" y="129"/>
                </a:lnTo>
                <a:lnTo>
                  <a:pt x="229" y="122"/>
                </a:lnTo>
                <a:lnTo>
                  <a:pt x="232" y="115"/>
                </a:lnTo>
                <a:lnTo>
                  <a:pt x="236" y="107"/>
                </a:lnTo>
                <a:lnTo>
                  <a:pt x="238" y="99"/>
                </a:lnTo>
                <a:lnTo>
                  <a:pt x="238" y="91"/>
                </a:lnTo>
                <a:lnTo>
                  <a:pt x="238" y="91"/>
                </a:lnTo>
                <a:lnTo>
                  <a:pt x="238" y="83"/>
                </a:lnTo>
                <a:lnTo>
                  <a:pt x="236" y="74"/>
                </a:lnTo>
                <a:lnTo>
                  <a:pt x="232" y="68"/>
                </a:lnTo>
                <a:lnTo>
                  <a:pt x="229" y="60"/>
                </a:lnTo>
                <a:lnTo>
                  <a:pt x="224" y="53"/>
                </a:lnTo>
                <a:lnTo>
                  <a:pt x="219" y="46"/>
                </a:lnTo>
                <a:lnTo>
                  <a:pt x="212" y="41"/>
                </a:lnTo>
                <a:lnTo>
                  <a:pt x="205" y="35"/>
                </a:lnTo>
                <a:lnTo>
                  <a:pt x="197" y="30"/>
                </a:lnTo>
                <a:lnTo>
                  <a:pt x="188" y="25"/>
                </a:lnTo>
                <a:lnTo>
                  <a:pt x="169" y="18"/>
                </a:lnTo>
                <a:lnTo>
                  <a:pt x="147" y="14"/>
                </a:lnTo>
                <a:lnTo>
                  <a:pt x="136" y="12"/>
                </a:lnTo>
                <a:lnTo>
                  <a:pt x="124" y="11"/>
                </a:lnTo>
                <a:lnTo>
                  <a:pt x="124" y="11"/>
                </a:lnTo>
                <a:lnTo>
                  <a:pt x="113" y="12"/>
                </a:lnTo>
                <a:lnTo>
                  <a:pt x="101" y="14"/>
                </a:lnTo>
                <a:lnTo>
                  <a:pt x="81" y="18"/>
                </a:lnTo>
                <a:lnTo>
                  <a:pt x="61" y="25"/>
                </a:lnTo>
                <a:lnTo>
                  <a:pt x="53" y="30"/>
                </a:lnTo>
                <a:lnTo>
                  <a:pt x="45" y="35"/>
                </a:lnTo>
                <a:lnTo>
                  <a:pt x="36" y="41"/>
                </a:lnTo>
                <a:lnTo>
                  <a:pt x="31" y="46"/>
                </a:lnTo>
                <a:lnTo>
                  <a:pt x="24" y="53"/>
                </a:lnTo>
                <a:lnTo>
                  <a:pt x="20" y="60"/>
                </a:lnTo>
                <a:lnTo>
                  <a:pt x="16" y="68"/>
                </a:lnTo>
                <a:lnTo>
                  <a:pt x="13" y="74"/>
                </a:lnTo>
                <a:lnTo>
                  <a:pt x="12" y="83"/>
                </a:lnTo>
                <a:lnTo>
                  <a:pt x="11" y="91"/>
                </a:lnTo>
                <a:lnTo>
                  <a:pt x="11" y="91"/>
                </a:lnTo>
                <a:lnTo>
                  <a:pt x="12" y="100"/>
                </a:lnTo>
                <a:lnTo>
                  <a:pt x="13" y="108"/>
                </a:lnTo>
                <a:lnTo>
                  <a:pt x="18" y="118"/>
                </a:lnTo>
                <a:lnTo>
                  <a:pt x="22" y="126"/>
                </a:lnTo>
                <a:lnTo>
                  <a:pt x="28" y="133"/>
                </a:lnTo>
                <a:lnTo>
                  <a:pt x="35" y="141"/>
                </a:lnTo>
                <a:lnTo>
                  <a:pt x="43" y="146"/>
                </a:lnTo>
                <a:lnTo>
                  <a:pt x="53" y="153"/>
                </a:lnTo>
                <a:lnTo>
                  <a:pt x="57" y="154"/>
                </a:lnTo>
                <a:lnTo>
                  <a:pt x="55" y="160"/>
                </a:lnTo>
                <a:lnTo>
                  <a:pt x="55" y="160"/>
                </a:lnTo>
                <a:lnTo>
                  <a:pt x="51" y="172"/>
                </a:lnTo>
                <a:lnTo>
                  <a:pt x="46" y="183"/>
                </a:lnTo>
                <a:lnTo>
                  <a:pt x="39" y="191"/>
                </a:lnTo>
                <a:lnTo>
                  <a:pt x="34" y="197"/>
                </a:lnTo>
                <a:lnTo>
                  <a:pt x="34" y="197"/>
                </a:lnTo>
                <a:lnTo>
                  <a:pt x="30" y="200"/>
                </a:lnTo>
                <a:lnTo>
                  <a:pt x="30" y="201"/>
                </a:lnTo>
                <a:lnTo>
                  <a:pt x="30" y="201"/>
                </a:lnTo>
                <a:lnTo>
                  <a:pt x="28" y="204"/>
                </a:lnTo>
                <a:lnTo>
                  <a:pt x="28" y="2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" name="Freeform 7"/>
          <p:cNvSpPr>
            <a:spLocks noEditPoints="1"/>
          </p:cNvSpPr>
          <p:nvPr/>
        </p:nvSpPr>
        <p:spPr bwMode="auto">
          <a:xfrm>
            <a:off x="5255808" y="3356478"/>
            <a:ext cx="389920" cy="330951"/>
          </a:xfrm>
          <a:custGeom>
            <a:avLst/>
            <a:gdLst/>
            <a:ahLst/>
            <a:cxnLst>
              <a:cxn ang="0">
                <a:pos x="26" y="215"/>
              </a:cxn>
              <a:cxn ang="0">
                <a:pos x="18" y="205"/>
              </a:cxn>
              <a:cxn ang="0">
                <a:pos x="18" y="201"/>
              </a:cxn>
              <a:cxn ang="0">
                <a:pos x="23" y="193"/>
              </a:cxn>
              <a:cxn ang="0">
                <a:pos x="26" y="189"/>
              </a:cxn>
              <a:cxn ang="0">
                <a:pos x="45" y="160"/>
              </a:cxn>
              <a:cxn ang="0">
                <a:pos x="26" y="146"/>
              </a:cxn>
              <a:cxn ang="0">
                <a:pos x="7" y="120"/>
              </a:cxn>
              <a:cxn ang="0">
                <a:pos x="0" y="91"/>
              </a:cxn>
              <a:cxn ang="0">
                <a:pos x="3" y="73"/>
              </a:cxn>
              <a:cxn ang="0">
                <a:pos x="16" y="47"/>
              </a:cxn>
              <a:cxn ang="0">
                <a:pos x="36" y="27"/>
              </a:cxn>
              <a:cxn ang="0">
                <a:pos x="66" y="11"/>
              </a:cxn>
              <a:cxn ang="0">
                <a:pos x="100" y="3"/>
              </a:cxn>
              <a:cxn ang="0">
                <a:pos x="126" y="0"/>
              </a:cxn>
              <a:cxn ang="0">
                <a:pos x="162" y="4"/>
              </a:cxn>
              <a:cxn ang="0">
                <a:pos x="194" y="16"/>
              </a:cxn>
              <a:cxn ang="0">
                <a:pos x="221" y="34"/>
              </a:cxn>
              <a:cxn ang="0">
                <a:pos x="239" y="56"/>
              </a:cxn>
              <a:cxn ang="0">
                <a:pos x="248" y="81"/>
              </a:cxn>
              <a:cxn ang="0">
                <a:pos x="248" y="100"/>
              </a:cxn>
              <a:cxn ang="0">
                <a:pos x="239" y="126"/>
              </a:cxn>
              <a:cxn ang="0">
                <a:pos x="221" y="149"/>
              </a:cxn>
              <a:cxn ang="0">
                <a:pos x="194" y="166"/>
              </a:cxn>
              <a:cxn ang="0">
                <a:pos x="162" y="177"/>
              </a:cxn>
              <a:cxn ang="0">
                <a:pos x="126" y="181"/>
              </a:cxn>
              <a:cxn ang="0">
                <a:pos x="108" y="180"/>
              </a:cxn>
              <a:cxn ang="0">
                <a:pos x="63" y="207"/>
              </a:cxn>
              <a:cxn ang="0">
                <a:pos x="30" y="215"/>
              </a:cxn>
              <a:cxn ang="0">
                <a:pos x="28" y="204"/>
              </a:cxn>
              <a:cxn ang="0">
                <a:pos x="43" y="201"/>
              </a:cxn>
              <a:cxn ang="0">
                <a:pos x="74" y="189"/>
              </a:cxn>
              <a:cxn ang="0">
                <a:pos x="104" y="169"/>
              </a:cxn>
              <a:cxn ang="0">
                <a:pos x="126" y="170"/>
              </a:cxn>
              <a:cxn ang="0">
                <a:pos x="147" y="169"/>
              </a:cxn>
              <a:cxn ang="0">
                <a:pos x="197" y="153"/>
              </a:cxn>
              <a:cxn ang="0">
                <a:pos x="219" y="135"/>
              </a:cxn>
              <a:cxn ang="0">
                <a:pos x="234" y="115"/>
              </a:cxn>
              <a:cxn ang="0">
                <a:pos x="239" y="91"/>
              </a:cxn>
              <a:cxn ang="0">
                <a:pos x="236" y="74"/>
              </a:cxn>
              <a:cxn ang="0">
                <a:pos x="224" y="53"/>
              </a:cxn>
              <a:cxn ang="0">
                <a:pos x="205" y="35"/>
              </a:cxn>
              <a:cxn ang="0">
                <a:pos x="169" y="18"/>
              </a:cxn>
              <a:cxn ang="0">
                <a:pos x="126" y="11"/>
              </a:cxn>
              <a:cxn ang="0">
                <a:pos x="103" y="14"/>
              </a:cxn>
              <a:cxn ang="0">
                <a:pos x="53" y="30"/>
              </a:cxn>
              <a:cxn ang="0">
                <a:pos x="31" y="46"/>
              </a:cxn>
              <a:cxn ang="0">
                <a:pos x="16" y="68"/>
              </a:cxn>
              <a:cxn ang="0">
                <a:pos x="11" y="91"/>
              </a:cxn>
              <a:cxn ang="0">
                <a:pos x="15" y="108"/>
              </a:cxn>
              <a:cxn ang="0">
                <a:pos x="28" y="133"/>
              </a:cxn>
              <a:cxn ang="0">
                <a:pos x="54" y="153"/>
              </a:cxn>
              <a:cxn ang="0">
                <a:pos x="57" y="160"/>
              </a:cxn>
              <a:cxn ang="0">
                <a:pos x="41" y="191"/>
              </a:cxn>
              <a:cxn ang="0">
                <a:pos x="31" y="200"/>
              </a:cxn>
              <a:cxn ang="0">
                <a:pos x="28" y="204"/>
              </a:cxn>
            </a:cxnLst>
            <a:rect l="0" t="0" r="r" b="b"/>
            <a:pathLst>
              <a:path w="250" h="215">
                <a:moveTo>
                  <a:pt x="30" y="215"/>
                </a:moveTo>
                <a:lnTo>
                  <a:pt x="30" y="215"/>
                </a:lnTo>
                <a:lnTo>
                  <a:pt x="26" y="215"/>
                </a:lnTo>
                <a:lnTo>
                  <a:pt x="22" y="212"/>
                </a:lnTo>
                <a:lnTo>
                  <a:pt x="19" y="210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1"/>
                </a:lnTo>
                <a:lnTo>
                  <a:pt x="19" y="199"/>
                </a:lnTo>
                <a:lnTo>
                  <a:pt x="22" y="195"/>
                </a:lnTo>
                <a:lnTo>
                  <a:pt x="23" y="193"/>
                </a:lnTo>
                <a:lnTo>
                  <a:pt x="23" y="193"/>
                </a:lnTo>
                <a:lnTo>
                  <a:pt x="26" y="189"/>
                </a:lnTo>
                <a:lnTo>
                  <a:pt x="26" y="189"/>
                </a:lnTo>
                <a:lnTo>
                  <a:pt x="36" y="177"/>
                </a:lnTo>
                <a:lnTo>
                  <a:pt x="41" y="170"/>
                </a:lnTo>
                <a:lnTo>
                  <a:pt x="45" y="160"/>
                </a:lnTo>
                <a:lnTo>
                  <a:pt x="45" y="160"/>
                </a:lnTo>
                <a:lnTo>
                  <a:pt x="35" y="153"/>
                </a:lnTo>
                <a:lnTo>
                  <a:pt x="26" y="146"/>
                </a:lnTo>
                <a:lnTo>
                  <a:pt x="19" y="138"/>
                </a:lnTo>
                <a:lnTo>
                  <a:pt x="12" y="129"/>
                </a:lnTo>
                <a:lnTo>
                  <a:pt x="7" y="120"/>
                </a:lnTo>
                <a:lnTo>
                  <a:pt x="4" y="111"/>
                </a:lnTo>
                <a:lnTo>
                  <a:pt x="1" y="101"/>
                </a:lnTo>
                <a:lnTo>
                  <a:pt x="0" y="91"/>
                </a:lnTo>
                <a:lnTo>
                  <a:pt x="0" y="91"/>
                </a:lnTo>
                <a:lnTo>
                  <a:pt x="1" y="81"/>
                </a:lnTo>
                <a:lnTo>
                  <a:pt x="3" y="73"/>
                </a:lnTo>
                <a:lnTo>
                  <a:pt x="7" y="64"/>
                </a:lnTo>
                <a:lnTo>
                  <a:pt x="11" y="56"/>
                </a:lnTo>
                <a:lnTo>
                  <a:pt x="16" y="47"/>
                </a:lnTo>
                <a:lnTo>
                  <a:pt x="22" y="41"/>
                </a:lnTo>
                <a:lnTo>
                  <a:pt x="30" y="34"/>
                </a:lnTo>
                <a:lnTo>
                  <a:pt x="36" y="27"/>
                </a:lnTo>
                <a:lnTo>
                  <a:pt x="46" y="22"/>
                </a:lnTo>
                <a:lnTo>
                  <a:pt x="55" y="16"/>
                </a:lnTo>
                <a:lnTo>
                  <a:pt x="66" y="11"/>
                </a:lnTo>
                <a:lnTo>
                  <a:pt x="77" y="8"/>
                </a:lnTo>
                <a:lnTo>
                  <a:pt x="88" y="4"/>
                </a:lnTo>
                <a:lnTo>
                  <a:pt x="100" y="3"/>
                </a:lnTo>
                <a:lnTo>
                  <a:pt x="112" y="2"/>
                </a:lnTo>
                <a:lnTo>
                  <a:pt x="126" y="0"/>
                </a:lnTo>
                <a:lnTo>
                  <a:pt x="126" y="0"/>
                </a:lnTo>
                <a:lnTo>
                  <a:pt x="138" y="2"/>
                </a:lnTo>
                <a:lnTo>
                  <a:pt x="150" y="3"/>
                </a:lnTo>
                <a:lnTo>
                  <a:pt x="162" y="4"/>
                </a:lnTo>
                <a:lnTo>
                  <a:pt x="173" y="8"/>
                </a:lnTo>
                <a:lnTo>
                  <a:pt x="184" y="11"/>
                </a:lnTo>
                <a:lnTo>
                  <a:pt x="194" y="16"/>
                </a:lnTo>
                <a:lnTo>
                  <a:pt x="204" y="22"/>
                </a:lnTo>
                <a:lnTo>
                  <a:pt x="213" y="27"/>
                </a:lnTo>
                <a:lnTo>
                  <a:pt x="221" y="34"/>
                </a:lnTo>
                <a:lnTo>
                  <a:pt x="228" y="41"/>
                </a:lnTo>
                <a:lnTo>
                  <a:pt x="234" y="47"/>
                </a:lnTo>
                <a:lnTo>
                  <a:pt x="239" y="56"/>
                </a:lnTo>
                <a:lnTo>
                  <a:pt x="243" y="64"/>
                </a:lnTo>
                <a:lnTo>
                  <a:pt x="247" y="73"/>
                </a:lnTo>
                <a:lnTo>
                  <a:pt x="248" y="81"/>
                </a:lnTo>
                <a:lnTo>
                  <a:pt x="250" y="91"/>
                </a:lnTo>
                <a:lnTo>
                  <a:pt x="250" y="91"/>
                </a:lnTo>
                <a:lnTo>
                  <a:pt x="248" y="100"/>
                </a:lnTo>
                <a:lnTo>
                  <a:pt x="247" y="110"/>
                </a:lnTo>
                <a:lnTo>
                  <a:pt x="243" y="118"/>
                </a:lnTo>
                <a:lnTo>
                  <a:pt x="239" y="126"/>
                </a:lnTo>
                <a:lnTo>
                  <a:pt x="234" y="134"/>
                </a:lnTo>
                <a:lnTo>
                  <a:pt x="228" y="142"/>
                </a:lnTo>
                <a:lnTo>
                  <a:pt x="221" y="149"/>
                </a:lnTo>
                <a:lnTo>
                  <a:pt x="213" y="154"/>
                </a:lnTo>
                <a:lnTo>
                  <a:pt x="204" y="161"/>
                </a:lnTo>
                <a:lnTo>
                  <a:pt x="194" y="166"/>
                </a:lnTo>
                <a:lnTo>
                  <a:pt x="184" y="170"/>
                </a:lnTo>
                <a:lnTo>
                  <a:pt x="173" y="174"/>
                </a:lnTo>
                <a:lnTo>
                  <a:pt x="162" y="177"/>
                </a:lnTo>
                <a:lnTo>
                  <a:pt x="150" y="180"/>
                </a:lnTo>
                <a:lnTo>
                  <a:pt x="138" y="181"/>
                </a:lnTo>
                <a:lnTo>
                  <a:pt x="126" y="181"/>
                </a:lnTo>
                <a:lnTo>
                  <a:pt x="126" y="181"/>
                </a:lnTo>
                <a:lnTo>
                  <a:pt x="108" y="180"/>
                </a:lnTo>
                <a:lnTo>
                  <a:pt x="108" y="180"/>
                </a:lnTo>
                <a:lnTo>
                  <a:pt x="93" y="191"/>
                </a:lnTo>
                <a:lnTo>
                  <a:pt x="78" y="200"/>
                </a:lnTo>
                <a:lnTo>
                  <a:pt x="63" y="207"/>
                </a:lnTo>
                <a:lnTo>
                  <a:pt x="46" y="212"/>
                </a:lnTo>
                <a:lnTo>
                  <a:pt x="46" y="212"/>
                </a:lnTo>
                <a:lnTo>
                  <a:pt x="30" y="215"/>
                </a:lnTo>
                <a:lnTo>
                  <a:pt x="30" y="215"/>
                </a:lnTo>
                <a:close/>
                <a:moveTo>
                  <a:pt x="28" y="204"/>
                </a:moveTo>
                <a:lnTo>
                  <a:pt x="28" y="204"/>
                </a:lnTo>
                <a:lnTo>
                  <a:pt x="30" y="204"/>
                </a:lnTo>
                <a:lnTo>
                  <a:pt x="30" y="204"/>
                </a:lnTo>
                <a:lnTo>
                  <a:pt x="43" y="201"/>
                </a:lnTo>
                <a:lnTo>
                  <a:pt x="43" y="201"/>
                </a:lnTo>
                <a:lnTo>
                  <a:pt x="59" y="196"/>
                </a:lnTo>
                <a:lnTo>
                  <a:pt x="74" y="189"/>
                </a:lnTo>
                <a:lnTo>
                  <a:pt x="89" y="181"/>
                </a:lnTo>
                <a:lnTo>
                  <a:pt x="103" y="170"/>
                </a:lnTo>
                <a:lnTo>
                  <a:pt x="104" y="169"/>
                </a:lnTo>
                <a:lnTo>
                  <a:pt x="107" y="169"/>
                </a:lnTo>
                <a:lnTo>
                  <a:pt x="107" y="169"/>
                </a:lnTo>
                <a:lnTo>
                  <a:pt x="126" y="170"/>
                </a:lnTo>
                <a:lnTo>
                  <a:pt x="126" y="170"/>
                </a:lnTo>
                <a:lnTo>
                  <a:pt x="136" y="170"/>
                </a:lnTo>
                <a:lnTo>
                  <a:pt x="147" y="169"/>
                </a:lnTo>
                <a:lnTo>
                  <a:pt x="169" y="164"/>
                </a:lnTo>
                <a:lnTo>
                  <a:pt x="188" y="157"/>
                </a:lnTo>
                <a:lnTo>
                  <a:pt x="197" y="153"/>
                </a:lnTo>
                <a:lnTo>
                  <a:pt x="205" y="147"/>
                </a:lnTo>
                <a:lnTo>
                  <a:pt x="212" y="142"/>
                </a:lnTo>
                <a:lnTo>
                  <a:pt x="219" y="135"/>
                </a:lnTo>
                <a:lnTo>
                  <a:pt x="224" y="129"/>
                </a:lnTo>
                <a:lnTo>
                  <a:pt x="230" y="122"/>
                </a:lnTo>
                <a:lnTo>
                  <a:pt x="234" y="115"/>
                </a:lnTo>
                <a:lnTo>
                  <a:pt x="236" y="107"/>
                </a:lnTo>
                <a:lnTo>
                  <a:pt x="238" y="99"/>
                </a:lnTo>
                <a:lnTo>
                  <a:pt x="239" y="91"/>
                </a:lnTo>
                <a:lnTo>
                  <a:pt x="239" y="91"/>
                </a:lnTo>
                <a:lnTo>
                  <a:pt x="238" y="83"/>
                </a:lnTo>
                <a:lnTo>
                  <a:pt x="236" y="74"/>
                </a:lnTo>
                <a:lnTo>
                  <a:pt x="234" y="68"/>
                </a:lnTo>
                <a:lnTo>
                  <a:pt x="230" y="60"/>
                </a:lnTo>
                <a:lnTo>
                  <a:pt x="224" y="53"/>
                </a:lnTo>
                <a:lnTo>
                  <a:pt x="219" y="46"/>
                </a:lnTo>
                <a:lnTo>
                  <a:pt x="212" y="41"/>
                </a:lnTo>
                <a:lnTo>
                  <a:pt x="205" y="35"/>
                </a:lnTo>
                <a:lnTo>
                  <a:pt x="197" y="30"/>
                </a:lnTo>
                <a:lnTo>
                  <a:pt x="188" y="25"/>
                </a:lnTo>
                <a:lnTo>
                  <a:pt x="169" y="18"/>
                </a:lnTo>
                <a:lnTo>
                  <a:pt x="147" y="14"/>
                </a:lnTo>
                <a:lnTo>
                  <a:pt x="136" y="12"/>
                </a:lnTo>
                <a:lnTo>
                  <a:pt x="126" y="11"/>
                </a:lnTo>
                <a:lnTo>
                  <a:pt x="126" y="11"/>
                </a:lnTo>
                <a:lnTo>
                  <a:pt x="113" y="12"/>
                </a:lnTo>
                <a:lnTo>
                  <a:pt x="103" y="14"/>
                </a:lnTo>
                <a:lnTo>
                  <a:pt x="81" y="18"/>
                </a:lnTo>
                <a:lnTo>
                  <a:pt x="62" y="25"/>
                </a:lnTo>
                <a:lnTo>
                  <a:pt x="53" y="30"/>
                </a:lnTo>
                <a:lnTo>
                  <a:pt x="45" y="35"/>
                </a:lnTo>
                <a:lnTo>
                  <a:pt x="38" y="41"/>
                </a:lnTo>
                <a:lnTo>
                  <a:pt x="31" y="46"/>
                </a:lnTo>
                <a:lnTo>
                  <a:pt x="26" y="53"/>
                </a:lnTo>
                <a:lnTo>
                  <a:pt x="20" y="60"/>
                </a:lnTo>
                <a:lnTo>
                  <a:pt x="16" y="68"/>
                </a:lnTo>
                <a:lnTo>
                  <a:pt x="14" y="74"/>
                </a:lnTo>
                <a:lnTo>
                  <a:pt x="12" y="83"/>
                </a:lnTo>
                <a:lnTo>
                  <a:pt x="11" y="91"/>
                </a:lnTo>
                <a:lnTo>
                  <a:pt x="11" y="91"/>
                </a:lnTo>
                <a:lnTo>
                  <a:pt x="12" y="100"/>
                </a:lnTo>
                <a:lnTo>
                  <a:pt x="15" y="108"/>
                </a:lnTo>
                <a:lnTo>
                  <a:pt x="18" y="118"/>
                </a:lnTo>
                <a:lnTo>
                  <a:pt x="23" y="126"/>
                </a:lnTo>
                <a:lnTo>
                  <a:pt x="28" y="133"/>
                </a:lnTo>
                <a:lnTo>
                  <a:pt x="35" y="141"/>
                </a:lnTo>
                <a:lnTo>
                  <a:pt x="45" y="146"/>
                </a:lnTo>
                <a:lnTo>
                  <a:pt x="54" y="153"/>
                </a:lnTo>
                <a:lnTo>
                  <a:pt x="57" y="154"/>
                </a:lnTo>
                <a:lnTo>
                  <a:pt x="57" y="160"/>
                </a:lnTo>
                <a:lnTo>
                  <a:pt x="57" y="160"/>
                </a:lnTo>
                <a:lnTo>
                  <a:pt x="51" y="172"/>
                </a:lnTo>
                <a:lnTo>
                  <a:pt x="46" y="183"/>
                </a:lnTo>
                <a:lnTo>
                  <a:pt x="41" y="191"/>
                </a:lnTo>
                <a:lnTo>
                  <a:pt x="34" y="197"/>
                </a:lnTo>
                <a:lnTo>
                  <a:pt x="34" y="197"/>
                </a:lnTo>
                <a:lnTo>
                  <a:pt x="31" y="200"/>
                </a:lnTo>
                <a:lnTo>
                  <a:pt x="30" y="201"/>
                </a:lnTo>
                <a:lnTo>
                  <a:pt x="30" y="201"/>
                </a:lnTo>
                <a:lnTo>
                  <a:pt x="28" y="204"/>
                </a:lnTo>
                <a:lnTo>
                  <a:pt x="28" y="2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" name="Freeform 8"/>
          <p:cNvSpPr>
            <a:spLocks noEditPoints="1"/>
          </p:cNvSpPr>
          <p:nvPr/>
        </p:nvSpPr>
        <p:spPr bwMode="auto">
          <a:xfrm>
            <a:off x="6063836" y="3356478"/>
            <a:ext cx="389920" cy="330951"/>
          </a:xfrm>
          <a:custGeom>
            <a:avLst/>
            <a:gdLst/>
            <a:ahLst/>
            <a:cxnLst>
              <a:cxn ang="0">
                <a:pos x="26" y="215"/>
              </a:cxn>
              <a:cxn ang="0">
                <a:pos x="18" y="205"/>
              </a:cxn>
              <a:cxn ang="0">
                <a:pos x="18" y="201"/>
              </a:cxn>
              <a:cxn ang="0">
                <a:pos x="23" y="193"/>
              </a:cxn>
              <a:cxn ang="0">
                <a:pos x="26" y="189"/>
              </a:cxn>
              <a:cxn ang="0">
                <a:pos x="45" y="160"/>
              </a:cxn>
              <a:cxn ang="0">
                <a:pos x="26" y="146"/>
              </a:cxn>
              <a:cxn ang="0">
                <a:pos x="7" y="120"/>
              </a:cxn>
              <a:cxn ang="0">
                <a:pos x="0" y="91"/>
              </a:cxn>
              <a:cxn ang="0">
                <a:pos x="3" y="73"/>
              </a:cxn>
              <a:cxn ang="0">
                <a:pos x="15" y="47"/>
              </a:cxn>
              <a:cxn ang="0">
                <a:pos x="37" y="27"/>
              </a:cxn>
              <a:cxn ang="0">
                <a:pos x="66" y="11"/>
              </a:cxn>
              <a:cxn ang="0">
                <a:pos x="100" y="3"/>
              </a:cxn>
              <a:cxn ang="0">
                <a:pos x="124" y="0"/>
              </a:cxn>
              <a:cxn ang="0">
                <a:pos x="162" y="4"/>
              </a:cxn>
              <a:cxn ang="0">
                <a:pos x="195" y="16"/>
              </a:cxn>
              <a:cxn ang="0">
                <a:pos x="220" y="34"/>
              </a:cxn>
              <a:cxn ang="0">
                <a:pos x="239" y="56"/>
              </a:cxn>
              <a:cxn ang="0">
                <a:pos x="249" y="81"/>
              </a:cxn>
              <a:cxn ang="0">
                <a:pos x="249" y="100"/>
              </a:cxn>
              <a:cxn ang="0">
                <a:pos x="239" y="126"/>
              </a:cxn>
              <a:cxn ang="0">
                <a:pos x="220" y="149"/>
              </a:cxn>
              <a:cxn ang="0">
                <a:pos x="195" y="166"/>
              </a:cxn>
              <a:cxn ang="0">
                <a:pos x="162" y="177"/>
              </a:cxn>
              <a:cxn ang="0">
                <a:pos x="124" y="181"/>
              </a:cxn>
              <a:cxn ang="0">
                <a:pos x="107" y="180"/>
              </a:cxn>
              <a:cxn ang="0">
                <a:pos x="62" y="207"/>
              </a:cxn>
              <a:cxn ang="0">
                <a:pos x="30" y="215"/>
              </a:cxn>
              <a:cxn ang="0">
                <a:pos x="29" y="204"/>
              </a:cxn>
              <a:cxn ang="0">
                <a:pos x="43" y="201"/>
              </a:cxn>
              <a:cxn ang="0">
                <a:pos x="74" y="189"/>
              </a:cxn>
              <a:cxn ang="0">
                <a:pos x="104" y="169"/>
              </a:cxn>
              <a:cxn ang="0">
                <a:pos x="124" y="170"/>
              </a:cxn>
              <a:cxn ang="0">
                <a:pos x="147" y="169"/>
              </a:cxn>
              <a:cxn ang="0">
                <a:pos x="197" y="153"/>
              </a:cxn>
              <a:cxn ang="0">
                <a:pos x="219" y="135"/>
              </a:cxn>
              <a:cxn ang="0">
                <a:pos x="234" y="115"/>
              </a:cxn>
              <a:cxn ang="0">
                <a:pos x="238" y="91"/>
              </a:cxn>
              <a:cxn ang="0">
                <a:pos x="236" y="74"/>
              </a:cxn>
              <a:cxn ang="0">
                <a:pos x="224" y="53"/>
              </a:cxn>
              <a:cxn ang="0">
                <a:pos x="205" y="35"/>
              </a:cxn>
              <a:cxn ang="0">
                <a:pos x="169" y="18"/>
              </a:cxn>
              <a:cxn ang="0">
                <a:pos x="124" y="11"/>
              </a:cxn>
              <a:cxn ang="0">
                <a:pos x="101" y="14"/>
              </a:cxn>
              <a:cxn ang="0">
                <a:pos x="53" y="30"/>
              </a:cxn>
              <a:cxn ang="0">
                <a:pos x="31" y="46"/>
              </a:cxn>
              <a:cxn ang="0">
                <a:pos x="16" y="68"/>
              </a:cxn>
              <a:cxn ang="0">
                <a:pos x="11" y="91"/>
              </a:cxn>
              <a:cxn ang="0">
                <a:pos x="14" y="108"/>
              </a:cxn>
              <a:cxn ang="0">
                <a:pos x="29" y="133"/>
              </a:cxn>
              <a:cxn ang="0">
                <a:pos x="54" y="153"/>
              </a:cxn>
              <a:cxn ang="0">
                <a:pos x="56" y="160"/>
              </a:cxn>
              <a:cxn ang="0">
                <a:pos x="39" y="191"/>
              </a:cxn>
              <a:cxn ang="0">
                <a:pos x="31" y="200"/>
              </a:cxn>
              <a:cxn ang="0">
                <a:pos x="29" y="204"/>
              </a:cxn>
            </a:cxnLst>
            <a:rect l="0" t="0" r="r" b="b"/>
            <a:pathLst>
              <a:path w="249" h="215">
                <a:moveTo>
                  <a:pt x="29" y="215"/>
                </a:moveTo>
                <a:lnTo>
                  <a:pt x="29" y="215"/>
                </a:lnTo>
                <a:lnTo>
                  <a:pt x="26" y="215"/>
                </a:lnTo>
                <a:lnTo>
                  <a:pt x="22" y="212"/>
                </a:lnTo>
                <a:lnTo>
                  <a:pt x="19" y="210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1"/>
                </a:lnTo>
                <a:lnTo>
                  <a:pt x="19" y="199"/>
                </a:lnTo>
                <a:lnTo>
                  <a:pt x="22" y="195"/>
                </a:lnTo>
                <a:lnTo>
                  <a:pt x="23" y="193"/>
                </a:lnTo>
                <a:lnTo>
                  <a:pt x="23" y="193"/>
                </a:lnTo>
                <a:lnTo>
                  <a:pt x="26" y="189"/>
                </a:lnTo>
                <a:lnTo>
                  <a:pt x="26" y="189"/>
                </a:lnTo>
                <a:lnTo>
                  <a:pt x="35" y="177"/>
                </a:lnTo>
                <a:lnTo>
                  <a:pt x="41" y="170"/>
                </a:lnTo>
                <a:lnTo>
                  <a:pt x="45" y="160"/>
                </a:lnTo>
                <a:lnTo>
                  <a:pt x="45" y="160"/>
                </a:lnTo>
                <a:lnTo>
                  <a:pt x="34" y="153"/>
                </a:lnTo>
                <a:lnTo>
                  <a:pt x="26" y="146"/>
                </a:lnTo>
                <a:lnTo>
                  <a:pt x="18" y="138"/>
                </a:lnTo>
                <a:lnTo>
                  <a:pt x="12" y="129"/>
                </a:lnTo>
                <a:lnTo>
                  <a:pt x="7" y="120"/>
                </a:lnTo>
                <a:lnTo>
                  <a:pt x="3" y="111"/>
                </a:lnTo>
                <a:lnTo>
                  <a:pt x="1" y="101"/>
                </a:lnTo>
                <a:lnTo>
                  <a:pt x="0" y="91"/>
                </a:lnTo>
                <a:lnTo>
                  <a:pt x="0" y="91"/>
                </a:lnTo>
                <a:lnTo>
                  <a:pt x="1" y="81"/>
                </a:lnTo>
                <a:lnTo>
                  <a:pt x="3" y="73"/>
                </a:lnTo>
                <a:lnTo>
                  <a:pt x="6" y="64"/>
                </a:lnTo>
                <a:lnTo>
                  <a:pt x="11" y="56"/>
                </a:lnTo>
                <a:lnTo>
                  <a:pt x="15" y="47"/>
                </a:lnTo>
                <a:lnTo>
                  <a:pt x="22" y="41"/>
                </a:lnTo>
                <a:lnTo>
                  <a:pt x="29" y="34"/>
                </a:lnTo>
                <a:lnTo>
                  <a:pt x="37" y="27"/>
                </a:lnTo>
                <a:lnTo>
                  <a:pt x="46" y="22"/>
                </a:lnTo>
                <a:lnTo>
                  <a:pt x="56" y="16"/>
                </a:lnTo>
                <a:lnTo>
                  <a:pt x="66" y="11"/>
                </a:lnTo>
                <a:lnTo>
                  <a:pt x="77" y="8"/>
                </a:lnTo>
                <a:lnTo>
                  <a:pt x="88" y="4"/>
                </a:lnTo>
                <a:lnTo>
                  <a:pt x="100" y="3"/>
                </a:lnTo>
                <a:lnTo>
                  <a:pt x="112" y="2"/>
                </a:lnTo>
                <a:lnTo>
                  <a:pt x="124" y="0"/>
                </a:lnTo>
                <a:lnTo>
                  <a:pt x="124" y="0"/>
                </a:lnTo>
                <a:lnTo>
                  <a:pt x="138" y="2"/>
                </a:lnTo>
                <a:lnTo>
                  <a:pt x="150" y="3"/>
                </a:lnTo>
                <a:lnTo>
                  <a:pt x="162" y="4"/>
                </a:lnTo>
                <a:lnTo>
                  <a:pt x="173" y="8"/>
                </a:lnTo>
                <a:lnTo>
                  <a:pt x="184" y="11"/>
                </a:lnTo>
                <a:lnTo>
                  <a:pt x="195" y="16"/>
                </a:lnTo>
                <a:lnTo>
                  <a:pt x="204" y="22"/>
                </a:lnTo>
                <a:lnTo>
                  <a:pt x="212" y="27"/>
                </a:lnTo>
                <a:lnTo>
                  <a:pt x="220" y="34"/>
                </a:lnTo>
                <a:lnTo>
                  <a:pt x="228" y="41"/>
                </a:lnTo>
                <a:lnTo>
                  <a:pt x="234" y="47"/>
                </a:lnTo>
                <a:lnTo>
                  <a:pt x="239" y="56"/>
                </a:lnTo>
                <a:lnTo>
                  <a:pt x="243" y="64"/>
                </a:lnTo>
                <a:lnTo>
                  <a:pt x="247" y="73"/>
                </a:lnTo>
                <a:lnTo>
                  <a:pt x="249" y="81"/>
                </a:lnTo>
                <a:lnTo>
                  <a:pt x="249" y="91"/>
                </a:lnTo>
                <a:lnTo>
                  <a:pt x="249" y="91"/>
                </a:lnTo>
                <a:lnTo>
                  <a:pt x="249" y="100"/>
                </a:lnTo>
                <a:lnTo>
                  <a:pt x="247" y="110"/>
                </a:lnTo>
                <a:lnTo>
                  <a:pt x="243" y="118"/>
                </a:lnTo>
                <a:lnTo>
                  <a:pt x="239" y="126"/>
                </a:lnTo>
                <a:lnTo>
                  <a:pt x="234" y="134"/>
                </a:lnTo>
                <a:lnTo>
                  <a:pt x="228" y="142"/>
                </a:lnTo>
                <a:lnTo>
                  <a:pt x="220" y="149"/>
                </a:lnTo>
                <a:lnTo>
                  <a:pt x="212" y="154"/>
                </a:lnTo>
                <a:lnTo>
                  <a:pt x="204" y="161"/>
                </a:lnTo>
                <a:lnTo>
                  <a:pt x="195" y="166"/>
                </a:lnTo>
                <a:lnTo>
                  <a:pt x="184" y="170"/>
                </a:lnTo>
                <a:lnTo>
                  <a:pt x="173" y="174"/>
                </a:lnTo>
                <a:lnTo>
                  <a:pt x="162" y="177"/>
                </a:lnTo>
                <a:lnTo>
                  <a:pt x="150" y="180"/>
                </a:lnTo>
                <a:lnTo>
                  <a:pt x="138" y="181"/>
                </a:lnTo>
                <a:lnTo>
                  <a:pt x="124" y="181"/>
                </a:lnTo>
                <a:lnTo>
                  <a:pt x="124" y="181"/>
                </a:lnTo>
                <a:lnTo>
                  <a:pt x="107" y="180"/>
                </a:lnTo>
                <a:lnTo>
                  <a:pt x="107" y="180"/>
                </a:lnTo>
                <a:lnTo>
                  <a:pt x="93" y="191"/>
                </a:lnTo>
                <a:lnTo>
                  <a:pt x="78" y="200"/>
                </a:lnTo>
                <a:lnTo>
                  <a:pt x="62" y="207"/>
                </a:lnTo>
                <a:lnTo>
                  <a:pt x="46" y="212"/>
                </a:lnTo>
                <a:lnTo>
                  <a:pt x="46" y="212"/>
                </a:lnTo>
                <a:lnTo>
                  <a:pt x="30" y="215"/>
                </a:lnTo>
                <a:lnTo>
                  <a:pt x="29" y="215"/>
                </a:lnTo>
                <a:close/>
                <a:moveTo>
                  <a:pt x="29" y="204"/>
                </a:moveTo>
                <a:lnTo>
                  <a:pt x="29" y="204"/>
                </a:lnTo>
                <a:lnTo>
                  <a:pt x="29" y="204"/>
                </a:lnTo>
                <a:lnTo>
                  <a:pt x="29" y="204"/>
                </a:lnTo>
                <a:lnTo>
                  <a:pt x="43" y="201"/>
                </a:lnTo>
                <a:lnTo>
                  <a:pt x="43" y="201"/>
                </a:lnTo>
                <a:lnTo>
                  <a:pt x="60" y="196"/>
                </a:lnTo>
                <a:lnTo>
                  <a:pt x="74" y="189"/>
                </a:lnTo>
                <a:lnTo>
                  <a:pt x="89" y="181"/>
                </a:lnTo>
                <a:lnTo>
                  <a:pt x="101" y="170"/>
                </a:lnTo>
                <a:lnTo>
                  <a:pt x="104" y="169"/>
                </a:lnTo>
                <a:lnTo>
                  <a:pt x="107" y="169"/>
                </a:lnTo>
                <a:lnTo>
                  <a:pt x="107" y="169"/>
                </a:lnTo>
                <a:lnTo>
                  <a:pt x="124" y="170"/>
                </a:lnTo>
                <a:lnTo>
                  <a:pt x="124" y="170"/>
                </a:lnTo>
                <a:lnTo>
                  <a:pt x="137" y="170"/>
                </a:lnTo>
                <a:lnTo>
                  <a:pt x="147" y="169"/>
                </a:lnTo>
                <a:lnTo>
                  <a:pt x="169" y="164"/>
                </a:lnTo>
                <a:lnTo>
                  <a:pt x="188" y="157"/>
                </a:lnTo>
                <a:lnTo>
                  <a:pt x="197" y="153"/>
                </a:lnTo>
                <a:lnTo>
                  <a:pt x="205" y="147"/>
                </a:lnTo>
                <a:lnTo>
                  <a:pt x="212" y="142"/>
                </a:lnTo>
                <a:lnTo>
                  <a:pt x="219" y="135"/>
                </a:lnTo>
                <a:lnTo>
                  <a:pt x="224" y="129"/>
                </a:lnTo>
                <a:lnTo>
                  <a:pt x="230" y="122"/>
                </a:lnTo>
                <a:lnTo>
                  <a:pt x="234" y="115"/>
                </a:lnTo>
                <a:lnTo>
                  <a:pt x="236" y="107"/>
                </a:lnTo>
                <a:lnTo>
                  <a:pt x="238" y="99"/>
                </a:lnTo>
                <a:lnTo>
                  <a:pt x="238" y="91"/>
                </a:lnTo>
                <a:lnTo>
                  <a:pt x="238" y="91"/>
                </a:lnTo>
                <a:lnTo>
                  <a:pt x="238" y="83"/>
                </a:lnTo>
                <a:lnTo>
                  <a:pt x="236" y="74"/>
                </a:lnTo>
                <a:lnTo>
                  <a:pt x="234" y="68"/>
                </a:lnTo>
                <a:lnTo>
                  <a:pt x="230" y="60"/>
                </a:lnTo>
                <a:lnTo>
                  <a:pt x="224" y="53"/>
                </a:lnTo>
                <a:lnTo>
                  <a:pt x="219" y="46"/>
                </a:lnTo>
                <a:lnTo>
                  <a:pt x="212" y="41"/>
                </a:lnTo>
                <a:lnTo>
                  <a:pt x="205" y="35"/>
                </a:lnTo>
                <a:lnTo>
                  <a:pt x="197" y="30"/>
                </a:lnTo>
                <a:lnTo>
                  <a:pt x="188" y="25"/>
                </a:lnTo>
                <a:lnTo>
                  <a:pt x="169" y="18"/>
                </a:lnTo>
                <a:lnTo>
                  <a:pt x="147" y="14"/>
                </a:lnTo>
                <a:lnTo>
                  <a:pt x="137" y="12"/>
                </a:lnTo>
                <a:lnTo>
                  <a:pt x="124" y="11"/>
                </a:lnTo>
                <a:lnTo>
                  <a:pt x="124" y="11"/>
                </a:lnTo>
                <a:lnTo>
                  <a:pt x="114" y="12"/>
                </a:lnTo>
                <a:lnTo>
                  <a:pt x="101" y="14"/>
                </a:lnTo>
                <a:lnTo>
                  <a:pt x="81" y="18"/>
                </a:lnTo>
                <a:lnTo>
                  <a:pt x="61" y="25"/>
                </a:lnTo>
                <a:lnTo>
                  <a:pt x="53" y="30"/>
                </a:lnTo>
                <a:lnTo>
                  <a:pt x="45" y="35"/>
                </a:lnTo>
                <a:lnTo>
                  <a:pt x="38" y="41"/>
                </a:lnTo>
                <a:lnTo>
                  <a:pt x="31" y="46"/>
                </a:lnTo>
                <a:lnTo>
                  <a:pt x="24" y="53"/>
                </a:lnTo>
                <a:lnTo>
                  <a:pt x="20" y="60"/>
                </a:lnTo>
                <a:lnTo>
                  <a:pt x="16" y="68"/>
                </a:lnTo>
                <a:lnTo>
                  <a:pt x="14" y="74"/>
                </a:lnTo>
                <a:lnTo>
                  <a:pt x="12" y="83"/>
                </a:lnTo>
                <a:lnTo>
                  <a:pt x="11" y="91"/>
                </a:lnTo>
                <a:lnTo>
                  <a:pt x="11" y="91"/>
                </a:lnTo>
                <a:lnTo>
                  <a:pt x="12" y="100"/>
                </a:lnTo>
                <a:lnTo>
                  <a:pt x="14" y="108"/>
                </a:lnTo>
                <a:lnTo>
                  <a:pt x="18" y="118"/>
                </a:lnTo>
                <a:lnTo>
                  <a:pt x="22" y="126"/>
                </a:lnTo>
                <a:lnTo>
                  <a:pt x="29" y="133"/>
                </a:lnTo>
                <a:lnTo>
                  <a:pt x="35" y="141"/>
                </a:lnTo>
                <a:lnTo>
                  <a:pt x="43" y="146"/>
                </a:lnTo>
                <a:lnTo>
                  <a:pt x="54" y="153"/>
                </a:lnTo>
                <a:lnTo>
                  <a:pt x="57" y="154"/>
                </a:lnTo>
                <a:lnTo>
                  <a:pt x="56" y="160"/>
                </a:lnTo>
                <a:lnTo>
                  <a:pt x="56" y="160"/>
                </a:lnTo>
                <a:lnTo>
                  <a:pt x="51" y="172"/>
                </a:lnTo>
                <a:lnTo>
                  <a:pt x="46" y="183"/>
                </a:lnTo>
                <a:lnTo>
                  <a:pt x="39" y="191"/>
                </a:lnTo>
                <a:lnTo>
                  <a:pt x="34" y="197"/>
                </a:lnTo>
                <a:lnTo>
                  <a:pt x="34" y="197"/>
                </a:lnTo>
                <a:lnTo>
                  <a:pt x="31" y="200"/>
                </a:lnTo>
                <a:lnTo>
                  <a:pt x="30" y="201"/>
                </a:lnTo>
                <a:lnTo>
                  <a:pt x="30" y="201"/>
                </a:lnTo>
                <a:lnTo>
                  <a:pt x="29" y="204"/>
                </a:lnTo>
                <a:lnTo>
                  <a:pt x="29" y="2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" name="Freeform 9"/>
          <p:cNvSpPr/>
          <p:nvPr/>
        </p:nvSpPr>
        <p:spPr bwMode="auto">
          <a:xfrm>
            <a:off x="2859924" y="4142489"/>
            <a:ext cx="248985" cy="372321"/>
          </a:xfrm>
          <a:custGeom>
            <a:avLst/>
            <a:gdLst/>
            <a:ahLst/>
            <a:cxnLst>
              <a:cxn ang="0">
                <a:pos x="148" y="227"/>
              </a:cxn>
              <a:cxn ang="0">
                <a:pos x="147" y="230"/>
              </a:cxn>
              <a:cxn ang="0">
                <a:pos x="143" y="234"/>
              </a:cxn>
              <a:cxn ang="0">
                <a:pos x="142" y="234"/>
              </a:cxn>
              <a:cxn ang="0">
                <a:pos x="136" y="232"/>
              </a:cxn>
              <a:cxn ang="0">
                <a:pos x="19" y="166"/>
              </a:cxn>
              <a:cxn ang="0">
                <a:pos x="16" y="166"/>
              </a:cxn>
              <a:cxn ang="0">
                <a:pos x="12" y="162"/>
              </a:cxn>
              <a:cxn ang="0">
                <a:pos x="11" y="85"/>
              </a:cxn>
              <a:cxn ang="0">
                <a:pos x="12" y="82"/>
              </a:cxn>
              <a:cxn ang="0">
                <a:pos x="16" y="80"/>
              </a:cxn>
              <a:cxn ang="0">
                <a:pos x="70" y="78"/>
              </a:cxn>
              <a:cxn ang="0">
                <a:pos x="136" y="14"/>
              </a:cxn>
              <a:cxn ang="0">
                <a:pos x="142" y="11"/>
              </a:cxn>
              <a:cxn ang="0">
                <a:pos x="143" y="12"/>
              </a:cxn>
              <a:cxn ang="0">
                <a:pos x="147" y="15"/>
              </a:cxn>
              <a:cxn ang="0">
                <a:pos x="148" y="68"/>
              </a:cxn>
              <a:cxn ang="0">
                <a:pos x="159" y="18"/>
              </a:cxn>
              <a:cxn ang="0">
                <a:pos x="158" y="11"/>
              </a:cxn>
              <a:cxn ang="0">
                <a:pos x="148" y="1"/>
              </a:cxn>
              <a:cxn ang="0">
                <a:pos x="142" y="0"/>
              </a:cxn>
              <a:cxn ang="0">
                <a:pos x="128" y="5"/>
              </a:cxn>
              <a:cxn ang="0">
                <a:pos x="19" y="68"/>
              </a:cxn>
              <a:cxn ang="0">
                <a:pos x="11" y="69"/>
              </a:cxn>
              <a:cxn ang="0">
                <a:pos x="3" y="78"/>
              </a:cxn>
              <a:cxn ang="0">
                <a:pos x="0" y="159"/>
              </a:cxn>
              <a:cxn ang="0">
                <a:pos x="3" y="166"/>
              </a:cxn>
              <a:cxn ang="0">
                <a:pos x="11" y="176"/>
              </a:cxn>
              <a:cxn ang="0">
                <a:pos x="66" y="177"/>
              </a:cxn>
              <a:cxn ang="0">
                <a:pos x="128" y="239"/>
              </a:cxn>
              <a:cxn ang="0">
                <a:pos x="142" y="244"/>
              </a:cxn>
              <a:cxn ang="0">
                <a:pos x="148" y="243"/>
              </a:cxn>
              <a:cxn ang="0">
                <a:pos x="158" y="234"/>
              </a:cxn>
              <a:cxn ang="0">
                <a:pos x="159" y="174"/>
              </a:cxn>
            </a:cxnLst>
            <a:rect l="0" t="0" r="r" b="b"/>
            <a:pathLst>
              <a:path w="159" h="244">
                <a:moveTo>
                  <a:pt x="148" y="174"/>
                </a:moveTo>
                <a:lnTo>
                  <a:pt x="148" y="227"/>
                </a:lnTo>
                <a:lnTo>
                  <a:pt x="148" y="227"/>
                </a:lnTo>
                <a:lnTo>
                  <a:pt x="147" y="230"/>
                </a:lnTo>
                <a:lnTo>
                  <a:pt x="146" y="232"/>
                </a:lnTo>
                <a:lnTo>
                  <a:pt x="143" y="234"/>
                </a:lnTo>
                <a:lnTo>
                  <a:pt x="142" y="234"/>
                </a:lnTo>
                <a:lnTo>
                  <a:pt x="142" y="234"/>
                </a:lnTo>
                <a:lnTo>
                  <a:pt x="139" y="234"/>
                </a:lnTo>
                <a:lnTo>
                  <a:pt x="136" y="232"/>
                </a:lnTo>
                <a:lnTo>
                  <a:pt x="70" y="166"/>
                </a:lnTo>
                <a:lnTo>
                  <a:pt x="19" y="166"/>
                </a:lnTo>
                <a:lnTo>
                  <a:pt x="19" y="166"/>
                </a:lnTo>
                <a:lnTo>
                  <a:pt x="16" y="166"/>
                </a:lnTo>
                <a:lnTo>
                  <a:pt x="13" y="165"/>
                </a:lnTo>
                <a:lnTo>
                  <a:pt x="12" y="162"/>
                </a:lnTo>
                <a:lnTo>
                  <a:pt x="11" y="159"/>
                </a:lnTo>
                <a:lnTo>
                  <a:pt x="11" y="85"/>
                </a:lnTo>
                <a:lnTo>
                  <a:pt x="11" y="85"/>
                </a:lnTo>
                <a:lnTo>
                  <a:pt x="12" y="82"/>
                </a:lnTo>
                <a:lnTo>
                  <a:pt x="13" y="81"/>
                </a:lnTo>
                <a:lnTo>
                  <a:pt x="16" y="80"/>
                </a:lnTo>
                <a:lnTo>
                  <a:pt x="19" y="78"/>
                </a:lnTo>
                <a:lnTo>
                  <a:pt x="70" y="78"/>
                </a:lnTo>
                <a:lnTo>
                  <a:pt x="136" y="14"/>
                </a:lnTo>
                <a:lnTo>
                  <a:pt x="136" y="14"/>
                </a:lnTo>
                <a:lnTo>
                  <a:pt x="139" y="12"/>
                </a:lnTo>
                <a:lnTo>
                  <a:pt x="142" y="11"/>
                </a:lnTo>
                <a:lnTo>
                  <a:pt x="142" y="11"/>
                </a:lnTo>
                <a:lnTo>
                  <a:pt x="143" y="12"/>
                </a:lnTo>
                <a:lnTo>
                  <a:pt x="146" y="14"/>
                </a:lnTo>
                <a:lnTo>
                  <a:pt x="147" y="15"/>
                </a:lnTo>
                <a:lnTo>
                  <a:pt x="148" y="18"/>
                </a:lnTo>
                <a:lnTo>
                  <a:pt x="148" y="68"/>
                </a:lnTo>
                <a:lnTo>
                  <a:pt x="159" y="68"/>
                </a:lnTo>
                <a:lnTo>
                  <a:pt x="159" y="18"/>
                </a:lnTo>
                <a:lnTo>
                  <a:pt x="159" y="18"/>
                </a:lnTo>
                <a:lnTo>
                  <a:pt x="158" y="11"/>
                </a:lnTo>
                <a:lnTo>
                  <a:pt x="154" y="5"/>
                </a:lnTo>
                <a:lnTo>
                  <a:pt x="148" y="1"/>
                </a:lnTo>
                <a:lnTo>
                  <a:pt x="142" y="0"/>
                </a:lnTo>
                <a:lnTo>
                  <a:pt x="142" y="0"/>
                </a:lnTo>
                <a:lnTo>
                  <a:pt x="135" y="1"/>
                </a:lnTo>
                <a:lnTo>
                  <a:pt x="128" y="5"/>
                </a:lnTo>
                <a:lnTo>
                  <a:pt x="66" y="68"/>
                </a:lnTo>
                <a:lnTo>
                  <a:pt x="19" y="68"/>
                </a:lnTo>
                <a:lnTo>
                  <a:pt x="19" y="68"/>
                </a:lnTo>
                <a:lnTo>
                  <a:pt x="11" y="69"/>
                </a:lnTo>
                <a:lnTo>
                  <a:pt x="5" y="73"/>
                </a:lnTo>
                <a:lnTo>
                  <a:pt x="3" y="78"/>
                </a:lnTo>
                <a:lnTo>
                  <a:pt x="0" y="85"/>
                </a:lnTo>
                <a:lnTo>
                  <a:pt x="0" y="159"/>
                </a:lnTo>
                <a:lnTo>
                  <a:pt x="0" y="159"/>
                </a:lnTo>
                <a:lnTo>
                  <a:pt x="3" y="166"/>
                </a:lnTo>
                <a:lnTo>
                  <a:pt x="5" y="172"/>
                </a:lnTo>
                <a:lnTo>
                  <a:pt x="11" y="176"/>
                </a:lnTo>
                <a:lnTo>
                  <a:pt x="19" y="177"/>
                </a:lnTo>
                <a:lnTo>
                  <a:pt x="66" y="177"/>
                </a:lnTo>
                <a:lnTo>
                  <a:pt x="128" y="239"/>
                </a:lnTo>
                <a:lnTo>
                  <a:pt x="128" y="239"/>
                </a:lnTo>
                <a:lnTo>
                  <a:pt x="135" y="243"/>
                </a:lnTo>
                <a:lnTo>
                  <a:pt x="142" y="244"/>
                </a:lnTo>
                <a:lnTo>
                  <a:pt x="142" y="244"/>
                </a:lnTo>
                <a:lnTo>
                  <a:pt x="148" y="243"/>
                </a:lnTo>
                <a:lnTo>
                  <a:pt x="154" y="239"/>
                </a:lnTo>
                <a:lnTo>
                  <a:pt x="158" y="234"/>
                </a:lnTo>
                <a:lnTo>
                  <a:pt x="159" y="227"/>
                </a:lnTo>
                <a:lnTo>
                  <a:pt x="159" y="174"/>
                </a:lnTo>
                <a:lnTo>
                  <a:pt x="148" y="1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" name="Freeform 10"/>
          <p:cNvSpPr>
            <a:spLocks noEditPoints="1"/>
          </p:cNvSpPr>
          <p:nvPr/>
        </p:nvSpPr>
        <p:spPr bwMode="auto">
          <a:xfrm>
            <a:off x="2000222" y="3361072"/>
            <a:ext cx="404012" cy="381515"/>
          </a:xfrm>
          <a:custGeom>
            <a:avLst/>
            <a:gdLst/>
            <a:ahLst/>
            <a:cxnLst>
              <a:cxn ang="0">
                <a:pos x="235" y="11"/>
              </a:cxn>
              <a:cxn ang="0">
                <a:pos x="235" y="11"/>
              </a:cxn>
              <a:cxn ang="0">
                <a:pos x="240" y="11"/>
              </a:cxn>
              <a:cxn ang="0">
                <a:pos x="244" y="14"/>
              </a:cxn>
              <a:cxn ang="0">
                <a:pos x="247" y="19"/>
              </a:cxn>
              <a:cxn ang="0">
                <a:pos x="248" y="25"/>
              </a:cxn>
              <a:cxn ang="0">
                <a:pos x="248" y="223"/>
              </a:cxn>
              <a:cxn ang="0">
                <a:pos x="204" y="177"/>
              </a:cxn>
              <a:cxn ang="0">
                <a:pos x="201" y="174"/>
              </a:cxn>
              <a:cxn ang="0">
                <a:pos x="196" y="174"/>
              </a:cxn>
              <a:cxn ang="0">
                <a:pos x="24" y="174"/>
              </a:cxn>
              <a:cxn ang="0">
                <a:pos x="24" y="174"/>
              </a:cxn>
              <a:cxn ang="0">
                <a:pos x="20" y="173"/>
              </a:cxn>
              <a:cxn ang="0">
                <a:pos x="15" y="170"/>
              </a:cxn>
              <a:cxn ang="0">
                <a:pos x="12" y="166"/>
              </a:cxn>
              <a:cxn ang="0">
                <a:pos x="11" y="161"/>
              </a:cxn>
              <a:cxn ang="0">
                <a:pos x="11" y="25"/>
              </a:cxn>
              <a:cxn ang="0">
                <a:pos x="11" y="25"/>
              </a:cxn>
              <a:cxn ang="0">
                <a:pos x="12" y="19"/>
              </a:cxn>
              <a:cxn ang="0">
                <a:pos x="15" y="14"/>
              </a:cxn>
              <a:cxn ang="0">
                <a:pos x="20" y="11"/>
              </a:cxn>
              <a:cxn ang="0">
                <a:pos x="24" y="11"/>
              </a:cxn>
              <a:cxn ang="0">
                <a:pos x="235" y="11"/>
              </a:cxn>
              <a:cxn ang="0">
                <a:pos x="235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2"/>
              </a:cxn>
              <a:cxn ang="0">
                <a:pos x="11" y="4"/>
              </a:cxn>
              <a:cxn ang="0">
                <a:pos x="8" y="7"/>
              </a:cxn>
              <a:cxn ang="0">
                <a:pos x="5" y="10"/>
              </a:cxn>
              <a:cxn ang="0">
                <a:pos x="2" y="15"/>
              </a:cxn>
              <a:cxn ang="0">
                <a:pos x="1" y="19"/>
              </a:cxn>
              <a:cxn ang="0">
                <a:pos x="0" y="25"/>
              </a:cxn>
              <a:cxn ang="0">
                <a:pos x="0" y="161"/>
              </a:cxn>
              <a:cxn ang="0">
                <a:pos x="0" y="161"/>
              </a:cxn>
              <a:cxn ang="0">
                <a:pos x="1" y="166"/>
              </a:cxn>
              <a:cxn ang="0">
                <a:pos x="2" y="170"/>
              </a:cxn>
              <a:cxn ang="0">
                <a:pos x="5" y="174"/>
              </a:cxn>
              <a:cxn ang="0">
                <a:pos x="8" y="179"/>
              </a:cxn>
              <a:cxn ang="0">
                <a:pos x="11" y="181"/>
              </a:cxn>
              <a:cxn ang="0">
                <a:pos x="15" y="184"/>
              </a:cxn>
              <a:cxn ang="0">
                <a:pos x="20" y="185"/>
              </a:cxn>
              <a:cxn ang="0">
                <a:pos x="24" y="185"/>
              </a:cxn>
              <a:cxn ang="0">
                <a:pos x="196" y="185"/>
              </a:cxn>
              <a:cxn ang="0">
                <a:pos x="259" y="249"/>
              </a:cxn>
              <a:cxn ang="0">
                <a:pos x="259" y="25"/>
              </a:cxn>
              <a:cxn ang="0">
                <a:pos x="259" y="25"/>
              </a:cxn>
              <a:cxn ang="0">
                <a:pos x="258" y="19"/>
              </a:cxn>
              <a:cxn ang="0">
                <a:pos x="256" y="15"/>
              </a:cxn>
              <a:cxn ang="0">
                <a:pos x="255" y="10"/>
              </a:cxn>
              <a:cxn ang="0">
                <a:pos x="251" y="7"/>
              </a:cxn>
              <a:cxn ang="0">
                <a:pos x="248" y="4"/>
              </a:cxn>
              <a:cxn ang="0">
                <a:pos x="244" y="2"/>
              </a:cxn>
              <a:cxn ang="0">
                <a:pos x="239" y="0"/>
              </a:cxn>
              <a:cxn ang="0">
                <a:pos x="235" y="0"/>
              </a:cxn>
              <a:cxn ang="0">
                <a:pos x="235" y="0"/>
              </a:cxn>
            </a:cxnLst>
            <a:rect l="0" t="0" r="r" b="b"/>
            <a:pathLst>
              <a:path w="259" h="249">
                <a:moveTo>
                  <a:pt x="235" y="11"/>
                </a:moveTo>
                <a:lnTo>
                  <a:pt x="235" y="11"/>
                </a:lnTo>
                <a:lnTo>
                  <a:pt x="240" y="11"/>
                </a:lnTo>
                <a:lnTo>
                  <a:pt x="244" y="14"/>
                </a:lnTo>
                <a:lnTo>
                  <a:pt x="247" y="19"/>
                </a:lnTo>
                <a:lnTo>
                  <a:pt x="248" y="25"/>
                </a:lnTo>
                <a:lnTo>
                  <a:pt x="248" y="223"/>
                </a:lnTo>
                <a:lnTo>
                  <a:pt x="204" y="177"/>
                </a:lnTo>
                <a:lnTo>
                  <a:pt x="201" y="174"/>
                </a:lnTo>
                <a:lnTo>
                  <a:pt x="196" y="174"/>
                </a:lnTo>
                <a:lnTo>
                  <a:pt x="24" y="174"/>
                </a:lnTo>
                <a:lnTo>
                  <a:pt x="24" y="174"/>
                </a:lnTo>
                <a:lnTo>
                  <a:pt x="20" y="173"/>
                </a:lnTo>
                <a:lnTo>
                  <a:pt x="15" y="170"/>
                </a:lnTo>
                <a:lnTo>
                  <a:pt x="12" y="166"/>
                </a:lnTo>
                <a:lnTo>
                  <a:pt x="11" y="161"/>
                </a:lnTo>
                <a:lnTo>
                  <a:pt x="11" y="25"/>
                </a:lnTo>
                <a:lnTo>
                  <a:pt x="11" y="25"/>
                </a:lnTo>
                <a:lnTo>
                  <a:pt x="12" y="19"/>
                </a:lnTo>
                <a:lnTo>
                  <a:pt x="15" y="14"/>
                </a:lnTo>
                <a:lnTo>
                  <a:pt x="20" y="11"/>
                </a:lnTo>
                <a:lnTo>
                  <a:pt x="24" y="11"/>
                </a:lnTo>
                <a:lnTo>
                  <a:pt x="235" y="11"/>
                </a:lnTo>
                <a:close/>
                <a:moveTo>
                  <a:pt x="235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2"/>
                </a:lnTo>
                <a:lnTo>
                  <a:pt x="11" y="4"/>
                </a:lnTo>
                <a:lnTo>
                  <a:pt x="8" y="7"/>
                </a:lnTo>
                <a:lnTo>
                  <a:pt x="5" y="10"/>
                </a:lnTo>
                <a:lnTo>
                  <a:pt x="2" y="15"/>
                </a:lnTo>
                <a:lnTo>
                  <a:pt x="1" y="19"/>
                </a:lnTo>
                <a:lnTo>
                  <a:pt x="0" y="25"/>
                </a:lnTo>
                <a:lnTo>
                  <a:pt x="0" y="161"/>
                </a:lnTo>
                <a:lnTo>
                  <a:pt x="0" y="161"/>
                </a:lnTo>
                <a:lnTo>
                  <a:pt x="1" y="166"/>
                </a:lnTo>
                <a:lnTo>
                  <a:pt x="2" y="170"/>
                </a:lnTo>
                <a:lnTo>
                  <a:pt x="5" y="174"/>
                </a:lnTo>
                <a:lnTo>
                  <a:pt x="8" y="179"/>
                </a:lnTo>
                <a:lnTo>
                  <a:pt x="11" y="181"/>
                </a:lnTo>
                <a:lnTo>
                  <a:pt x="15" y="184"/>
                </a:lnTo>
                <a:lnTo>
                  <a:pt x="20" y="185"/>
                </a:lnTo>
                <a:lnTo>
                  <a:pt x="24" y="185"/>
                </a:lnTo>
                <a:lnTo>
                  <a:pt x="196" y="185"/>
                </a:lnTo>
                <a:lnTo>
                  <a:pt x="259" y="249"/>
                </a:lnTo>
                <a:lnTo>
                  <a:pt x="259" y="25"/>
                </a:lnTo>
                <a:lnTo>
                  <a:pt x="259" y="25"/>
                </a:lnTo>
                <a:lnTo>
                  <a:pt x="258" y="19"/>
                </a:lnTo>
                <a:lnTo>
                  <a:pt x="256" y="15"/>
                </a:lnTo>
                <a:lnTo>
                  <a:pt x="255" y="10"/>
                </a:lnTo>
                <a:lnTo>
                  <a:pt x="251" y="7"/>
                </a:lnTo>
                <a:lnTo>
                  <a:pt x="248" y="4"/>
                </a:lnTo>
                <a:lnTo>
                  <a:pt x="244" y="2"/>
                </a:lnTo>
                <a:lnTo>
                  <a:pt x="239" y="0"/>
                </a:lnTo>
                <a:lnTo>
                  <a:pt x="235" y="0"/>
                </a:lnTo>
                <a:lnTo>
                  <a:pt x="23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" name="Freeform 11"/>
          <p:cNvSpPr/>
          <p:nvPr/>
        </p:nvSpPr>
        <p:spPr bwMode="auto">
          <a:xfrm>
            <a:off x="2019013" y="3379459"/>
            <a:ext cx="371129" cy="326356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224" y="0"/>
              </a:cxn>
              <a:cxn ang="0">
                <a:pos x="229" y="0"/>
              </a:cxn>
              <a:cxn ang="0">
                <a:pos x="233" y="3"/>
              </a:cxn>
              <a:cxn ang="0">
                <a:pos x="236" y="8"/>
              </a:cxn>
              <a:cxn ang="0">
                <a:pos x="237" y="14"/>
              </a:cxn>
              <a:cxn ang="0">
                <a:pos x="237" y="212"/>
              </a:cxn>
              <a:cxn ang="0">
                <a:pos x="193" y="166"/>
              </a:cxn>
              <a:cxn ang="0">
                <a:pos x="190" y="163"/>
              </a:cxn>
              <a:cxn ang="0">
                <a:pos x="185" y="163"/>
              </a:cxn>
              <a:cxn ang="0">
                <a:pos x="13" y="163"/>
              </a:cxn>
              <a:cxn ang="0">
                <a:pos x="13" y="163"/>
              </a:cxn>
              <a:cxn ang="0">
                <a:pos x="9" y="162"/>
              </a:cxn>
              <a:cxn ang="0">
                <a:pos x="4" y="159"/>
              </a:cxn>
              <a:cxn ang="0">
                <a:pos x="1" y="155"/>
              </a:cxn>
              <a:cxn ang="0">
                <a:pos x="0" y="150"/>
              </a:cxn>
              <a:cxn ang="0">
                <a:pos x="0" y="14"/>
              </a:cxn>
              <a:cxn ang="0">
                <a:pos x="0" y="14"/>
              </a:cxn>
              <a:cxn ang="0">
                <a:pos x="1" y="8"/>
              </a:cxn>
              <a:cxn ang="0">
                <a:pos x="4" y="3"/>
              </a:cxn>
              <a:cxn ang="0">
                <a:pos x="9" y="0"/>
              </a:cxn>
              <a:cxn ang="0">
                <a:pos x="13" y="0"/>
              </a:cxn>
              <a:cxn ang="0">
                <a:pos x="224" y="0"/>
              </a:cxn>
            </a:cxnLst>
            <a:rect l="0" t="0" r="r" b="b"/>
            <a:pathLst>
              <a:path w="237" h="212">
                <a:moveTo>
                  <a:pt x="224" y="0"/>
                </a:moveTo>
                <a:lnTo>
                  <a:pt x="224" y="0"/>
                </a:lnTo>
                <a:lnTo>
                  <a:pt x="229" y="0"/>
                </a:lnTo>
                <a:lnTo>
                  <a:pt x="233" y="3"/>
                </a:lnTo>
                <a:lnTo>
                  <a:pt x="236" y="8"/>
                </a:lnTo>
                <a:lnTo>
                  <a:pt x="237" y="14"/>
                </a:lnTo>
                <a:lnTo>
                  <a:pt x="237" y="212"/>
                </a:lnTo>
                <a:lnTo>
                  <a:pt x="193" y="166"/>
                </a:lnTo>
                <a:lnTo>
                  <a:pt x="190" y="163"/>
                </a:lnTo>
                <a:lnTo>
                  <a:pt x="185" y="163"/>
                </a:lnTo>
                <a:lnTo>
                  <a:pt x="13" y="163"/>
                </a:lnTo>
                <a:lnTo>
                  <a:pt x="13" y="163"/>
                </a:lnTo>
                <a:lnTo>
                  <a:pt x="9" y="162"/>
                </a:lnTo>
                <a:lnTo>
                  <a:pt x="4" y="159"/>
                </a:lnTo>
                <a:lnTo>
                  <a:pt x="1" y="155"/>
                </a:lnTo>
                <a:lnTo>
                  <a:pt x="0" y="150"/>
                </a:lnTo>
                <a:lnTo>
                  <a:pt x="0" y="14"/>
                </a:lnTo>
                <a:lnTo>
                  <a:pt x="0" y="14"/>
                </a:lnTo>
                <a:lnTo>
                  <a:pt x="1" y="8"/>
                </a:lnTo>
                <a:lnTo>
                  <a:pt x="4" y="3"/>
                </a:lnTo>
                <a:lnTo>
                  <a:pt x="9" y="0"/>
                </a:lnTo>
                <a:lnTo>
                  <a:pt x="13" y="0"/>
                </a:lnTo>
                <a:lnTo>
                  <a:pt x="2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" name="Freeform 12"/>
          <p:cNvSpPr/>
          <p:nvPr/>
        </p:nvSpPr>
        <p:spPr bwMode="auto">
          <a:xfrm>
            <a:off x="2000222" y="3361072"/>
            <a:ext cx="404012" cy="381515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2"/>
              </a:cxn>
              <a:cxn ang="0">
                <a:pos x="11" y="4"/>
              </a:cxn>
              <a:cxn ang="0">
                <a:pos x="8" y="7"/>
              </a:cxn>
              <a:cxn ang="0">
                <a:pos x="5" y="10"/>
              </a:cxn>
              <a:cxn ang="0">
                <a:pos x="2" y="15"/>
              </a:cxn>
              <a:cxn ang="0">
                <a:pos x="1" y="19"/>
              </a:cxn>
              <a:cxn ang="0">
                <a:pos x="0" y="25"/>
              </a:cxn>
              <a:cxn ang="0">
                <a:pos x="0" y="161"/>
              </a:cxn>
              <a:cxn ang="0">
                <a:pos x="0" y="161"/>
              </a:cxn>
              <a:cxn ang="0">
                <a:pos x="1" y="166"/>
              </a:cxn>
              <a:cxn ang="0">
                <a:pos x="2" y="170"/>
              </a:cxn>
              <a:cxn ang="0">
                <a:pos x="5" y="174"/>
              </a:cxn>
              <a:cxn ang="0">
                <a:pos x="8" y="179"/>
              </a:cxn>
              <a:cxn ang="0">
                <a:pos x="11" y="181"/>
              </a:cxn>
              <a:cxn ang="0">
                <a:pos x="15" y="184"/>
              </a:cxn>
              <a:cxn ang="0">
                <a:pos x="20" y="185"/>
              </a:cxn>
              <a:cxn ang="0">
                <a:pos x="24" y="185"/>
              </a:cxn>
              <a:cxn ang="0">
                <a:pos x="196" y="185"/>
              </a:cxn>
              <a:cxn ang="0">
                <a:pos x="259" y="249"/>
              </a:cxn>
              <a:cxn ang="0">
                <a:pos x="259" y="25"/>
              </a:cxn>
              <a:cxn ang="0">
                <a:pos x="259" y="25"/>
              </a:cxn>
              <a:cxn ang="0">
                <a:pos x="258" y="19"/>
              </a:cxn>
              <a:cxn ang="0">
                <a:pos x="256" y="15"/>
              </a:cxn>
              <a:cxn ang="0">
                <a:pos x="255" y="10"/>
              </a:cxn>
              <a:cxn ang="0">
                <a:pos x="251" y="7"/>
              </a:cxn>
              <a:cxn ang="0">
                <a:pos x="248" y="4"/>
              </a:cxn>
              <a:cxn ang="0">
                <a:pos x="244" y="2"/>
              </a:cxn>
              <a:cxn ang="0">
                <a:pos x="239" y="0"/>
              </a:cxn>
              <a:cxn ang="0">
                <a:pos x="235" y="0"/>
              </a:cxn>
              <a:cxn ang="0">
                <a:pos x="235" y="0"/>
              </a:cxn>
            </a:cxnLst>
            <a:rect l="0" t="0" r="r" b="b"/>
            <a:pathLst>
              <a:path w="259" h="249">
                <a:moveTo>
                  <a:pt x="235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2"/>
                </a:lnTo>
                <a:lnTo>
                  <a:pt x="11" y="4"/>
                </a:lnTo>
                <a:lnTo>
                  <a:pt x="8" y="7"/>
                </a:lnTo>
                <a:lnTo>
                  <a:pt x="5" y="10"/>
                </a:lnTo>
                <a:lnTo>
                  <a:pt x="2" y="15"/>
                </a:lnTo>
                <a:lnTo>
                  <a:pt x="1" y="19"/>
                </a:lnTo>
                <a:lnTo>
                  <a:pt x="0" y="25"/>
                </a:lnTo>
                <a:lnTo>
                  <a:pt x="0" y="161"/>
                </a:lnTo>
                <a:lnTo>
                  <a:pt x="0" y="161"/>
                </a:lnTo>
                <a:lnTo>
                  <a:pt x="1" y="166"/>
                </a:lnTo>
                <a:lnTo>
                  <a:pt x="2" y="170"/>
                </a:lnTo>
                <a:lnTo>
                  <a:pt x="5" y="174"/>
                </a:lnTo>
                <a:lnTo>
                  <a:pt x="8" y="179"/>
                </a:lnTo>
                <a:lnTo>
                  <a:pt x="11" y="181"/>
                </a:lnTo>
                <a:lnTo>
                  <a:pt x="15" y="184"/>
                </a:lnTo>
                <a:lnTo>
                  <a:pt x="20" y="185"/>
                </a:lnTo>
                <a:lnTo>
                  <a:pt x="24" y="185"/>
                </a:lnTo>
                <a:lnTo>
                  <a:pt x="196" y="185"/>
                </a:lnTo>
                <a:lnTo>
                  <a:pt x="259" y="249"/>
                </a:lnTo>
                <a:lnTo>
                  <a:pt x="259" y="25"/>
                </a:lnTo>
                <a:lnTo>
                  <a:pt x="259" y="25"/>
                </a:lnTo>
                <a:lnTo>
                  <a:pt x="258" y="19"/>
                </a:lnTo>
                <a:lnTo>
                  <a:pt x="256" y="15"/>
                </a:lnTo>
                <a:lnTo>
                  <a:pt x="255" y="10"/>
                </a:lnTo>
                <a:lnTo>
                  <a:pt x="251" y="7"/>
                </a:lnTo>
                <a:lnTo>
                  <a:pt x="248" y="4"/>
                </a:lnTo>
                <a:lnTo>
                  <a:pt x="244" y="2"/>
                </a:lnTo>
                <a:lnTo>
                  <a:pt x="239" y="0"/>
                </a:lnTo>
                <a:lnTo>
                  <a:pt x="235" y="0"/>
                </a:lnTo>
                <a:lnTo>
                  <a:pt x="23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" name="Freeform 13"/>
          <p:cNvSpPr>
            <a:spLocks noEditPoints="1"/>
          </p:cNvSpPr>
          <p:nvPr/>
        </p:nvSpPr>
        <p:spPr bwMode="auto">
          <a:xfrm>
            <a:off x="2084782" y="3475988"/>
            <a:ext cx="65769" cy="64352"/>
          </a:xfrm>
          <a:custGeom>
            <a:avLst/>
            <a:gdLst/>
            <a:ahLst/>
            <a:cxnLst>
              <a:cxn ang="0">
                <a:pos x="21" y="42"/>
              </a:cxn>
              <a:cxn ang="0">
                <a:pos x="21" y="42"/>
              </a:cxn>
              <a:cxn ang="0">
                <a:pos x="17" y="42"/>
              </a:cxn>
              <a:cxn ang="0">
                <a:pos x="13" y="41"/>
              </a:cxn>
              <a:cxn ang="0">
                <a:pos x="6" y="37"/>
              </a:cxn>
              <a:cxn ang="0">
                <a:pos x="2" y="30"/>
              </a:cxn>
              <a:cxn ang="0">
                <a:pos x="1" y="26"/>
              </a:cxn>
              <a:cxn ang="0">
                <a:pos x="0" y="22"/>
              </a:cxn>
              <a:cxn ang="0">
                <a:pos x="0" y="22"/>
              </a:cxn>
              <a:cxn ang="0">
                <a:pos x="1" y="18"/>
              </a:cxn>
              <a:cxn ang="0">
                <a:pos x="2" y="14"/>
              </a:cxn>
              <a:cxn ang="0">
                <a:pos x="6" y="7"/>
              </a:cxn>
              <a:cxn ang="0">
                <a:pos x="13" y="3"/>
              </a:cxn>
              <a:cxn ang="0">
                <a:pos x="17" y="2"/>
              </a:cxn>
              <a:cxn ang="0">
                <a:pos x="21" y="0"/>
              </a:cxn>
              <a:cxn ang="0">
                <a:pos x="21" y="0"/>
              </a:cxn>
              <a:cxn ang="0">
                <a:pos x="25" y="2"/>
              </a:cxn>
              <a:cxn ang="0">
                <a:pos x="29" y="3"/>
              </a:cxn>
              <a:cxn ang="0">
                <a:pos x="36" y="7"/>
              </a:cxn>
              <a:cxn ang="0">
                <a:pos x="40" y="14"/>
              </a:cxn>
              <a:cxn ang="0">
                <a:pos x="42" y="18"/>
              </a:cxn>
              <a:cxn ang="0">
                <a:pos x="42" y="22"/>
              </a:cxn>
              <a:cxn ang="0">
                <a:pos x="42" y="22"/>
              </a:cxn>
              <a:cxn ang="0">
                <a:pos x="42" y="26"/>
              </a:cxn>
              <a:cxn ang="0">
                <a:pos x="40" y="30"/>
              </a:cxn>
              <a:cxn ang="0">
                <a:pos x="36" y="37"/>
              </a:cxn>
              <a:cxn ang="0">
                <a:pos x="29" y="41"/>
              </a:cxn>
              <a:cxn ang="0">
                <a:pos x="25" y="42"/>
              </a:cxn>
              <a:cxn ang="0">
                <a:pos x="21" y="42"/>
              </a:cxn>
              <a:cxn ang="0">
                <a:pos x="21" y="42"/>
              </a:cxn>
              <a:cxn ang="0">
                <a:pos x="21" y="6"/>
              </a:cxn>
              <a:cxn ang="0">
                <a:pos x="21" y="6"/>
              </a:cxn>
              <a:cxn ang="0">
                <a:pos x="15" y="7"/>
              </a:cxn>
              <a:cxn ang="0">
                <a:pos x="11" y="11"/>
              </a:cxn>
              <a:cxn ang="0">
                <a:pos x="6" y="15"/>
              </a:cxn>
              <a:cxn ang="0">
                <a:pos x="5" y="22"/>
              </a:cxn>
              <a:cxn ang="0">
                <a:pos x="5" y="22"/>
              </a:cxn>
              <a:cxn ang="0">
                <a:pos x="6" y="27"/>
              </a:cxn>
              <a:cxn ang="0">
                <a:pos x="11" y="33"/>
              </a:cxn>
              <a:cxn ang="0">
                <a:pos x="15" y="35"/>
              </a:cxn>
              <a:cxn ang="0">
                <a:pos x="21" y="37"/>
              </a:cxn>
              <a:cxn ang="0">
                <a:pos x="21" y="37"/>
              </a:cxn>
              <a:cxn ang="0">
                <a:pos x="27" y="35"/>
              </a:cxn>
              <a:cxn ang="0">
                <a:pos x="32" y="33"/>
              </a:cxn>
              <a:cxn ang="0">
                <a:pos x="36" y="27"/>
              </a:cxn>
              <a:cxn ang="0">
                <a:pos x="36" y="22"/>
              </a:cxn>
              <a:cxn ang="0">
                <a:pos x="36" y="22"/>
              </a:cxn>
              <a:cxn ang="0">
                <a:pos x="36" y="15"/>
              </a:cxn>
              <a:cxn ang="0">
                <a:pos x="32" y="11"/>
              </a:cxn>
              <a:cxn ang="0">
                <a:pos x="27" y="7"/>
              </a:cxn>
              <a:cxn ang="0">
                <a:pos x="21" y="6"/>
              </a:cxn>
              <a:cxn ang="0">
                <a:pos x="21" y="6"/>
              </a:cxn>
            </a:cxnLst>
            <a:rect l="0" t="0" r="r" b="b"/>
            <a:pathLst>
              <a:path w="42" h="42">
                <a:moveTo>
                  <a:pt x="21" y="42"/>
                </a:moveTo>
                <a:lnTo>
                  <a:pt x="21" y="42"/>
                </a:lnTo>
                <a:lnTo>
                  <a:pt x="17" y="42"/>
                </a:lnTo>
                <a:lnTo>
                  <a:pt x="13" y="41"/>
                </a:lnTo>
                <a:lnTo>
                  <a:pt x="6" y="37"/>
                </a:lnTo>
                <a:lnTo>
                  <a:pt x="2" y="30"/>
                </a:lnTo>
                <a:lnTo>
                  <a:pt x="1" y="26"/>
                </a:lnTo>
                <a:lnTo>
                  <a:pt x="0" y="22"/>
                </a:lnTo>
                <a:lnTo>
                  <a:pt x="0" y="22"/>
                </a:lnTo>
                <a:lnTo>
                  <a:pt x="1" y="18"/>
                </a:lnTo>
                <a:lnTo>
                  <a:pt x="2" y="14"/>
                </a:lnTo>
                <a:lnTo>
                  <a:pt x="6" y="7"/>
                </a:lnTo>
                <a:lnTo>
                  <a:pt x="13" y="3"/>
                </a:lnTo>
                <a:lnTo>
                  <a:pt x="17" y="2"/>
                </a:lnTo>
                <a:lnTo>
                  <a:pt x="21" y="0"/>
                </a:lnTo>
                <a:lnTo>
                  <a:pt x="21" y="0"/>
                </a:lnTo>
                <a:lnTo>
                  <a:pt x="25" y="2"/>
                </a:lnTo>
                <a:lnTo>
                  <a:pt x="29" y="3"/>
                </a:lnTo>
                <a:lnTo>
                  <a:pt x="36" y="7"/>
                </a:lnTo>
                <a:lnTo>
                  <a:pt x="40" y="14"/>
                </a:lnTo>
                <a:lnTo>
                  <a:pt x="42" y="18"/>
                </a:lnTo>
                <a:lnTo>
                  <a:pt x="42" y="22"/>
                </a:lnTo>
                <a:lnTo>
                  <a:pt x="42" y="22"/>
                </a:lnTo>
                <a:lnTo>
                  <a:pt x="42" y="26"/>
                </a:lnTo>
                <a:lnTo>
                  <a:pt x="40" y="30"/>
                </a:lnTo>
                <a:lnTo>
                  <a:pt x="36" y="37"/>
                </a:lnTo>
                <a:lnTo>
                  <a:pt x="29" y="41"/>
                </a:lnTo>
                <a:lnTo>
                  <a:pt x="25" y="42"/>
                </a:lnTo>
                <a:lnTo>
                  <a:pt x="21" y="42"/>
                </a:lnTo>
                <a:lnTo>
                  <a:pt x="21" y="42"/>
                </a:lnTo>
                <a:close/>
                <a:moveTo>
                  <a:pt x="21" y="6"/>
                </a:moveTo>
                <a:lnTo>
                  <a:pt x="21" y="6"/>
                </a:lnTo>
                <a:lnTo>
                  <a:pt x="15" y="7"/>
                </a:lnTo>
                <a:lnTo>
                  <a:pt x="11" y="11"/>
                </a:lnTo>
                <a:lnTo>
                  <a:pt x="6" y="15"/>
                </a:lnTo>
                <a:lnTo>
                  <a:pt x="5" y="22"/>
                </a:lnTo>
                <a:lnTo>
                  <a:pt x="5" y="22"/>
                </a:lnTo>
                <a:lnTo>
                  <a:pt x="6" y="27"/>
                </a:lnTo>
                <a:lnTo>
                  <a:pt x="11" y="33"/>
                </a:lnTo>
                <a:lnTo>
                  <a:pt x="15" y="35"/>
                </a:lnTo>
                <a:lnTo>
                  <a:pt x="21" y="37"/>
                </a:lnTo>
                <a:lnTo>
                  <a:pt x="21" y="37"/>
                </a:lnTo>
                <a:lnTo>
                  <a:pt x="27" y="35"/>
                </a:lnTo>
                <a:lnTo>
                  <a:pt x="32" y="33"/>
                </a:lnTo>
                <a:lnTo>
                  <a:pt x="36" y="27"/>
                </a:lnTo>
                <a:lnTo>
                  <a:pt x="36" y="22"/>
                </a:lnTo>
                <a:lnTo>
                  <a:pt x="36" y="22"/>
                </a:lnTo>
                <a:lnTo>
                  <a:pt x="36" y="15"/>
                </a:lnTo>
                <a:lnTo>
                  <a:pt x="32" y="11"/>
                </a:lnTo>
                <a:lnTo>
                  <a:pt x="27" y="7"/>
                </a:lnTo>
                <a:lnTo>
                  <a:pt x="21" y="6"/>
                </a:lnTo>
                <a:lnTo>
                  <a:pt x="21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" name="Freeform 14"/>
          <p:cNvSpPr>
            <a:spLocks noEditPoints="1"/>
          </p:cNvSpPr>
          <p:nvPr/>
        </p:nvSpPr>
        <p:spPr bwMode="auto">
          <a:xfrm>
            <a:off x="2169344" y="3475988"/>
            <a:ext cx="65769" cy="64352"/>
          </a:xfrm>
          <a:custGeom>
            <a:avLst/>
            <a:gdLst/>
            <a:ahLst/>
            <a:cxnLst>
              <a:cxn ang="0">
                <a:pos x="20" y="42"/>
              </a:cxn>
              <a:cxn ang="0">
                <a:pos x="20" y="42"/>
              </a:cxn>
              <a:cxn ang="0">
                <a:pos x="16" y="42"/>
              </a:cxn>
              <a:cxn ang="0">
                <a:pos x="12" y="41"/>
              </a:cxn>
              <a:cxn ang="0">
                <a:pos x="6" y="37"/>
              </a:cxn>
              <a:cxn ang="0">
                <a:pos x="1" y="30"/>
              </a:cxn>
              <a:cxn ang="0">
                <a:pos x="0" y="26"/>
              </a:cxn>
              <a:cxn ang="0">
                <a:pos x="0" y="22"/>
              </a:cxn>
              <a:cxn ang="0">
                <a:pos x="0" y="22"/>
              </a:cxn>
              <a:cxn ang="0">
                <a:pos x="0" y="18"/>
              </a:cxn>
              <a:cxn ang="0">
                <a:pos x="1" y="14"/>
              </a:cxn>
              <a:cxn ang="0">
                <a:pos x="6" y="7"/>
              </a:cxn>
              <a:cxn ang="0">
                <a:pos x="12" y="3"/>
              </a:cxn>
              <a:cxn ang="0">
                <a:pos x="16" y="2"/>
              </a:cxn>
              <a:cxn ang="0">
                <a:pos x="20" y="0"/>
              </a:cxn>
              <a:cxn ang="0">
                <a:pos x="20" y="0"/>
              </a:cxn>
              <a:cxn ang="0">
                <a:pos x="26" y="2"/>
              </a:cxn>
              <a:cxn ang="0">
                <a:pos x="28" y="3"/>
              </a:cxn>
              <a:cxn ang="0">
                <a:pos x="35" y="7"/>
              </a:cxn>
              <a:cxn ang="0">
                <a:pos x="41" y="14"/>
              </a:cxn>
              <a:cxn ang="0">
                <a:pos x="42" y="18"/>
              </a:cxn>
              <a:cxn ang="0">
                <a:pos x="42" y="22"/>
              </a:cxn>
              <a:cxn ang="0">
                <a:pos x="42" y="22"/>
              </a:cxn>
              <a:cxn ang="0">
                <a:pos x="42" y="26"/>
              </a:cxn>
              <a:cxn ang="0">
                <a:pos x="41" y="30"/>
              </a:cxn>
              <a:cxn ang="0">
                <a:pos x="35" y="37"/>
              </a:cxn>
              <a:cxn ang="0">
                <a:pos x="28" y="41"/>
              </a:cxn>
              <a:cxn ang="0">
                <a:pos x="26" y="42"/>
              </a:cxn>
              <a:cxn ang="0">
                <a:pos x="20" y="42"/>
              </a:cxn>
              <a:cxn ang="0">
                <a:pos x="20" y="42"/>
              </a:cxn>
              <a:cxn ang="0">
                <a:pos x="20" y="6"/>
              </a:cxn>
              <a:cxn ang="0">
                <a:pos x="20" y="6"/>
              </a:cxn>
              <a:cxn ang="0">
                <a:pos x="15" y="7"/>
              </a:cxn>
              <a:cxn ang="0">
                <a:pos x="10" y="11"/>
              </a:cxn>
              <a:cxn ang="0">
                <a:pos x="7" y="15"/>
              </a:cxn>
              <a:cxn ang="0">
                <a:pos x="6" y="22"/>
              </a:cxn>
              <a:cxn ang="0">
                <a:pos x="6" y="22"/>
              </a:cxn>
              <a:cxn ang="0">
                <a:pos x="7" y="27"/>
              </a:cxn>
              <a:cxn ang="0">
                <a:pos x="10" y="33"/>
              </a:cxn>
              <a:cxn ang="0">
                <a:pos x="15" y="35"/>
              </a:cxn>
              <a:cxn ang="0">
                <a:pos x="20" y="37"/>
              </a:cxn>
              <a:cxn ang="0">
                <a:pos x="20" y="37"/>
              </a:cxn>
              <a:cxn ang="0">
                <a:pos x="27" y="35"/>
              </a:cxn>
              <a:cxn ang="0">
                <a:pos x="33" y="33"/>
              </a:cxn>
              <a:cxn ang="0">
                <a:pos x="35" y="27"/>
              </a:cxn>
              <a:cxn ang="0">
                <a:pos x="37" y="22"/>
              </a:cxn>
              <a:cxn ang="0">
                <a:pos x="37" y="22"/>
              </a:cxn>
              <a:cxn ang="0">
                <a:pos x="35" y="15"/>
              </a:cxn>
              <a:cxn ang="0">
                <a:pos x="33" y="11"/>
              </a:cxn>
              <a:cxn ang="0">
                <a:pos x="27" y="7"/>
              </a:cxn>
              <a:cxn ang="0">
                <a:pos x="20" y="6"/>
              </a:cxn>
              <a:cxn ang="0">
                <a:pos x="20" y="6"/>
              </a:cxn>
            </a:cxnLst>
            <a:rect l="0" t="0" r="r" b="b"/>
            <a:pathLst>
              <a:path w="42" h="42">
                <a:moveTo>
                  <a:pt x="20" y="42"/>
                </a:moveTo>
                <a:lnTo>
                  <a:pt x="20" y="42"/>
                </a:lnTo>
                <a:lnTo>
                  <a:pt x="16" y="42"/>
                </a:lnTo>
                <a:lnTo>
                  <a:pt x="12" y="41"/>
                </a:lnTo>
                <a:lnTo>
                  <a:pt x="6" y="37"/>
                </a:lnTo>
                <a:lnTo>
                  <a:pt x="1" y="30"/>
                </a:lnTo>
                <a:lnTo>
                  <a:pt x="0" y="26"/>
                </a:lnTo>
                <a:lnTo>
                  <a:pt x="0" y="22"/>
                </a:lnTo>
                <a:lnTo>
                  <a:pt x="0" y="22"/>
                </a:lnTo>
                <a:lnTo>
                  <a:pt x="0" y="18"/>
                </a:lnTo>
                <a:lnTo>
                  <a:pt x="1" y="14"/>
                </a:lnTo>
                <a:lnTo>
                  <a:pt x="6" y="7"/>
                </a:lnTo>
                <a:lnTo>
                  <a:pt x="12" y="3"/>
                </a:lnTo>
                <a:lnTo>
                  <a:pt x="16" y="2"/>
                </a:lnTo>
                <a:lnTo>
                  <a:pt x="20" y="0"/>
                </a:lnTo>
                <a:lnTo>
                  <a:pt x="20" y="0"/>
                </a:lnTo>
                <a:lnTo>
                  <a:pt x="26" y="2"/>
                </a:lnTo>
                <a:lnTo>
                  <a:pt x="28" y="3"/>
                </a:lnTo>
                <a:lnTo>
                  <a:pt x="35" y="7"/>
                </a:lnTo>
                <a:lnTo>
                  <a:pt x="41" y="14"/>
                </a:lnTo>
                <a:lnTo>
                  <a:pt x="42" y="18"/>
                </a:lnTo>
                <a:lnTo>
                  <a:pt x="42" y="22"/>
                </a:lnTo>
                <a:lnTo>
                  <a:pt x="42" y="22"/>
                </a:lnTo>
                <a:lnTo>
                  <a:pt x="42" y="26"/>
                </a:lnTo>
                <a:lnTo>
                  <a:pt x="41" y="30"/>
                </a:lnTo>
                <a:lnTo>
                  <a:pt x="35" y="37"/>
                </a:lnTo>
                <a:lnTo>
                  <a:pt x="28" y="41"/>
                </a:lnTo>
                <a:lnTo>
                  <a:pt x="26" y="42"/>
                </a:lnTo>
                <a:lnTo>
                  <a:pt x="20" y="42"/>
                </a:lnTo>
                <a:lnTo>
                  <a:pt x="20" y="42"/>
                </a:lnTo>
                <a:close/>
                <a:moveTo>
                  <a:pt x="20" y="6"/>
                </a:moveTo>
                <a:lnTo>
                  <a:pt x="20" y="6"/>
                </a:lnTo>
                <a:lnTo>
                  <a:pt x="15" y="7"/>
                </a:lnTo>
                <a:lnTo>
                  <a:pt x="10" y="11"/>
                </a:lnTo>
                <a:lnTo>
                  <a:pt x="7" y="15"/>
                </a:lnTo>
                <a:lnTo>
                  <a:pt x="6" y="22"/>
                </a:lnTo>
                <a:lnTo>
                  <a:pt x="6" y="22"/>
                </a:lnTo>
                <a:lnTo>
                  <a:pt x="7" y="27"/>
                </a:lnTo>
                <a:lnTo>
                  <a:pt x="10" y="33"/>
                </a:lnTo>
                <a:lnTo>
                  <a:pt x="15" y="35"/>
                </a:lnTo>
                <a:lnTo>
                  <a:pt x="20" y="37"/>
                </a:lnTo>
                <a:lnTo>
                  <a:pt x="20" y="37"/>
                </a:lnTo>
                <a:lnTo>
                  <a:pt x="27" y="35"/>
                </a:lnTo>
                <a:lnTo>
                  <a:pt x="33" y="33"/>
                </a:lnTo>
                <a:lnTo>
                  <a:pt x="35" y="27"/>
                </a:lnTo>
                <a:lnTo>
                  <a:pt x="37" y="22"/>
                </a:lnTo>
                <a:lnTo>
                  <a:pt x="37" y="22"/>
                </a:lnTo>
                <a:lnTo>
                  <a:pt x="35" y="15"/>
                </a:lnTo>
                <a:lnTo>
                  <a:pt x="33" y="11"/>
                </a:lnTo>
                <a:lnTo>
                  <a:pt x="27" y="7"/>
                </a:lnTo>
                <a:lnTo>
                  <a:pt x="20" y="6"/>
                </a:lnTo>
                <a:lnTo>
                  <a:pt x="20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" name="Freeform 15"/>
          <p:cNvSpPr>
            <a:spLocks noEditPoints="1"/>
          </p:cNvSpPr>
          <p:nvPr/>
        </p:nvSpPr>
        <p:spPr bwMode="auto">
          <a:xfrm>
            <a:off x="2253904" y="3475988"/>
            <a:ext cx="65769" cy="64352"/>
          </a:xfrm>
          <a:custGeom>
            <a:avLst/>
            <a:gdLst/>
            <a:ahLst/>
            <a:cxnLst>
              <a:cxn ang="0">
                <a:pos x="21" y="42"/>
              </a:cxn>
              <a:cxn ang="0">
                <a:pos x="21" y="42"/>
              </a:cxn>
              <a:cxn ang="0">
                <a:pos x="17" y="42"/>
              </a:cxn>
              <a:cxn ang="0">
                <a:pos x="13" y="41"/>
              </a:cxn>
              <a:cxn ang="0">
                <a:pos x="7" y="35"/>
              </a:cxn>
              <a:cxn ang="0">
                <a:pos x="2" y="30"/>
              </a:cxn>
              <a:cxn ang="0">
                <a:pos x="1" y="26"/>
              </a:cxn>
              <a:cxn ang="0">
                <a:pos x="0" y="22"/>
              </a:cxn>
              <a:cxn ang="0">
                <a:pos x="0" y="22"/>
              </a:cxn>
              <a:cxn ang="0">
                <a:pos x="1" y="16"/>
              </a:cxn>
              <a:cxn ang="0">
                <a:pos x="2" y="14"/>
              </a:cxn>
              <a:cxn ang="0">
                <a:pos x="7" y="7"/>
              </a:cxn>
              <a:cxn ang="0">
                <a:pos x="13" y="2"/>
              </a:cxn>
              <a:cxn ang="0">
                <a:pos x="17" y="0"/>
              </a:cxn>
              <a:cxn ang="0">
                <a:pos x="21" y="0"/>
              </a:cxn>
              <a:cxn ang="0">
                <a:pos x="21" y="0"/>
              </a:cxn>
              <a:cxn ang="0">
                <a:pos x="25" y="0"/>
              </a:cxn>
              <a:cxn ang="0">
                <a:pos x="29" y="2"/>
              </a:cxn>
              <a:cxn ang="0">
                <a:pos x="36" y="7"/>
              </a:cxn>
              <a:cxn ang="0">
                <a:pos x="40" y="14"/>
              </a:cxn>
              <a:cxn ang="0">
                <a:pos x="42" y="16"/>
              </a:cxn>
              <a:cxn ang="0">
                <a:pos x="42" y="22"/>
              </a:cxn>
              <a:cxn ang="0">
                <a:pos x="42" y="22"/>
              </a:cxn>
              <a:cxn ang="0">
                <a:pos x="42" y="26"/>
              </a:cxn>
              <a:cxn ang="0">
                <a:pos x="40" y="30"/>
              </a:cxn>
              <a:cxn ang="0">
                <a:pos x="36" y="35"/>
              </a:cxn>
              <a:cxn ang="0">
                <a:pos x="29" y="41"/>
              </a:cxn>
              <a:cxn ang="0">
                <a:pos x="25" y="42"/>
              </a:cxn>
              <a:cxn ang="0">
                <a:pos x="21" y="42"/>
              </a:cxn>
              <a:cxn ang="0">
                <a:pos x="21" y="42"/>
              </a:cxn>
              <a:cxn ang="0">
                <a:pos x="21" y="6"/>
              </a:cxn>
              <a:cxn ang="0">
                <a:pos x="21" y="6"/>
              </a:cxn>
              <a:cxn ang="0">
                <a:pos x="15" y="7"/>
              </a:cxn>
              <a:cxn ang="0">
                <a:pos x="11" y="10"/>
              </a:cxn>
              <a:cxn ang="0">
                <a:pos x="7" y="15"/>
              </a:cxn>
              <a:cxn ang="0">
                <a:pos x="5" y="22"/>
              </a:cxn>
              <a:cxn ang="0">
                <a:pos x="5" y="22"/>
              </a:cxn>
              <a:cxn ang="0">
                <a:pos x="7" y="27"/>
              </a:cxn>
              <a:cxn ang="0">
                <a:pos x="11" y="33"/>
              </a:cxn>
              <a:cxn ang="0">
                <a:pos x="15" y="35"/>
              </a:cxn>
              <a:cxn ang="0">
                <a:pos x="21" y="37"/>
              </a:cxn>
              <a:cxn ang="0">
                <a:pos x="21" y="37"/>
              </a:cxn>
              <a:cxn ang="0">
                <a:pos x="27" y="35"/>
              </a:cxn>
              <a:cxn ang="0">
                <a:pos x="32" y="33"/>
              </a:cxn>
              <a:cxn ang="0">
                <a:pos x="35" y="27"/>
              </a:cxn>
              <a:cxn ang="0">
                <a:pos x="36" y="22"/>
              </a:cxn>
              <a:cxn ang="0">
                <a:pos x="36" y="22"/>
              </a:cxn>
              <a:cxn ang="0">
                <a:pos x="35" y="15"/>
              </a:cxn>
              <a:cxn ang="0">
                <a:pos x="32" y="10"/>
              </a:cxn>
              <a:cxn ang="0">
                <a:pos x="27" y="7"/>
              </a:cxn>
              <a:cxn ang="0">
                <a:pos x="21" y="6"/>
              </a:cxn>
              <a:cxn ang="0">
                <a:pos x="21" y="6"/>
              </a:cxn>
            </a:cxnLst>
            <a:rect l="0" t="0" r="r" b="b"/>
            <a:pathLst>
              <a:path w="42" h="42">
                <a:moveTo>
                  <a:pt x="21" y="42"/>
                </a:moveTo>
                <a:lnTo>
                  <a:pt x="21" y="42"/>
                </a:lnTo>
                <a:lnTo>
                  <a:pt x="17" y="42"/>
                </a:lnTo>
                <a:lnTo>
                  <a:pt x="13" y="41"/>
                </a:lnTo>
                <a:lnTo>
                  <a:pt x="7" y="35"/>
                </a:lnTo>
                <a:lnTo>
                  <a:pt x="2" y="30"/>
                </a:lnTo>
                <a:lnTo>
                  <a:pt x="1" y="26"/>
                </a:lnTo>
                <a:lnTo>
                  <a:pt x="0" y="22"/>
                </a:lnTo>
                <a:lnTo>
                  <a:pt x="0" y="22"/>
                </a:lnTo>
                <a:lnTo>
                  <a:pt x="1" y="16"/>
                </a:lnTo>
                <a:lnTo>
                  <a:pt x="2" y="14"/>
                </a:lnTo>
                <a:lnTo>
                  <a:pt x="7" y="7"/>
                </a:lnTo>
                <a:lnTo>
                  <a:pt x="13" y="2"/>
                </a:lnTo>
                <a:lnTo>
                  <a:pt x="17" y="0"/>
                </a:lnTo>
                <a:lnTo>
                  <a:pt x="21" y="0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6" y="7"/>
                </a:lnTo>
                <a:lnTo>
                  <a:pt x="40" y="14"/>
                </a:lnTo>
                <a:lnTo>
                  <a:pt x="42" y="16"/>
                </a:lnTo>
                <a:lnTo>
                  <a:pt x="42" y="22"/>
                </a:lnTo>
                <a:lnTo>
                  <a:pt x="42" y="22"/>
                </a:lnTo>
                <a:lnTo>
                  <a:pt x="42" y="26"/>
                </a:lnTo>
                <a:lnTo>
                  <a:pt x="40" y="30"/>
                </a:lnTo>
                <a:lnTo>
                  <a:pt x="36" y="35"/>
                </a:lnTo>
                <a:lnTo>
                  <a:pt x="29" y="41"/>
                </a:lnTo>
                <a:lnTo>
                  <a:pt x="25" y="42"/>
                </a:lnTo>
                <a:lnTo>
                  <a:pt x="21" y="42"/>
                </a:lnTo>
                <a:lnTo>
                  <a:pt x="21" y="42"/>
                </a:lnTo>
                <a:close/>
                <a:moveTo>
                  <a:pt x="21" y="6"/>
                </a:moveTo>
                <a:lnTo>
                  <a:pt x="21" y="6"/>
                </a:lnTo>
                <a:lnTo>
                  <a:pt x="15" y="7"/>
                </a:lnTo>
                <a:lnTo>
                  <a:pt x="11" y="10"/>
                </a:lnTo>
                <a:lnTo>
                  <a:pt x="7" y="15"/>
                </a:lnTo>
                <a:lnTo>
                  <a:pt x="5" y="22"/>
                </a:lnTo>
                <a:lnTo>
                  <a:pt x="5" y="22"/>
                </a:lnTo>
                <a:lnTo>
                  <a:pt x="7" y="27"/>
                </a:lnTo>
                <a:lnTo>
                  <a:pt x="11" y="33"/>
                </a:lnTo>
                <a:lnTo>
                  <a:pt x="15" y="35"/>
                </a:lnTo>
                <a:lnTo>
                  <a:pt x="21" y="37"/>
                </a:lnTo>
                <a:lnTo>
                  <a:pt x="21" y="37"/>
                </a:lnTo>
                <a:lnTo>
                  <a:pt x="27" y="35"/>
                </a:lnTo>
                <a:lnTo>
                  <a:pt x="32" y="33"/>
                </a:lnTo>
                <a:lnTo>
                  <a:pt x="35" y="27"/>
                </a:lnTo>
                <a:lnTo>
                  <a:pt x="36" y="22"/>
                </a:lnTo>
                <a:lnTo>
                  <a:pt x="36" y="22"/>
                </a:lnTo>
                <a:lnTo>
                  <a:pt x="35" y="15"/>
                </a:lnTo>
                <a:lnTo>
                  <a:pt x="32" y="10"/>
                </a:lnTo>
                <a:lnTo>
                  <a:pt x="27" y="7"/>
                </a:lnTo>
                <a:lnTo>
                  <a:pt x="21" y="6"/>
                </a:lnTo>
                <a:lnTo>
                  <a:pt x="21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" name="Freeform 16"/>
          <p:cNvSpPr>
            <a:spLocks noEditPoints="1"/>
          </p:cNvSpPr>
          <p:nvPr/>
        </p:nvSpPr>
        <p:spPr bwMode="auto">
          <a:xfrm>
            <a:off x="5326278" y="3466795"/>
            <a:ext cx="65769" cy="64352"/>
          </a:xfrm>
          <a:custGeom>
            <a:avLst/>
            <a:gdLst/>
            <a:ahLst/>
            <a:cxnLst>
              <a:cxn ang="0">
                <a:pos x="21" y="42"/>
              </a:cxn>
              <a:cxn ang="0">
                <a:pos x="21" y="42"/>
              </a:cxn>
              <a:cxn ang="0">
                <a:pos x="17" y="42"/>
              </a:cxn>
              <a:cxn ang="0">
                <a:pos x="13" y="40"/>
              </a:cxn>
              <a:cxn ang="0">
                <a:pos x="6" y="36"/>
              </a:cxn>
              <a:cxn ang="0">
                <a:pos x="1" y="29"/>
              </a:cxn>
              <a:cxn ang="0">
                <a:pos x="0" y="25"/>
              </a:cxn>
              <a:cxn ang="0">
                <a:pos x="0" y="21"/>
              </a:cxn>
              <a:cxn ang="0">
                <a:pos x="0" y="21"/>
              </a:cxn>
              <a:cxn ang="0">
                <a:pos x="0" y="17"/>
              </a:cxn>
              <a:cxn ang="0">
                <a:pos x="1" y="13"/>
              </a:cxn>
              <a:cxn ang="0">
                <a:pos x="6" y="7"/>
              </a:cxn>
              <a:cxn ang="0">
                <a:pos x="13" y="2"/>
              </a:cxn>
              <a:cxn ang="0">
                <a:pos x="17" y="1"/>
              </a:cxn>
              <a:cxn ang="0">
                <a:pos x="21" y="0"/>
              </a:cxn>
              <a:cxn ang="0">
                <a:pos x="21" y="0"/>
              </a:cxn>
              <a:cxn ang="0">
                <a:pos x="25" y="1"/>
              </a:cxn>
              <a:cxn ang="0">
                <a:pos x="29" y="2"/>
              </a:cxn>
              <a:cxn ang="0">
                <a:pos x="36" y="7"/>
              </a:cxn>
              <a:cxn ang="0">
                <a:pos x="40" y="13"/>
              </a:cxn>
              <a:cxn ang="0">
                <a:pos x="41" y="17"/>
              </a:cxn>
              <a:cxn ang="0">
                <a:pos x="41" y="21"/>
              </a:cxn>
              <a:cxn ang="0">
                <a:pos x="41" y="21"/>
              </a:cxn>
              <a:cxn ang="0">
                <a:pos x="41" y="25"/>
              </a:cxn>
              <a:cxn ang="0">
                <a:pos x="40" y="29"/>
              </a:cxn>
              <a:cxn ang="0">
                <a:pos x="36" y="36"/>
              </a:cxn>
              <a:cxn ang="0">
                <a:pos x="29" y="40"/>
              </a:cxn>
              <a:cxn ang="0">
                <a:pos x="25" y="42"/>
              </a:cxn>
              <a:cxn ang="0">
                <a:pos x="21" y="42"/>
              </a:cxn>
              <a:cxn ang="0">
                <a:pos x="21" y="42"/>
              </a:cxn>
              <a:cxn ang="0">
                <a:pos x="21" y="5"/>
              </a:cxn>
              <a:cxn ang="0">
                <a:pos x="21" y="5"/>
              </a:cxn>
              <a:cxn ang="0">
                <a:pos x="14" y="7"/>
              </a:cxn>
              <a:cxn ang="0">
                <a:pos x="10" y="11"/>
              </a:cxn>
              <a:cxn ang="0">
                <a:pos x="6" y="15"/>
              </a:cxn>
              <a:cxn ang="0">
                <a:pos x="5" y="21"/>
              </a:cxn>
              <a:cxn ang="0">
                <a:pos x="5" y="21"/>
              </a:cxn>
              <a:cxn ang="0">
                <a:pos x="6" y="27"/>
              </a:cxn>
              <a:cxn ang="0">
                <a:pos x="10" y="32"/>
              </a:cxn>
              <a:cxn ang="0">
                <a:pos x="14" y="35"/>
              </a:cxn>
              <a:cxn ang="0">
                <a:pos x="21" y="36"/>
              </a:cxn>
              <a:cxn ang="0">
                <a:pos x="21" y="36"/>
              </a:cxn>
              <a:cxn ang="0">
                <a:pos x="27" y="35"/>
              </a:cxn>
              <a:cxn ang="0">
                <a:pos x="32" y="32"/>
              </a:cxn>
              <a:cxn ang="0">
                <a:pos x="35" y="27"/>
              </a:cxn>
              <a:cxn ang="0">
                <a:pos x="36" y="21"/>
              </a:cxn>
              <a:cxn ang="0">
                <a:pos x="36" y="21"/>
              </a:cxn>
              <a:cxn ang="0">
                <a:pos x="35" y="15"/>
              </a:cxn>
              <a:cxn ang="0">
                <a:pos x="32" y="11"/>
              </a:cxn>
              <a:cxn ang="0">
                <a:pos x="27" y="7"/>
              </a:cxn>
              <a:cxn ang="0">
                <a:pos x="21" y="5"/>
              </a:cxn>
              <a:cxn ang="0">
                <a:pos x="21" y="5"/>
              </a:cxn>
            </a:cxnLst>
            <a:rect l="0" t="0" r="r" b="b"/>
            <a:pathLst>
              <a:path w="41" h="42">
                <a:moveTo>
                  <a:pt x="21" y="42"/>
                </a:moveTo>
                <a:lnTo>
                  <a:pt x="21" y="42"/>
                </a:lnTo>
                <a:lnTo>
                  <a:pt x="17" y="42"/>
                </a:lnTo>
                <a:lnTo>
                  <a:pt x="13" y="40"/>
                </a:lnTo>
                <a:lnTo>
                  <a:pt x="6" y="36"/>
                </a:lnTo>
                <a:lnTo>
                  <a:pt x="1" y="29"/>
                </a:lnTo>
                <a:lnTo>
                  <a:pt x="0" y="25"/>
                </a:lnTo>
                <a:lnTo>
                  <a:pt x="0" y="21"/>
                </a:lnTo>
                <a:lnTo>
                  <a:pt x="0" y="21"/>
                </a:lnTo>
                <a:lnTo>
                  <a:pt x="0" y="17"/>
                </a:lnTo>
                <a:lnTo>
                  <a:pt x="1" y="13"/>
                </a:lnTo>
                <a:lnTo>
                  <a:pt x="6" y="7"/>
                </a:lnTo>
                <a:lnTo>
                  <a:pt x="13" y="2"/>
                </a:lnTo>
                <a:lnTo>
                  <a:pt x="17" y="1"/>
                </a:lnTo>
                <a:lnTo>
                  <a:pt x="21" y="0"/>
                </a:lnTo>
                <a:lnTo>
                  <a:pt x="21" y="0"/>
                </a:lnTo>
                <a:lnTo>
                  <a:pt x="25" y="1"/>
                </a:lnTo>
                <a:lnTo>
                  <a:pt x="29" y="2"/>
                </a:lnTo>
                <a:lnTo>
                  <a:pt x="36" y="7"/>
                </a:lnTo>
                <a:lnTo>
                  <a:pt x="40" y="13"/>
                </a:lnTo>
                <a:lnTo>
                  <a:pt x="41" y="17"/>
                </a:lnTo>
                <a:lnTo>
                  <a:pt x="41" y="21"/>
                </a:lnTo>
                <a:lnTo>
                  <a:pt x="41" y="21"/>
                </a:lnTo>
                <a:lnTo>
                  <a:pt x="41" y="25"/>
                </a:lnTo>
                <a:lnTo>
                  <a:pt x="40" y="29"/>
                </a:lnTo>
                <a:lnTo>
                  <a:pt x="36" y="36"/>
                </a:lnTo>
                <a:lnTo>
                  <a:pt x="29" y="40"/>
                </a:lnTo>
                <a:lnTo>
                  <a:pt x="25" y="42"/>
                </a:lnTo>
                <a:lnTo>
                  <a:pt x="21" y="42"/>
                </a:lnTo>
                <a:lnTo>
                  <a:pt x="21" y="42"/>
                </a:lnTo>
                <a:close/>
                <a:moveTo>
                  <a:pt x="21" y="5"/>
                </a:moveTo>
                <a:lnTo>
                  <a:pt x="21" y="5"/>
                </a:lnTo>
                <a:lnTo>
                  <a:pt x="14" y="7"/>
                </a:lnTo>
                <a:lnTo>
                  <a:pt x="10" y="11"/>
                </a:lnTo>
                <a:lnTo>
                  <a:pt x="6" y="15"/>
                </a:lnTo>
                <a:lnTo>
                  <a:pt x="5" y="21"/>
                </a:lnTo>
                <a:lnTo>
                  <a:pt x="5" y="21"/>
                </a:lnTo>
                <a:lnTo>
                  <a:pt x="6" y="27"/>
                </a:lnTo>
                <a:lnTo>
                  <a:pt x="10" y="32"/>
                </a:lnTo>
                <a:lnTo>
                  <a:pt x="14" y="35"/>
                </a:lnTo>
                <a:lnTo>
                  <a:pt x="21" y="36"/>
                </a:lnTo>
                <a:lnTo>
                  <a:pt x="21" y="36"/>
                </a:lnTo>
                <a:lnTo>
                  <a:pt x="27" y="35"/>
                </a:lnTo>
                <a:lnTo>
                  <a:pt x="32" y="32"/>
                </a:lnTo>
                <a:lnTo>
                  <a:pt x="35" y="27"/>
                </a:lnTo>
                <a:lnTo>
                  <a:pt x="36" y="21"/>
                </a:lnTo>
                <a:lnTo>
                  <a:pt x="36" y="21"/>
                </a:lnTo>
                <a:lnTo>
                  <a:pt x="35" y="15"/>
                </a:lnTo>
                <a:lnTo>
                  <a:pt x="32" y="11"/>
                </a:lnTo>
                <a:lnTo>
                  <a:pt x="27" y="7"/>
                </a:lnTo>
                <a:lnTo>
                  <a:pt x="21" y="5"/>
                </a:lnTo>
                <a:lnTo>
                  <a:pt x="21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" name="Freeform 17"/>
          <p:cNvSpPr>
            <a:spLocks noEditPoints="1"/>
          </p:cNvSpPr>
          <p:nvPr/>
        </p:nvSpPr>
        <p:spPr bwMode="auto">
          <a:xfrm>
            <a:off x="5410838" y="3466795"/>
            <a:ext cx="65769" cy="64352"/>
          </a:xfrm>
          <a:custGeom>
            <a:avLst/>
            <a:gdLst/>
            <a:ahLst/>
            <a:cxnLst>
              <a:cxn ang="0">
                <a:pos x="20" y="42"/>
              </a:cxn>
              <a:cxn ang="0">
                <a:pos x="20" y="42"/>
              </a:cxn>
              <a:cxn ang="0">
                <a:pos x="16" y="42"/>
              </a:cxn>
              <a:cxn ang="0">
                <a:pos x="12" y="40"/>
              </a:cxn>
              <a:cxn ang="0">
                <a:pos x="5" y="36"/>
              </a:cxn>
              <a:cxn ang="0">
                <a:pos x="1" y="29"/>
              </a:cxn>
              <a:cxn ang="0">
                <a:pos x="0" y="25"/>
              </a:cxn>
              <a:cxn ang="0">
                <a:pos x="0" y="21"/>
              </a:cxn>
              <a:cxn ang="0">
                <a:pos x="0" y="21"/>
              </a:cxn>
              <a:cxn ang="0">
                <a:pos x="0" y="17"/>
              </a:cxn>
              <a:cxn ang="0">
                <a:pos x="1" y="13"/>
              </a:cxn>
              <a:cxn ang="0">
                <a:pos x="5" y="7"/>
              </a:cxn>
              <a:cxn ang="0">
                <a:pos x="12" y="2"/>
              </a:cxn>
              <a:cxn ang="0">
                <a:pos x="16" y="1"/>
              </a:cxn>
              <a:cxn ang="0">
                <a:pos x="20" y="0"/>
              </a:cxn>
              <a:cxn ang="0">
                <a:pos x="20" y="0"/>
              </a:cxn>
              <a:cxn ang="0">
                <a:pos x="24" y="1"/>
              </a:cxn>
              <a:cxn ang="0">
                <a:pos x="28" y="2"/>
              </a:cxn>
              <a:cxn ang="0">
                <a:pos x="35" y="7"/>
              </a:cxn>
              <a:cxn ang="0">
                <a:pos x="39" y="13"/>
              </a:cxn>
              <a:cxn ang="0">
                <a:pos x="40" y="17"/>
              </a:cxn>
              <a:cxn ang="0">
                <a:pos x="42" y="21"/>
              </a:cxn>
              <a:cxn ang="0">
                <a:pos x="42" y="21"/>
              </a:cxn>
              <a:cxn ang="0">
                <a:pos x="40" y="25"/>
              </a:cxn>
              <a:cxn ang="0">
                <a:pos x="39" y="29"/>
              </a:cxn>
              <a:cxn ang="0">
                <a:pos x="35" y="36"/>
              </a:cxn>
              <a:cxn ang="0">
                <a:pos x="28" y="40"/>
              </a:cxn>
              <a:cxn ang="0">
                <a:pos x="24" y="42"/>
              </a:cxn>
              <a:cxn ang="0">
                <a:pos x="20" y="42"/>
              </a:cxn>
              <a:cxn ang="0">
                <a:pos x="20" y="42"/>
              </a:cxn>
              <a:cxn ang="0">
                <a:pos x="20" y="5"/>
              </a:cxn>
              <a:cxn ang="0">
                <a:pos x="20" y="5"/>
              </a:cxn>
              <a:cxn ang="0">
                <a:pos x="15" y="7"/>
              </a:cxn>
              <a:cxn ang="0">
                <a:pos x="9" y="11"/>
              </a:cxn>
              <a:cxn ang="0">
                <a:pos x="7" y="15"/>
              </a:cxn>
              <a:cxn ang="0">
                <a:pos x="5" y="21"/>
              </a:cxn>
              <a:cxn ang="0">
                <a:pos x="5" y="21"/>
              </a:cxn>
              <a:cxn ang="0">
                <a:pos x="7" y="27"/>
              </a:cxn>
              <a:cxn ang="0">
                <a:pos x="9" y="32"/>
              </a:cxn>
              <a:cxn ang="0">
                <a:pos x="15" y="35"/>
              </a:cxn>
              <a:cxn ang="0">
                <a:pos x="20" y="36"/>
              </a:cxn>
              <a:cxn ang="0">
                <a:pos x="20" y="36"/>
              </a:cxn>
              <a:cxn ang="0">
                <a:pos x="27" y="35"/>
              </a:cxn>
              <a:cxn ang="0">
                <a:pos x="31" y="32"/>
              </a:cxn>
              <a:cxn ang="0">
                <a:pos x="35" y="27"/>
              </a:cxn>
              <a:cxn ang="0">
                <a:pos x="36" y="21"/>
              </a:cxn>
              <a:cxn ang="0">
                <a:pos x="36" y="21"/>
              </a:cxn>
              <a:cxn ang="0">
                <a:pos x="35" y="15"/>
              </a:cxn>
              <a:cxn ang="0">
                <a:pos x="31" y="11"/>
              </a:cxn>
              <a:cxn ang="0">
                <a:pos x="27" y="7"/>
              </a:cxn>
              <a:cxn ang="0">
                <a:pos x="20" y="5"/>
              </a:cxn>
              <a:cxn ang="0">
                <a:pos x="20" y="5"/>
              </a:cxn>
            </a:cxnLst>
            <a:rect l="0" t="0" r="r" b="b"/>
            <a:pathLst>
              <a:path w="42" h="42">
                <a:moveTo>
                  <a:pt x="20" y="42"/>
                </a:moveTo>
                <a:lnTo>
                  <a:pt x="20" y="42"/>
                </a:lnTo>
                <a:lnTo>
                  <a:pt x="16" y="42"/>
                </a:lnTo>
                <a:lnTo>
                  <a:pt x="12" y="40"/>
                </a:lnTo>
                <a:lnTo>
                  <a:pt x="5" y="36"/>
                </a:lnTo>
                <a:lnTo>
                  <a:pt x="1" y="29"/>
                </a:lnTo>
                <a:lnTo>
                  <a:pt x="0" y="25"/>
                </a:lnTo>
                <a:lnTo>
                  <a:pt x="0" y="21"/>
                </a:lnTo>
                <a:lnTo>
                  <a:pt x="0" y="21"/>
                </a:lnTo>
                <a:lnTo>
                  <a:pt x="0" y="17"/>
                </a:lnTo>
                <a:lnTo>
                  <a:pt x="1" y="13"/>
                </a:lnTo>
                <a:lnTo>
                  <a:pt x="5" y="7"/>
                </a:lnTo>
                <a:lnTo>
                  <a:pt x="12" y="2"/>
                </a:lnTo>
                <a:lnTo>
                  <a:pt x="16" y="1"/>
                </a:lnTo>
                <a:lnTo>
                  <a:pt x="20" y="0"/>
                </a:lnTo>
                <a:lnTo>
                  <a:pt x="20" y="0"/>
                </a:lnTo>
                <a:lnTo>
                  <a:pt x="24" y="1"/>
                </a:lnTo>
                <a:lnTo>
                  <a:pt x="28" y="2"/>
                </a:lnTo>
                <a:lnTo>
                  <a:pt x="35" y="7"/>
                </a:lnTo>
                <a:lnTo>
                  <a:pt x="39" y="13"/>
                </a:lnTo>
                <a:lnTo>
                  <a:pt x="40" y="17"/>
                </a:lnTo>
                <a:lnTo>
                  <a:pt x="42" y="21"/>
                </a:lnTo>
                <a:lnTo>
                  <a:pt x="42" y="21"/>
                </a:lnTo>
                <a:lnTo>
                  <a:pt x="40" y="25"/>
                </a:lnTo>
                <a:lnTo>
                  <a:pt x="39" y="29"/>
                </a:lnTo>
                <a:lnTo>
                  <a:pt x="35" y="36"/>
                </a:lnTo>
                <a:lnTo>
                  <a:pt x="28" y="40"/>
                </a:lnTo>
                <a:lnTo>
                  <a:pt x="24" y="42"/>
                </a:lnTo>
                <a:lnTo>
                  <a:pt x="20" y="42"/>
                </a:lnTo>
                <a:lnTo>
                  <a:pt x="20" y="42"/>
                </a:lnTo>
                <a:close/>
                <a:moveTo>
                  <a:pt x="20" y="5"/>
                </a:moveTo>
                <a:lnTo>
                  <a:pt x="20" y="5"/>
                </a:lnTo>
                <a:lnTo>
                  <a:pt x="15" y="7"/>
                </a:lnTo>
                <a:lnTo>
                  <a:pt x="9" y="11"/>
                </a:lnTo>
                <a:lnTo>
                  <a:pt x="7" y="15"/>
                </a:lnTo>
                <a:lnTo>
                  <a:pt x="5" y="21"/>
                </a:lnTo>
                <a:lnTo>
                  <a:pt x="5" y="21"/>
                </a:lnTo>
                <a:lnTo>
                  <a:pt x="7" y="27"/>
                </a:lnTo>
                <a:lnTo>
                  <a:pt x="9" y="32"/>
                </a:lnTo>
                <a:lnTo>
                  <a:pt x="15" y="35"/>
                </a:lnTo>
                <a:lnTo>
                  <a:pt x="20" y="36"/>
                </a:lnTo>
                <a:lnTo>
                  <a:pt x="20" y="36"/>
                </a:lnTo>
                <a:lnTo>
                  <a:pt x="27" y="35"/>
                </a:lnTo>
                <a:lnTo>
                  <a:pt x="31" y="32"/>
                </a:lnTo>
                <a:lnTo>
                  <a:pt x="35" y="27"/>
                </a:lnTo>
                <a:lnTo>
                  <a:pt x="36" y="21"/>
                </a:lnTo>
                <a:lnTo>
                  <a:pt x="36" y="21"/>
                </a:lnTo>
                <a:lnTo>
                  <a:pt x="35" y="15"/>
                </a:lnTo>
                <a:lnTo>
                  <a:pt x="31" y="11"/>
                </a:lnTo>
                <a:lnTo>
                  <a:pt x="27" y="7"/>
                </a:lnTo>
                <a:lnTo>
                  <a:pt x="20" y="5"/>
                </a:lnTo>
                <a:lnTo>
                  <a:pt x="20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" name="Freeform 18"/>
          <p:cNvSpPr>
            <a:spLocks noEditPoints="1"/>
          </p:cNvSpPr>
          <p:nvPr/>
        </p:nvSpPr>
        <p:spPr bwMode="auto">
          <a:xfrm>
            <a:off x="5495400" y="3466795"/>
            <a:ext cx="65769" cy="64352"/>
          </a:xfrm>
          <a:custGeom>
            <a:avLst/>
            <a:gdLst/>
            <a:ahLst/>
            <a:cxnLst>
              <a:cxn ang="0">
                <a:pos x="20" y="42"/>
              </a:cxn>
              <a:cxn ang="0">
                <a:pos x="20" y="42"/>
              </a:cxn>
              <a:cxn ang="0">
                <a:pos x="16" y="42"/>
              </a:cxn>
              <a:cxn ang="0">
                <a:pos x="12" y="40"/>
              </a:cxn>
              <a:cxn ang="0">
                <a:pos x="6" y="35"/>
              </a:cxn>
              <a:cxn ang="0">
                <a:pos x="1" y="29"/>
              </a:cxn>
              <a:cxn ang="0">
                <a:pos x="0" y="25"/>
              </a:cxn>
              <a:cxn ang="0">
                <a:pos x="0" y="21"/>
              </a:cxn>
              <a:cxn ang="0">
                <a:pos x="0" y="21"/>
              </a:cxn>
              <a:cxn ang="0">
                <a:pos x="0" y="16"/>
              </a:cxn>
              <a:cxn ang="0">
                <a:pos x="1" y="13"/>
              </a:cxn>
              <a:cxn ang="0">
                <a:pos x="6" y="7"/>
              </a:cxn>
              <a:cxn ang="0">
                <a:pos x="12" y="1"/>
              </a:cxn>
              <a:cxn ang="0">
                <a:pos x="16" y="0"/>
              </a:cxn>
              <a:cxn ang="0">
                <a:pos x="20" y="0"/>
              </a:cxn>
              <a:cxn ang="0">
                <a:pos x="20" y="0"/>
              </a:cxn>
              <a:cxn ang="0">
                <a:pos x="25" y="0"/>
              </a:cxn>
              <a:cxn ang="0">
                <a:pos x="29" y="1"/>
              </a:cxn>
              <a:cxn ang="0">
                <a:pos x="35" y="7"/>
              </a:cxn>
              <a:cxn ang="0">
                <a:pos x="40" y="13"/>
              </a:cxn>
              <a:cxn ang="0">
                <a:pos x="41" y="16"/>
              </a:cxn>
              <a:cxn ang="0">
                <a:pos x="41" y="21"/>
              </a:cxn>
              <a:cxn ang="0">
                <a:pos x="41" y="21"/>
              </a:cxn>
              <a:cxn ang="0">
                <a:pos x="41" y="25"/>
              </a:cxn>
              <a:cxn ang="0">
                <a:pos x="40" y="29"/>
              </a:cxn>
              <a:cxn ang="0">
                <a:pos x="35" y="35"/>
              </a:cxn>
              <a:cxn ang="0">
                <a:pos x="29" y="40"/>
              </a:cxn>
              <a:cxn ang="0">
                <a:pos x="25" y="42"/>
              </a:cxn>
              <a:cxn ang="0">
                <a:pos x="20" y="42"/>
              </a:cxn>
              <a:cxn ang="0">
                <a:pos x="20" y="42"/>
              </a:cxn>
              <a:cxn ang="0">
                <a:pos x="20" y="5"/>
              </a:cxn>
              <a:cxn ang="0">
                <a:pos x="20" y="5"/>
              </a:cxn>
              <a:cxn ang="0">
                <a:pos x="14" y="7"/>
              </a:cxn>
              <a:cxn ang="0">
                <a:pos x="9" y="9"/>
              </a:cxn>
              <a:cxn ang="0">
                <a:pos x="6" y="15"/>
              </a:cxn>
              <a:cxn ang="0">
                <a:pos x="5" y="21"/>
              </a:cxn>
              <a:cxn ang="0">
                <a:pos x="5" y="21"/>
              </a:cxn>
              <a:cxn ang="0">
                <a:pos x="6" y="27"/>
              </a:cxn>
              <a:cxn ang="0">
                <a:pos x="9" y="32"/>
              </a:cxn>
              <a:cxn ang="0">
                <a:pos x="14" y="35"/>
              </a:cxn>
              <a:cxn ang="0">
                <a:pos x="20" y="36"/>
              </a:cxn>
              <a:cxn ang="0">
                <a:pos x="20" y="36"/>
              </a:cxn>
              <a:cxn ang="0">
                <a:pos x="27" y="35"/>
              </a:cxn>
              <a:cxn ang="0">
                <a:pos x="32" y="32"/>
              </a:cxn>
              <a:cxn ang="0">
                <a:pos x="35" y="27"/>
              </a:cxn>
              <a:cxn ang="0">
                <a:pos x="36" y="21"/>
              </a:cxn>
              <a:cxn ang="0">
                <a:pos x="36" y="21"/>
              </a:cxn>
              <a:cxn ang="0">
                <a:pos x="35" y="15"/>
              </a:cxn>
              <a:cxn ang="0">
                <a:pos x="32" y="9"/>
              </a:cxn>
              <a:cxn ang="0">
                <a:pos x="27" y="7"/>
              </a:cxn>
              <a:cxn ang="0">
                <a:pos x="20" y="5"/>
              </a:cxn>
              <a:cxn ang="0">
                <a:pos x="20" y="5"/>
              </a:cxn>
            </a:cxnLst>
            <a:rect l="0" t="0" r="r" b="b"/>
            <a:pathLst>
              <a:path w="41" h="42">
                <a:moveTo>
                  <a:pt x="20" y="42"/>
                </a:moveTo>
                <a:lnTo>
                  <a:pt x="20" y="42"/>
                </a:lnTo>
                <a:lnTo>
                  <a:pt x="16" y="42"/>
                </a:lnTo>
                <a:lnTo>
                  <a:pt x="12" y="40"/>
                </a:lnTo>
                <a:lnTo>
                  <a:pt x="6" y="35"/>
                </a:lnTo>
                <a:lnTo>
                  <a:pt x="1" y="29"/>
                </a:lnTo>
                <a:lnTo>
                  <a:pt x="0" y="25"/>
                </a:lnTo>
                <a:lnTo>
                  <a:pt x="0" y="21"/>
                </a:lnTo>
                <a:lnTo>
                  <a:pt x="0" y="21"/>
                </a:lnTo>
                <a:lnTo>
                  <a:pt x="0" y="16"/>
                </a:lnTo>
                <a:lnTo>
                  <a:pt x="1" y="13"/>
                </a:lnTo>
                <a:lnTo>
                  <a:pt x="6" y="7"/>
                </a:lnTo>
                <a:lnTo>
                  <a:pt x="12" y="1"/>
                </a:lnTo>
                <a:lnTo>
                  <a:pt x="16" y="0"/>
                </a:lnTo>
                <a:lnTo>
                  <a:pt x="20" y="0"/>
                </a:lnTo>
                <a:lnTo>
                  <a:pt x="20" y="0"/>
                </a:lnTo>
                <a:lnTo>
                  <a:pt x="25" y="0"/>
                </a:lnTo>
                <a:lnTo>
                  <a:pt x="29" y="1"/>
                </a:lnTo>
                <a:lnTo>
                  <a:pt x="35" y="7"/>
                </a:lnTo>
                <a:lnTo>
                  <a:pt x="40" y="13"/>
                </a:lnTo>
                <a:lnTo>
                  <a:pt x="41" y="16"/>
                </a:lnTo>
                <a:lnTo>
                  <a:pt x="41" y="21"/>
                </a:lnTo>
                <a:lnTo>
                  <a:pt x="41" y="21"/>
                </a:lnTo>
                <a:lnTo>
                  <a:pt x="41" y="25"/>
                </a:lnTo>
                <a:lnTo>
                  <a:pt x="40" y="29"/>
                </a:lnTo>
                <a:lnTo>
                  <a:pt x="35" y="35"/>
                </a:lnTo>
                <a:lnTo>
                  <a:pt x="29" y="40"/>
                </a:lnTo>
                <a:lnTo>
                  <a:pt x="25" y="42"/>
                </a:lnTo>
                <a:lnTo>
                  <a:pt x="20" y="42"/>
                </a:lnTo>
                <a:lnTo>
                  <a:pt x="20" y="42"/>
                </a:lnTo>
                <a:close/>
                <a:moveTo>
                  <a:pt x="20" y="5"/>
                </a:moveTo>
                <a:lnTo>
                  <a:pt x="20" y="5"/>
                </a:lnTo>
                <a:lnTo>
                  <a:pt x="14" y="7"/>
                </a:lnTo>
                <a:lnTo>
                  <a:pt x="9" y="9"/>
                </a:lnTo>
                <a:lnTo>
                  <a:pt x="6" y="15"/>
                </a:lnTo>
                <a:lnTo>
                  <a:pt x="5" y="21"/>
                </a:lnTo>
                <a:lnTo>
                  <a:pt x="5" y="21"/>
                </a:lnTo>
                <a:lnTo>
                  <a:pt x="6" y="27"/>
                </a:lnTo>
                <a:lnTo>
                  <a:pt x="9" y="32"/>
                </a:lnTo>
                <a:lnTo>
                  <a:pt x="14" y="35"/>
                </a:lnTo>
                <a:lnTo>
                  <a:pt x="20" y="36"/>
                </a:lnTo>
                <a:lnTo>
                  <a:pt x="20" y="36"/>
                </a:lnTo>
                <a:lnTo>
                  <a:pt x="27" y="35"/>
                </a:lnTo>
                <a:lnTo>
                  <a:pt x="32" y="32"/>
                </a:lnTo>
                <a:lnTo>
                  <a:pt x="35" y="27"/>
                </a:lnTo>
                <a:lnTo>
                  <a:pt x="36" y="21"/>
                </a:lnTo>
                <a:lnTo>
                  <a:pt x="36" y="21"/>
                </a:lnTo>
                <a:lnTo>
                  <a:pt x="35" y="15"/>
                </a:lnTo>
                <a:lnTo>
                  <a:pt x="32" y="9"/>
                </a:lnTo>
                <a:lnTo>
                  <a:pt x="27" y="7"/>
                </a:lnTo>
                <a:lnTo>
                  <a:pt x="20" y="5"/>
                </a:lnTo>
                <a:lnTo>
                  <a:pt x="20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" name="Freeform 19"/>
          <p:cNvSpPr>
            <a:spLocks noEditPoints="1"/>
          </p:cNvSpPr>
          <p:nvPr/>
        </p:nvSpPr>
        <p:spPr bwMode="auto">
          <a:xfrm>
            <a:off x="2812946" y="3361072"/>
            <a:ext cx="404012" cy="381515"/>
          </a:xfrm>
          <a:custGeom>
            <a:avLst/>
            <a:gdLst/>
            <a:ahLst/>
            <a:cxnLst>
              <a:cxn ang="0">
                <a:pos x="235" y="11"/>
              </a:cxn>
              <a:cxn ang="0">
                <a:pos x="235" y="11"/>
              </a:cxn>
              <a:cxn ang="0">
                <a:pos x="241" y="11"/>
              </a:cxn>
              <a:cxn ang="0">
                <a:pos x="245" y="14"/>
              </a:cxn>
              <a:cxn ang="0">
                <a:pos x="247" y="19"/>
              </a:cxn>
              <a:cxn ang="0">
                <a:pos x="249" y="25"/>
              </a:cxn>
              <a:cxn ang="0">
                <a:pos x="249" y="223"/>
              </a:cxn>
              <a:cxn ang="0">
                <a:pos x="204" y="177"/>
              </a:cxn>
              <a:cxn ang="0">
                <a:pos x="201" y="174"/>
              </a:cxn>
              <a:cxn ang="0">
                <a:pos x="196" y="174"/>
              </a:cxn>
              <a:cxn ang="0">
                <a:pos x="25" y="174"/>
              </a:cxn>
              <a:cxn ang="0">
                <a:pos x="25" y="174"/>
              </a:cxn>
              <a:cxn ang="0">
                <a:pos x="20" y="173"/>
              </a:cxn>
              <a:cxn ang="0">
                <a:pos x="15" y="170"/>
              </a:cxn>
              <a:cxn ang="0">
                <a:pos x="12" y="166"/>
              </a:cxn>
              <a:cxn ang="0">
                <a:pos x="11" y="161"/>
              </a:cxn>
              <a:cxn ang="0">
                <a:pos x="11" y="25"/>
              </a:cxn>
              <a:cxn ang="0">
                <a:pos x="11" y="25"/>
              </a:cxn>
              <a:cxn ang="0">
                <a:pos x="12" y="19"/>
              </a:cxn>
              <a:cxn ang="0">
                <a:pos x="15" y="14"/>
              </a:cxn>
              <a:cxn ang="0">
                <a:pos x="20" y="11"/>
              </a:cxn>
              <a:cxn ang="0">
                <a:pos x="25" y="11"/>
              </a:cxn>
              <a:cxn ang="0">
                <a:pos x="235" y="11"/>
              </a:cxn>
              <a:cxn ang="0">
                <a:pos x="235" y="0"/>
              </a:cxn>
              <a:cxn ang="0">
                <a:pos x="25" y="0"/>
              </a:cxn>
              <a:cxn ang="0">
                <a:pos x="25" y="0"/>
              </a:cxn>
              <a:cxn ang="0">
                <a:pos x="20" y="0"/>
              </a:cxn>
              <a:cxn ang="0">
                <a:pos x="15" y="2"/>
              </a:cxn>
              <a:cxn ang="0">
                <a:pos x="11" y="4"/>
              </a:cxn>
              <a:cxn ang="0">
                <a:pos x="8" y="7"/>
              </a:cxn>
              <a:cxn ang="0">
                <a:pos x="6" y="10"/>
              </a:cxn>
              <a:cxn ang="0">
                <a:pos x="3" y="15"/>
              </a:cxn>
              <a:cxn ang="0">
                <a:pos x="2" y="19"/>
              </a:cxn>
              <a:cxn ang="0">
                <a:pos x="0" y="25"/>
              </a:cxn>
              <a:cxn ang="0">
                <a:pos x="0" y="161"/>
              </a:cxn>
              <a:cxn ang="0">
                <a:pos x="0" y="161"/>
              </a:cxn>
              <a:cxn ang="0">
                <a:pos x="2" y="166"/>
              </a:cxn>
              <a:cxn ang="0">
                <a:pos x="3" y="170"/>
              </a:cxn>
              <a:cxn ang="0">
                <a:pos x="6" y="174"/>
              </a:cxn>
              <a:cxn ang="0">
                <a:pos x="8" y="179"/>
              </a:cxn>
              <a:cxn ang="0">
                <a:pos x="11" y="181"/>
              </a:cxn>
              <a:cxn ang="0">
                <a:pos x="15" y="184"/>
              </a:cxn>
              <a:cxn ang="0">
                <a:pos x="20" y="185"/>
              </a:cxn>
              <a:cxn ang="0">
                <a:pos x="25" y="185"/>
              </a:cxn>
              <a:cxn ang="0">
                <a:pos x="196" y="185"/>
              </a:cxn>
              <a:cxn ang="0">
                <a:pos x="259" y="249"/>
              </a:cxn>
              <a:cxn ang="0">
                <a:pos x="259" y="25"/>
              </a:cxn>
              <a:cxn ang="0">
                <a:pos x="259" y="25"/>
              </a:cxn>
              <a:cxn ang="0">
                <a:pos x="258" y="19"/>
              </a:cxn>
              <a:cxn ang="0">
                <a:pos x="257" y="15"/>
              </a:cxn>
              <a:cxn ang="0">
                <a:pos x="255" y="10"/>
              </a:cxn>
              <a:cxn ang="0">
                <a:pos x="251" y="7"/>
              </a:cxn>
              <a:cxn ang="0">
                <a:pos x="249" y="4"/>
              </a:cxn>
              <a:cxn ang="0">
                <a:pos x="245" y="2"/>
              </a:cxn>
              <a:cxn ang="0">
                <a:pos x="239" y="0"/>
              </a:cxn>
              <a:cxn ang="0">
                <a:pos x="235" y="0"/>
              </a:cxn>
              <a:cxn ang="0">
                <a:pos x="235" y="0"/>
              </a:cxn>
            </a:cxnLst>
            <a:rect l="0" t="0" r="r" b="b"/>
            <a:pathLst>
              <a:path w="259" h="249">
                <a:moveTo>
                  <a:pt x="235" y="11"/>
                </a:moveTo>
                <a:lnTo>
                  <a:pt x="235" y="11"/>
                </a:lnTo>
                <a:lnTo>
                  <a:pt x="241" y="11"/>
                </a:lnTo>
                <a:lnTo>
                  <a:pt x="245" y="14"/>
                </a:lnTo>
                <a:lnTo>
                  <a:pt x="247" y="19"/>
                </a:lnTo>
                <a:lnTo>
                  <a:pt x="249" y="25"/>
                </a:lnTo>
                <a:lnTo>
                  <a:pt x="249" y="223"/>
                </a:lnTo>
                <a:lnTo>
                  <a:pt x="204" y="177"/>
                </a:lnTo>
                <a:lnTo>
                  <a:pt x="201" y="174"/>
                </a:lnTo>
                <a:lnTo>
                  <a:pt x="196" y="174"/>
                </a:lnTo>
                <a:lnTo>
                  <a:pt x="25" y="174"/>
                </a:lnTo>
                <a:lnTo>
                  <a:pt x="25" y="174"/>
                </a:lnTo>
                <a:lnTo>
                  <a:pt x="20" y="173"/>
                </a:lnTo>
                <a:lnTo>
                  <a:pt x="15" y="170"/>
                </a:lnTo>
                <a:lnTo>
                  <a:pt x="12" y="166"/>
                </a:lnTo>
                <a:lnTo>
                  <a:pt x="11" y="161"/>
                </a:lnTo>
                <a:lnTo>
                  <a:pt x="11" y="25"/>
                </a:lnTo>
                <a:lnTo>
                  <a:pt x="11" y="25"/>
                </a:lnTo>
                <a:lnTo>
                  <a:pt x="12" y="19"/>
                </a:lnTo>
                <a:lnTo>
                  <a:pt x="15" y="14"/>
                </a:lnTo>
                <a:lnTo>
                  <a:pt x="20" y="11"/>
                </a:lnTo>
                <a:lnTo>
                  <a:pt x="25" y="11"/>
                </a:lnTo>
                <a:lnTo>
                  <a:pt x="235" y="11"/>
                </a:lnTo>
                <a:close/>
                <a:moveTo>
                  <a:pt x="235" y="0"/>
                </a:moveTo>
                <a:lnTo>
                  <a:pt x="25" y="0"/>
                </a:lnTo>
                <a:lnTo>
                  <a:pt x="25" y="0"/>
                </a:lnTo>
                <a:lnTo>
                  <a:pt x="20" y="0"/>
                </a:lnTo>
                <a:lnTo>
                  <a:pt x="15" y="2"/>
                </a:lnTo>
                <a:lnTo>
                  <a:pt x="11" y="4"/>
                </a:lnTo>
                <a:lnTo>
                  <a:pt x="8" y="7"/>
                </a:lnTo>
                <a:lnTo>
                  <a:pt x="6" y="10"/>
                </a:lnTo>
                <a:lnTo>
                  <a:pt x="3" y="15"/>
                </a:lnTo>
                <a:lnTo>
                  <a:pt x="2" y="19"/>
                </a:lnTo>
                <a:lnTo>
                  <a:pt x="0" y="25"/>
                </a:lnTo>
                <a:lnTo>
                  <a:pt x="0" y="161"/>
                </a:lnTo>
                <a:lnTo>
                  <a:pt x="0" y="161"/>
                </a:lnTo>
                <a:lnTo>
                  <a:pt x="2" y="166"/>
                </a:lnTo>
                <a:lnTo>
                  <a:pt x="3" y="170"/>
                </a:lnTo>
                <a:lnTo>
                  <a:pt x="6" y="174"/>
                </a:lnTo>
                <a:lnTo>
                  <a:pt x="8" y="179"/>
                </a:lnTo>
                <a:lnTo>
                  <a:pt x="11" y="181"/>
                </a:lnTo>
                <a:lnTo>
                  <a:pt x="15" y="184"/>
                </a:lnTo>
                <a:lnTo>
                  <a:pt x="20" y="185"/>
                </a:lnTo>
                <a:lnTo>
                  <a:pt x="25" y="185"/>
                </a:lnTo>
                <a:lnTo>
                  <a:pt x="196" y="185"/>
                </a:lnTo>
                <a:lnTo>
                  <a:pt x="259" y="249"/>
                </a:lnTo>
                <a:lnTo>
                  <a:pt x="259" y="25"/>
                </a:lnTo>
                <a:lnTo>
                  <a:pt x="259" y="25"/>
                </a:lnTo>
                <a:lnTo>
                  <a:pt x="258" y="19"/>
                </a:lnTo>
                <a:lnTo>
                  <a:pt x="257" y="15"/>
                </a:lnTo>
                <a:lnTo>
                  <a:pt x="255" y="10"/>
                </a:lnTo>
                <a:lnTo>
                  <a:pt x="251" y="7"/>
                </a:lnTo>
                <a:lnTo>
                  <a:pt x="249" y="4"/>
                </a:lnTo>
                <a:lnTo>
                  <a:pt x="245" y="2"/>
                </a:lnTo>
                <a:lnTo>
                  <a:pt x="239" y="0"/>
                </a:lnTo>
                <a:lnTo>
                  <a:pt x="235" y="0"/>
                </a:lnTo>
                <a:lnTo>
                  <a:pt x="23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3" name="Freeform 20"/>
          <p:cNvSpPr/>
          <p:nvPr/>
        </p:nvSpPr>
        <p:spPr bwMode="auto">
          <a:xfrm>
            <a:off x="2827038" y="3379459"/>
            <a:ext cx="375825" cy="326356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224" y="0"/>
              </a:cxn>
              <a:cxn ang="0">
                <a:pos x="230" y="0"/>
              </a:cxn>
              <a:cxn ang="0">
                <a:pos x="234" y="3"/>
              </a:cxn>
              <a:cxn ang="0">
                <a:pos x="236" y="8"/>
              </a:cxn>
              <a:cxn ang="0">
                <a:pos x="238" y="14"/>
              </a:cxn>
              <a:cxn ang="0">
                <a:pos x="238" y="212"/>
              </a:cxn>
              <a:cxn ang="0">
                <a:pos x="193" y="166"/>
              </a:cxn>
              <a:cxn ang="0">
                <a:pos x="190" y="163"/>
              </a:cxn>
              <a:cxn ang="0">
                <a:pos x="185" y="163"/>
              </a:cxn>
              <a:cxn ang="0">
                <a:pos x="14" y="163"/>
              </a:cxn>
              <a:cxn ang="0">
                <a:pos x="14" y="163"/>
              </a:cxn>
              <a:cxn ang="0">
                <a:pos x="9" y="162"/>
              </a:cxn>
              <a:cxn ang="0">
                <a:pos x="4" y="159"/>
              </a:cxn>
              <a:cxn ang="0">
                <a:pos x="1" y="155"/>
              </a:cxn>
              <a:cxn ang="0">
                <a:pos x="0" y="150"/>
              </a:cxn>
              <a:cxn ang="0">
                <a:pos x="0" y="14"/>
              </a:cxn>
              <a:cxn ang="0">
                <a:pos x="0" y="14"/>
              </a:cxn>
              <a:cxn ang="0">
                <a:pos x="1" y="8"/>
              </a:cxn>
              <a:cxn ang="0">
                <a:pos x="4" y="3"/>
              </a:cxn>
              <a:cxn ang="0">
                <a:pos x="9" y="0"/>
              </a:cxn>
              <a:cxn ang="0">
                <a:pos x="14" y="0"/>
              </a:cxn>
              <a:cxn ang="0">
                <a:pos x="224" y="0"/>
              </a:cxn>
            </a:cxnLst>
            <a:rect l="0" t="0" r="r" b="b"/>
            <a:pathLst>
              <a:path w="238" h="212">
                <a:moveTo>
                  <a:pt x="224" y="0"/>
                </a:moveTo>
                <a:lnTo>
                  <a:pt x="224" y="0"/>
                </a:lnTo>
                <a:lnTo>
                  <a:pt x="230" y="0"/>
                </a:lnTo>
                <a:lnTo>
                  <a:pt x="234" y="3"/>
                </a:lnTo>
                <a:lnTo>
                  <a:pt x="236" y="8"/>
                </a:lnTo>
                <a:lnTo>
                  <a:pt x="238" y="14"/>
                </a:lnTo>
                <a:lnTo>
                  <a:pt x="238" y="212"/>
                </a:lnTo>
                <a:lnTo>
                  <a:pt x="193" y="166"/>
                </a:lnTo>
                <a:lnTo>
                  <a:pt x="190" y="163"/>
                </a:lnTo>
                <a:lnTo>
                  <a:pt x="185" y="163"/>
                </a:lnTo>
                <a:lnTo>
                  <a:pt x="14" y="163"/>
                </a:lnTo>
                <a:lnTo>
                  <a:pt x="14" y="163"/>
                </a:lnTo>
                <a:lnTo>
                  <a:pt x="9" y="162"/>
                </a:lnTo>
                <a:lnTo>
                  <a:pt x="4" y="159"/>
                </a:lnTo>
                <a:lnTo>
                  <a:pt x="1" y="155"/>
                </a:lnTo>
                <a:lnTo>
                  <a:pt x="0" y="150"/>
                </a:lnTo>
                <a:lnTo>
                  <a:pt x="0" y="14"/>
                </a:lnTo>
                <a:lnTo>
                  <a:pt x="0" y="14"/>
                </a:lnTo>
                <a:lnTo>
                  <a:pt x="1" y="8"/>
                </a:lnTo>
                <a:lnTo>
                  <a:pt x="4" y="3"/>
                </a:lnTo>
                <a:lnTo>
                  <a:pt x="9" y="0"/>
                </a:lnTo>
                <a:lnTo>
                  <a:pt x="14" y="0"/>
                </a:lnTo>
                <a:lnTo>
                  <a:pt x="2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4" name="Freeform 21"/>
          <p:cNvSpPr/>
          <p:nvPr/>
        </p:nvSpPr>
        <p:spPr bwMode="auto">
          <a:xfrm>
            <a:off x="2812946" y="3361072"/>
            <a:ext cx="404012" cy="381515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25" y="0"/>
              </a:cxn>
              <a:cxn ang="0">
                <a:pos x="25" y="0"/>
              </a:cxn>
              <a:cxn ang="0">
                <a:pos x="20" y="0"/>
              </a:cxn>
              <a:cxn ang="0">
                <a:pos x="15" y="2"/>
              </a:cxn>
              <a:cxn ang="0">
                <a:pos x="11" y="4"/>
              </a:cxn>
              <a:cxn ang="0">
                <a:pos x="8" y="7"/>
              </a:cxn>
              <a:cxn ang="0">
                <a:pos x="6" y="10"/>
              </a:cxn>
              <a:cxn ang="0">
                <a:pos x="3" y="15"/>
              </a:cxn>
              <a:cxn ang="0">
                <a:pos x="2" y="19"/>
              </a:cxn>
              <a:cxn ang="0">
                <a:pos x="0" y="25"/>
              </a:cxn>
              <a:cxn ang="0">
                <a:pos x="0" y="161"/>
              </a:cxn>
              <a:cxn ang="0">
                <a:pos x="0" y="161"/>
              </a:cxn>
              <a:cxn ang="0">
                <a:pos x="2" y="166"/>
              </a:cxn>
              <a:cxn ang="0">
                <a:pos x="3" y="170"/>
              </a:cxn>
              <a:cxn ang="0">
                <a:pos x="6" y="174"/>
              </a:cxn>
              <a:cxn ang="0">
                <a:pos x="8" y="179"/>
              </a:cxn>
              <a:cxn ang="0">
                <a:pos x="11" y="181"/>
              </a:cxn>
              <a:cxn ang="0">
                <a:pos x="15" y="184"/>
              </a:cxn>
              <a:cxn ang="0">
                <a:pos x="20" y="185"/>
              </a:cxn>
              <a:cxn ang="0">
                <a:pos x="25" y="185"/>
              </a:cxn>
              <a:cxn ang="0">
                <a:pos x="196" y="185"/>
              </a:cxn>
              <a:cxn ang="0">
                <a:pos x="259" y="249"/>
              </a:cxn>
              <a:cxn ang="0">
                <a:pos x="259" y="25"/>
              </a:cxn>
              <a:cxn ang="0">
                <a:pos x="259" y="25"/>
              </a:cxn>
              <a:cxn ang="0">
                <a:pos x="258" y="19"/>
              </a:cxn>
              <a:cxn ang="0">
                <a:pos x="257" y="15"/>
              </a:cxn>
              <a:cxn ang="0">
                <a:pos x="255" y="10"/>
              </a:cxn>
              <a:cxn ang="0">
                <a:pos x="251" y="7"/>
              </a:cxn>
              <a:cxn ang="0">
                <a:pos x="249" y="4"/>
              </a:cxn>
              <a:cxn ang="0">
                <a:pos x="245" y="2"/>
              </a:cxn>
              <a:cxn ang="0">
                <a:pos x="239" y="0"/>
              </a:cxn>
              <a:cxn ang="0">
                <a:pos x="235" y="0"/>
              </a:cxn>
              <a:cxn ang="0">
                <a:pos x="235" y="0"/>
              </a:cxn>
            </a:cxnLst>
            <a:rect l="0" t="0" r="r" b="b"/>
            <a:pathLst>
              <a:path w="259" h="249">
                <a:moveTo>
                  <a:pt x="235" y="0"/>
                </a:moveTo>
                <a:lnTo>
                  <a:pt x="25" y="0"/>
                </a:lnTo>
                <a:lnTo>
                  <a:pt x="25" y="0"/>
                </a:lnTo>
                <a:lnTo>
                  <a:pt x="20" y="0"/>
                </a:lnTo>
                <a:lnTo>
                  <a:pt x="15" y="2"/>
                </a:lnTo>
                <a:lnTo>
                  <a:pt x="11" y="4"/>
                </a:lnTo>
                <a:lnTo>
                  <a:pt x="8" y="7"/>
                </a:lnTo>
                <a:lnTo>
                  <a:pt x="6" y="10"/>
                </a:lnTo>
                <a:lnTo>
                  <a:pt x="3" y="15"/>
                </a:lnTo>
                <a:lnTo>
                  <a:pt x="2" y="19"/>
                </a:lnTo>
                <a:lnTo>
                  <a:pt x="0" y="25"/>
                </a:lnTo>
                <a:lnTo>
                  <a:pt x="0" y="161"/>
                </a:lnTo>
                <a:lnTo>
                  <a:pt x="0" y="161"/>
                </a:lnTo>
                <a:lnTo>
                  <a:pt x="2" y="166"/>
                </a:lnTo>
                <a:lnTo>
                  <a:pt x="3" y="170"/>
                </a:lnTo>
                <a:lnTo>
                  <a:pt x="6" y="174"/>
                </a:lnTo>
                <a:lnTo>
                  <a:pt x="8" y="179"/>
                </a:lnTo>
                <a:lnTo>
                  <a:pt x="11" y="181"/>
                </a:lnTo>
                <a:lnTo>
                  <a:pt x="15" y="184"/>
                </a:lnTo>
                <a:lnTo>
                  <a:pt x="20" y="185"/>
                </a:lnTo>
                <a:lnTo>
                  <a:pt x="25" y="185"/>
                </a:lnTo>
                <a:lnTo>
                  <a:pt x="196" y="185"/>
                </a:lnTo>
                <a:lnTo>
                  <a:pt x="259" y="249"/>
                </a:lnTo>
                <a:lnTo>
                  <a:pt x="259" y="25"/>
                </a:lnTo>
                <a:lnTo>
                  <a:pt x="259" y="25"/>
                </a:lnTo>
                <a:lnTo>
                  <a:pt x="258" y="19"/>
                </a:lnTo>
                <a:lnTo>
                  <a:pt x="257" y="15"/>
                </a:lnTo>
                <a:lnTo>
                  <a:pt x="255" y="10"/>
                </a:lnTo>
                <a:lnTo>
                  <a:pt x="251" y="7"/>
                </a:lnTo>
                <a:lnTo>
                  <a:pt x="249" y="4"/>
                </a:lnTo>
                <a:lnTo>
                  <a:pt x="245" y="2"/>
                </a:lnTo>
                <a:lnTo>
                  <a:pt x="239" y="0"/>
                </a:lnTo>
                <a:lnTo>
                  <a:pt x="235" y="0"/>
                </a:lnTo>
                <a:lnTo>
                  <a:pt x="23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5" name="Rectangle 22"/>
          <p:cNvSpPr>
            <a:spLocks noChangeArrowheads="1"/>
          </p:cNvSpPr>
          <p:nvPr/>
        </p:nvSpPr>
        <p:spPr bwMode="auto">
          <a:xfrm>
            <a:off x="2949180" y="3498970"/>
            <a:ext cx="131539" cy="4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3010254" y="3434618"/>
            <a:ext cx="9396" cy="13330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6195375" y="3498970"/>
            <a:ext cx="136239" cy="4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6256445" y="3434618"/>
            <a:ext cx="9396" cy="13330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9" name="Freeform 26"/>
          <p:cNvSpPr>
            <a:spLocks noEditPoints="1"/>
          </p:cNvSpPr>
          <p:nvPr/>
        </p:nvSpPr>
        <p:spPr bwMode="auto">
          <a:xfrm>
            <a:off x="3625666" y="3361072"/>
            <a:ext cx="404012" cy="381515"/>
          </a:xfrm>
          <a:custGeom>
            <a:avLst/>
            <a:gdLst/>
            <a:ahLst/>
            <a:cxnLst>
              <a:cxn ang="0">
                <a:pos x="235" y="11"/>
              </a:cxn>
              <a:cxn ang="0">
                <a:pos x="235" y="11"/>
              </a:cxn>
              <a:cxn ang="0">
                <a:pos x="240" y="11"/>
              </a:cxn>
              <a:cxn ang="0">
                <a:pos x="244" y="14"/>
              </a:cxn>
              <a:cxn ang="0">
                <a:pos x="247" y="19"/>
              </a:cxn>
              <a:cxn ang="0">
                <a:pos x="248" y="25"/>
              </a:cxn>
              <a:cxn ang="0">
                <a:pos x="248" y="223"/>
              </a:cxn>
              <a:cxn ang="0">
                <a:pos x="204" y="177"/>
              </a:cxn>
              <a:cxn ang="0">
                <a:pos x="201" y="174"/>
              </a:cxn>
              <a:cxn ang="0">
                <a:pos x="195" y="174"/>
              </a:cxn>
              <a:cxn ang="0">
                <a:pos x="24" y="174"/>
              </a:cxn>
              <a:cxn ang="0">
                <a:pos x="24" y="174"/>
              </a:cxn>
              <a:cxn ang="0">
                <a:pos x="20" y="173"/>
              </a:cxn>
              <a:cxn ang="0">
                <a:pos x="15" y="170"/>
              </a:cxn>
              <a:cxn ang="0">
                <a:pos x="12" y="166"/>
              </a:cxn>
              <a:cxn ang="0">
                <a:pos x="10" y="161"/>
              </a:cxn>
              <a:cxn ang="0">
                <a:pos x="10" y="25"/>
              </a:cxn>
              <a:cxn ang="0">
                <a:pos x="10" y="25"/>
              </a:cxn>
              <a:cxn ang="0">
                <a:pos x="12" y="19"/>
              </a:cxn>
              <a:cxn ang="0">
                <a:pos x="15" y="14"/>
              </a:cxn>
              <a:cxn ang="0">
                <a:pos x="20" y="11"/>
              </a:cxn>
              <a:cxn ang="0">
                <a:pos x="24" y="11"/>
              </a:cxn>
              <a:cxn ang="0">
                <a:pos x="235" y="11"/>
              </a:cxn>
              <a:cxn ang="0">
                <a:pos x="235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2"/>
              </a:cxn>
              <a:cxn ang="0">
                <a:pos x="10" y="4"/>
              </a:cxn>
              <a:cxn ang="0">
                <a:pos x="8" y="7"/>
              </a:cxn>
              <a:cxn ang="0">
                <a:pos x="5" y="10"/>
              </a:cxn>
              <a:cxn ang="0">
                <a:pos x="2" y="15"/>
              </a:cxn>
              <a:cxn ang="0">
                <a:pos x="1" y="19"/>
              </a:cxn>
              <a:cxn ang="0">
                <a:pos x="0" y="25"/>
              </a:cxn>
              <a:cxn ang="0">
                <a:pos x="0" y="161"/>
              </a:cxn>
              <a:cxn ang="0">
                <a:pos x="0" y="161"/>
              </a:cxn>
              <a:cxn ang="0">
                <a:pos x="1" y="166"/>
              </a:cxn>
              <a:cxn ang="0">
                <a:pos x="2" y="170"/>
              </a:cxn>
              <a:cxn ang="0">
                <a:pos x="5" y="174"/>
              </a:cxn>
              <a:cxn ang="0">
                <a:pos x="8" y="179"/>
              </a:cxn>
              <a:cxn ang="0">
                <a:pos x="10" y="181"/>
              </a:cxn>
              <a:cxn ang="0">
                <a:pos x="15" y="184"/>
              </a:cxn>
              <a:cxn ang="0">
                <a:pos x="20" y="185"/>
              </a:cxn>
              <a:cxn ang="0">
                <a:pos x="24" y="185"/>
              </a:cxn>
              <a:cxn ang="0">
                <a:pos x="195" y="185"/>
              </a:cxn>
              <a:cxn ang="0">
                <a:pos x="259" y="249"/>
              </a:cxn>
              <a:cxn ang="0">
                <a:pos x="259" y="25"/>
              </a:cxn>
              <a:cxn ang="0">
                <a:pos x="259" y="25"/>
              </a:cxn>
              <a:cxn ang="0">
                <a:pos x="258" y="19"/>
              </a:cxn>
              <a:cxn ang="0">
                <a:pos x="256" y="15"/>
              </a:cxn>
              <a:cxn ang="0">
                <a:pos x="255" y="10"/>
              </a:cxn>
              <a:cxn ang="0">
                <a:pos x="251" y="7"/>
              </a:cxn>
              <a:cxn ang="0">
                <a:pos x="248" y="4"/>
              </a:cxn>
              <a:cxn ang="0">
                <a:pos x="244" y="2"/>
              </a:cxn>
              <a:cxn ang="0">
                <a:pos x="239" y="0"/>
              </a:cxn>
              <a:cxn ang="0">
                <a:pos x="235" y="0"/>
              </a:cxn>
              <a:cxn ang="0">
                <a:pos x="235" y="0"/>
              </a:cxn>
            </a:cxnLst>
            <a:rect l="0" t="0" r="r" b="b"/>
            <a:pathLst>
              <a:path w="259" h="249">
                <a:moveTo>
                  <a:pt x="235" y="11"/>
                </a:moveTo>
                <a:lnTo>
                  <a:pt x="235" y="11"/>
                </a:lnTo>
                <a:lnTo>
                  <a:pt x="240" y="11"/>
                </a:lnTo>
                <a:lnTo>
                  <a:pt x="244" y="14"/>
                </a:lnTo>
                <a:lnTo>
                  <a:pt x="247" y="19"/>
                </a:lnTo>
                <a:lnTo>
                  <a:pt x="248" y="25"/>
                </a:lnTo>
                <a:lnTo>
                  <a:pt x="248" y="223"/>
                </a:lnTo>
                <a:lnTo>
                  <a:pt x="204" y="177"/>
                </a:lnTo>
                <a:lnTo>
                  <a:pt x="201" y="174"/>
                </a:lnTo>
                <a:lnTo>
                  <a:pt x="195" y="174"/>
                </a:lnTo>
                <a:lnTo>
                  <a:pt x="24" y="174"/>
                </a:lnTo>
                <a:lnTo>
                  <a:pt x="24" y="174"/>
                </a:lnTo>
                <a:lnTo>
                  <a:pt x="20" y="173"/>
                </a:lnTo>
                <a:lnTo>
                  <a:pt x="15" y="170"/>
                </a:lnTo>
                <a:lnTo>
                  <a:pt x="12" y="166"/>
                </a:lnTo>
                <a:lnTo>
                  <a:pt x="10" y="161"/>
                </a:lnTo>
                <a:lnTo>
                  <a:pt x="10" y="25"/>
                </a:lnTo>
                <a:lnTo>
                  <a:pt x="10" y="25"/>
                </a:lnTo>
                <a:lnTo>
                  <a:pt x="12" y="19"/>
                </a:lnTo>
                <a:lnTo>
                  <a:pt x="15" y="14"/>
                </a:lnTo>
                <a:lnTo>
                  <a:pt x="20" y="11"/>
                </a:lnTo>
                <a:lnTo>
                  <a:pt x="24" y="11"/>
                </a:lnTo>
                <a:lnTo>
                  <a:pt x="235" y="11"/>
                </a:lnTo>
                <a:close/>
                <a:moveTo>
                  <a:pt x="235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2"/>
                </a:lnTo>
                <a:lnTo>
                  <a:pt x="10" y="4"/>
                </a:lnTo>
                <a:lnTo>
                  <a:pt x="8" y="7"/>
                </a:lnTo>
                <a:lnTo>
                  <a:pt x="5" y="10"/>
                </a:lnTo>
                <a:lnTo>
                  <a:pt x="2" y="15"/>
                </a:lnTo>
                <a:lnTo>
                  <a:pt x="1" y="19"/>
                </a:lnTo>
                <a:lnTo>
                  <a:pt x="0" y="25"/>
                </a:lnTo>
                <a:lnTo>
                  <a:pt x="0" y="161"/>
                </a:lnTo>
                <a:lnTo>
                  <a:pt x="0" y="161"/>
                </a:lnTo>
                <a:lnTo>
                  <a:pt x="1" y="166"/>
                </a:lnTo>
                <a:lnTo>
                  <a:pt x="2" y="170"/>
                </a:lnTo>
                <a:lnTo>
                  <a:pt x="5" y="174"/>
                </a:lnTo>
                <a:lnTo>
                  <a:pt x="8" y="179"/>
                </a:lnTo>
                <a:lnTo>
                  <a:pt x="10" y="181"/>
                </a:lnTo>
                <a:lnTo>
                  <a:pt x="15" y="184"/>
                </a:lnTo>
                <a:lnTo>
                  <a:pt x="20" y="185"/>
                </a:lnTo>
                <a:lnTo>
                  <a:pt x="24" y="185"/>
                </a:lnTo>
                <a:lnTo>
                  <a:pt x="195" y="185"/>
                </a:lnTo>
                <a:lnTo>
                  <a:pt x="259" y="249"/>
                </a:lnTo>
                <a:lnTo>
                  <a:pt x="259" y="25"/>
                </a:lnTo>
                <a:lnTo>
                  <a:pt x="259" y="25"/>
                </a:lnTo>
                <a:lnTo>
                  <a:pt x="258" y="19"/>
                </a:lnTo>
                <a:lnTo>
                  <a:pt x="256" y="15"/>
                </a:lnTo>
                <a:lnTo>
                  <a:pt x="255" y="10"/>
                </a:lnTo>
                <a:lnTo>
                  <a:pt x="251" y="7"/>
                </a:lnTo>
                <a:lnTo>
                  <a:pt x="248" y="4"/>
                </a:lnTo>
                <a:lnTo>
                  <a:pt x="244" y="2"/>
                </a:lnTo>
                <a:lnTo>
                  <a:pt x="239" y="0"/>
                </a:lnTo>
                <a:lnTo>
                  <a:pt x="235" y="0"/>
                </a:lnTo>
                <a:lnTo>
                  <a:pt x="23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0" name="Freeform 27"/>
          <p:cNvSpPr/>
          <p:nvPr/>
        </p:nvSpPr>
        <p:spPr bwMode="auto">
          <a:xfrm>
            <a:off x="3639761" y="3379459"/>
            <a:ext cx="371129" cy="326356"/>
          </a:xfrm>
          <a:custGeom>
            <a:avLst/>
            <a:gdLst/>
            <a:ahLst/>
            <a:cxnLst>
              <a:cxn ang="0">
                <a:pos x="225" y="0"/>
              </a:cxn>
              <a:cxn ang="0">
                <a:pos x="225" y="0"/>
              </a:cxn>
              <a:cxn ang="0">
                <a:pos x="230" y="0"/>
              </a:cxn>
              <a:cxn ang="0">
                <a:pos x="234" y="3"/>
              </a:cxn>
              <a:cxn ang="0">
                <a:pos x="237" y="8"/>
              </a:cxn>
              <a:cxn ang="0">
                <a:pos x="238" y="14"/>
              </a:cxn>
              <a:cxn ang="0">
                <a:pos x="238" y="212"/>
              </a:cxn>
              <a:cxn ang="0">
                <a:pos x="194" y="166"/>
              </a:cxn>
              <a:cxn ang="0">
                <a:pos x="191" y="163"/>
              </a:cxn>
              <a:cxn ang="0">
                <a:pos x="185" y="163"/>
              </a:cxn>
              <a:cxn ang="0">
                <a:pos x="14" y="163"/>
              </a:cxn>
              <a:cxn ang="0">
                <a:pos x="14" y="163"/>
              </a:cxn>
              <a:cxn ang="0">
                <a:pos x="10" y="162"/>
              </a:cxn>
              <a:cxn ang="0">
                <a:pos x="5" y="159"/>
              </a:cxn>
              <a:cxn ang="0">
                <a:pos x="2" y="155"/>
              </a:cxn>
              <a:cxn ang="0">
                <a:pos x="0" y="150"/>
              </a:cxn>
              <a:cxn ang="0">
                <a:pos x="0" y="14"/>
              </a:cxn>
              <a:cxn ang="0">
                <a:pos x="0" y="14"/>
              </a:cxn>
              <a:cxn ang="0">
                <a:pos x="2" y="8"/>
              </a:cxn>
              <a:cxn ang="0">
                <a:pos x="5" y="3"/>
              </a:cxn>
              <a:cxn ang="0">
                <a:pos x="10" y="0"/>
              </a:cxn>
              <a:cxn ang="0">
                <a:pos x="14" y="0"/>
              </a:cxn>
              <a:cxn ang="0">
                <a:pos x="225" y="0"/>
              </a:cxn>
            </a:cxnLst>
            <a:rect l="0" t="0" r="r" b="b"/>
            <a:pathLst>
              <a:path w="238" h="212">
                <a:moveTo>
                  <a:pt x="225" y="0"/>
                </a:moveTo>
                <a:lnTo>
                  <a:pt x="225" y="0"/>
                </a:lnTo>
                <a:lnTo>
                  <a:pt x="230" y="0"/>
                </a:lnTo>
                <a:lnTo>
                  <a:pt x="234" y="3"/>
                </a:lnTo>
                <a:lnTo>
                  <a:pt x="237" y="8"/>
                </a:lnTo>
                <a:lnTo>
                  <a:pt x="238" y="14"/>
                </a:lnTo>
                <a:lnTo>
                  <a:pt x="238" y="212"/>
                </a:lnTo>
                <a:lnTo>
                  <a:pt x="194" y="166"/>
                </a:lnTo>
                <a:lnTo>
                  <a:pt x="191" y="163"/>
                </a:lnTo>
                <a:lnTo>
                  <a:pt x="185" y="163"/>
                </a:lnTo>
                <a:lnTo>
                  <a:pt x="14" y="163"/>
                </a:lnTo>
                <a:lnTo>
                  <a:pt x="14" y="163"/>
                </a:lnTo>
                <a:lnTo>
                  <a:pt x="10" y="162"/>
                </a:lnTo>
                <a:lnTo>
                  <a:pt x="5" y="159"/>
                </a:lnTo>
                <a:lnTo>
                  <a:pt x="2" y="155"/>
                </a:lnTo>
                <a:lnTo>
                  <a:pt x="0" y="150"/>
                </a:lnTo>
                <a:lnTo>
                  <a:pt x="0" y="14"/>
                </a:lnTo>
                <a:lnTo>
                  <a:pt x="0" y="14"/>
                </a:lnTo>
                <a:lnTo>
                  <a:pt x="2" y="8"/>
                </a:lnTo>
                <a:lnTo>
                  <a:pt x="5" y="3"/>
                </a:lnTo>
                <a:lnTo>
                  <a:pt x="10" y="0"/>
                </a:lnTo>
                <a:lnTo>
                  <a:pt x="14" y="0"/>
                </a:lnTo>
                <a:lnTo>
                  <a:pt x="22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1" name="Freeform 28"/>
          <p:cNvSpPr/>
          <p:nvPr/>
        </p:nvSpPr>
        <p:spPr bwMode="auto">
          <a:xfrm>
            <a:off x="3625666" y="3361072"/>
            <a:ext cx="404012" cy="381515"/>
          </a:xfrm>
          <a:custGeom>
            <a:avLst/>
            <a:gdLst/>
            <a:ahLst/>
            <a:cxnLst>
              <a:cxn ang="0">
                <a:pos x="235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2"/>
              </a:cxn>
              <a:cxn ang="0">
                <a:pos x="10" y="4"/>
              </a:cxn>
              <a:cxn ang="0">
                <a:pos x="8" y="7"/>
              </a:cxn>
              <a:cxn ang="0">
                <a:pos x="5" y="10"/>
              </a:cxn>
              <a:cxn ang="0">
                <a:pos x="2" y="15"/>
              </a:cxn>
              <a:cxn ang="0">
                <a:pos x="1" y="19"/>
              </a:cxn>
              <a:cxn ang="0">
                <a:pos x="0" y="25"/>
              </a:cxn>
              <a:cxn ang="0">
                <a:pos x="0" y="161"/>
              </a:cxn>
              <a:cxn ang="0">
                <a:pos x="0" y="161"/>
              </a:cxn>
              <a:cxn ang="0">
                <a:pos x="1" y="166"/>
              </a:cxn>
              <a:cxn ang="0">
                <a:pos x="2" y="170"/>
              </a:cxn>
              <a:cxn ang="0">
                <a:pos x="5" y="174"/>
              </a:cxn>
              <a:cxn ang="0">
                <a:pos x="8" y="179"/>
              </a:cxn>
              <a:cxn ang="0">
                <a:pos x="10" y="181"/>
              </a:cxn>
              <a:cxn ang="0">
                <a:pos x="15" y="184"/>
              </a:cxn>
              <a:cxn ang="0">
                <a:pos x="20" y="185"/>
              </a:cxn>
              <a:cxn ang="0">
                <a:pos x="24" y="185"/>
              </a:cxn>
              <a:cxn ang="0">
                <a:pos x="195" y="185"/>
              </a:cxn>
              <a:cxn ang="0">
                <a:pos x="259" y="249"/>
              </a:cxn>
              <a:cxn ang="0">
                <a:pos x="259" y="25"/>
              </a:cxn>
              <a:cxn ang="0">
                <a:pos x="259" y="25"/>
              </a:cxn>
              <a:cxn ang="0">
                <a:pos x="258" y="19"/>
              </a:cxn>
              <a:cxn ang="0">
                <a:pos x="256" y="15"/>
              </a:cxn>
              <a:cxn ang="0">
                <a:pos x="255" y="10"/>
              </a:cxn>
              <a:cxn ang="0">
                <a:pos x="251" y="7"/>
              </a:cxn>
              <a:cxn ang="0">
                <a:pos x="248" y="4"/>
              </a:cxn>
              <a:cxn ang="0">
                <a:pos x="244" y="2"/>
              </a:cxn>
              <a:cxn ang="0">
                <a:pos x="239" y="0"/>
              </a:cxn>
              <a:cxn ang="0">
                <a:pos x="235" y="0"/>
              </a:cxn>
              <a:cxn ang="0">
                <a:pos x="235" y="0"/>
              </a:cxn>
            </a:cxnLst>
            <a:rect l="0" t="0" r="r" b="b"/>
            <a:pathLst>
              <a:path w="259" h="249">
                <a:moveTo>
                  <a:pt x="235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2"/>
                </a:lnTo>
                <a:lnTo>
                  <a:pt x="10" y="4"/>
                </a:lnTo>
                <a:lnTo>
                  <a:pt x="8" y="7"/>
                </a:lnTo>
                <a:lnTo>
                  <a:pt x="5" y="10"/>
                </a:lnTo>
                <a:lnTo>
                  <a:pt x="2" y="15"/>
                </a:lnTo>
                <a:lnTo>
                  <a:pt x="1" y="19"/>
                </a:lnTo>
                <a:lnTo>
                  <a:pt x="0" y="25"/>
                </a:lnTo>
                <a:lnTo>
                  <a:pt x="0" y="161"/>
                </a:lnTo>
                <a:lnTo>
                  <a:pt x="0" y="161"/>
                </a:lnTo>
                <a:lnTo>
                  <a:pt x="1" y="166"/>
                </a:lnTo>
                <a:lnTo>
                  <a:pt x="2" y="170"/>
                </a:lnTo>
                <a:lnTo>
                  <a:pt x="5" y="174"/>
                </a:lnTo>
                <a:lnTo>
                  <a:pt x="8" y="179"/>
                </a:lnTo>
                <a:lnTo>
                  <a:pt x="10" y="181"/>
                </a:lnTo>
                <a:lnTo>
                  <a:pt x="15" y="184"/>
                </a:lnTo>
                <a:lnTo>
                  <a:pt x="20" y="185"/>
                </a:lnTo>
                <a:lnTo>
                  <a:pt x="24" y="185"/>
                </a:lnTo>
                <a:lnTo>
                  <a:pt x="195" y="185"/>
                </a:lnTo>
                <a:lnTo>
                  <a:pt x="259" y="249"/>
                </a:lnTo>
                <a:lnTo>
                  <a:pt x="259" y="25"/>
                </a:lnTo>
                <a:lnTo>
                  <a:pt x="259" y="25"/>
                </a:lnTo>
                <a:lnTo>
                  <a:pt x="258" y="19"/>
                </a:lnTo>
                <a:lnTo>
                  <a:pt x="256" y="15"/>
                </a:lnTo>
                <a:lnTo>
                  <a:pt x="255" y="10"/>
                </a:lnTo>
                <a:lnTo>
                  <a:pt x="251" y="7"/>
                </a:lnTo>
                <a:lnTo>
                  <a:pt x="248" y="4"/>
                </a:lnTo>
                <a:lnTo>
                  <a:pt x="244" y="2"/>
                </a:lnTo>
                <a:lnTo>
                  <a:pt x="239" y="0"/>
                </a:lnTo>
                <a:lnTo>
                  <a:pt x="235" y="0"/>
                </a:lnTo>
                <a:lnTo>
                  <a:pt x="23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3757205" y="3498970"/>
            <a:ext cx="136239" cy="4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3" name="Freeform 30"/>
          <p:cNvSpPr>
            <a:spLocks noEditPoints="1"/>
          </p:cNvSpPr>
          <p:nvPr/>
        </p:nvSpPr>
        <p:spPr bwMode="auto">
          <a:xfrm>
            <a:off x="4452485" y="952483"/>
            <a:ext cx="371129" cy="395303"/>
          </a:xfrm>
          <a:custGeom>
            <a:avLst/>
            <a:gdLst/>
            <a:ahLst/>
            <a:cxnLst>
              <a:cxn ang="0">
                <a:pos x="46" y="258"/>
              </a:cxn>
              <a:cxn ang="0">
                <a:pos x="20" y="250"/>
              </a:cxn>
              <a:cxn ang="0">
                <a:pos x="1" y="232"/>
              </a:cxn>
              <a:cxn ang="0">
                <a:pos x="0" y="224"/>
              </a:cxn>
              <a:cxn ang="0">
                <a:pos x="5" y="208"/>
              </a:cxn>
              <a:cxn ang="0">
                <a:pos x="28" y="194"/>
              </a:cxn>
              <a:cxn ang="0">
                <a:pos x="52" y="190"/>
              </a:cxn>
              <a:cxn ang="0">
                <a:pos x="75" y="193"/>
              </a:cxn>
              <a:cxn ang="0">
                <a:pos x="77" y="51"/>
              </a:cxn>
              <a:cxn ang="0">
                <a:pos x="90" y="39"/>
              </a:cxn>
              <a:cxn ang="0">
                <a:pos x="218" y="0"/>
              </a:cxn>
              <a:cxn ang="0">
                <a:pos x="232" y="6"/>
              </a:cxn>
              <a:cxn ang="0">
                <a:pos x="239" y="186"/>
              </a:cxn>
              <a:cxn ang="0">
                <a:pos x="236" y="194"/>
              </a:cxn>
              <a:cxn ang="0">
                <a:pos x="218" y="212"/>
              </a:cxn>
              <a:cxn ang="0">
                <a:pos x="193" y="220"/>
              </a:cxn>
              <a:cxn ang="0">
                <a:pos x="178" y="220"/>
              </a:cxn>
              <a:cxn ang="0">
                <a:pos x="152" y="212"/>
              </a:cxn>
              <a:cxn ang="0">
                <a:pos x="135" y="194"/>
              </a:cxn>
              <a:cxn ang="0">
                <a:pos x="132" y="186"/>
              </a:cxn>
              <a:cxn ang="0">
                <a:pos x="139" y="170"/>
              </a:cxn>
              <a:cxn ang="0">
                <a:pos x="162" y="156"/>
              </a:cxn>
              <a:cxn ang="0">
                <a:pos x="186" y="152"/>
              </a:cxn>
              <a:cxn ang="0">
                <a:pos x="209" y="155"/>
              </a:cxn>
              <a:cxn ang="0">
                <a:pos x="105" y="224"/>
              </a:cxn>
              <a:cxn ang="0">
                <a:pos x="104" y="232"/>
              </a:cxn>
              <a:cxn ang="0">
                <a:pos x="86" y="250"/>
              </a:cxn>
              <a:cxn ang="0">
                <a:pos x="60" y="258"/>
              </a:cxn>
              <a:cxn ang="0">
                <a:pos x="52" y="201"/>
              </a:cxn>
              <a:cxn ang="0">
                <a:pos x="33" y="204"/>
              </a:cxn>
              <a:cxn ang="0">
                <a:pos x="14" y="213"/>
              </a:cxn>
              <a:cxn ang="0">
                <a:pos x="10" y="224"/>
              </a:cxn>
              <a:cxn ang="0">
                <a:pos x="20" y="239"/>
              </a:cxn>
              <a:cxn ang="0">
                <a:pos x="40" y="246"/>
              </a:cxn>
              <a:cxn ang="0">
                <a:pos x="66" y="246"/>
              </a:cxn>
              <a:cxn ang="0">
                <a:pos x="85" y="239"/>
              </a:cxn>
              <a:cxn ang="0">
                <a:pos x="94" y="224"/>
              </a:cxn>
              <a:cxn ang="0">
                <a:pos x="220" y="171"/>
              </a:cxn>
              <a:cxn ang="0">
                <a:pos x="199" y="164"/>
              </a:cxn>
              <a:cxn ang="0">
                <a:pos x="172" y="164"/>
              </a:cxn>
              <a:cxn ang="0">
                <a:pos x="152" y="171"/>
              </a:cxn>
              <a:cxn ang="0">
                <a:pos x="143" y="186"/>
              </a:cxn>
              <a:cxn ang="0">
                <a:pos x="148" y="197"/>
              </a:cxn>
              <a:cxn ang="0">
                <a:pos x="166" y="206"/>
              </a:cxn>
              <a:cxn ang="0">
                <a:pos x="186" y="209"/>
              </a:cxn>
              <a:cxn ang="0">
                <a:pos x="212" y="204"/>
              </a:cxn>
              <a:cxn ang="0">
                <a:pos x="226" y="191"/>
              </a:cxn>
              <a:cxn ang="0">
                <a:pos x="228" y="20"/>
              </a:cxn>
              <a:cxn ang="0">
                <a:pos x="222" y="12"/>
              </a:cxn>
              <a:cxn ang="0">
                <a:pos x="216" y="12"/>
              </a:cxn>
              <a:cxn ang="0">
                <a:pos x="90" y="51"/>
              </a:cxn>
              <a:cxn ang="0">
                <a:pos x="86" y="58"/>
              </a:cxn>
              <a:cxn ang="0">
                <a:pos x="79" y="206"/>
              </a:cxn>
              <a:cxn ang="0">
                <a:pos x="52" y="201"/>
              </a:cxn>
            </a:cxnLst>
            <a:rect l="0" t="0" r="r" b="b"/>
            <a:pathLst>
              <a:path w="239" h="258">
                <a:moveTo>
                  <a:pt x="52" y="258"/>
                </a:moveTo>
                <a:lnTo>
                  <a:pt x="52" y="258"/>
                </a:lnTo>
                <a:lnTo>
                  <a:pt x="46" y="258"/>
                </a:lnTo>
                <a:lnTo>
                  <a:pt x="37" y="256"/>
                </a:lnTo>
                <a:lnTo>
                  <a:pt x="28" y="254"/>
                </a:lnTo>
                <a:lnTo>
                  <a:pt x="20" y="250"/>
                </a:lnTo>
                <a:lnTo>
                  <a:pt x="12" y="246"/>
                </a:lnTo>
                <a:lnTo>
                  <a:pt x="5" y="240"/>
                </a:lnTo>
                <a:lnTo>
                  <a:pt x="1" y="232"/>
                </a:lnTo>
                <a:lnTo>
                  <a:pt x="0" y="228"/>
                </a:lnTo>
                <a:lnTo>
                  <a:pt x="0" y="224"/>
                </a:lnTo>
                <a:lnTo>
                  <a:pt x="0" y="224"/>
                </a:lnTo>
                <a:lnTo>
                  <a:pt x="0" y="218"/>
                </a:lnTo>
                <a:lnTo>
                  <a:pt x="1" y="214"/>
                </a:lnTo>
                <a:lnTo>
                  <a:pt x="5" y="208"/>
                </a:lnTo>
                <a:lnTo>
                  <a:pt x="12" y="202"/>
                </a:lnTo>
                <a:lnTo>
                  <a:pt x="20" y="197"/>
                </a:lnTo>
                <a:lnTo>
                  <a:pt x="28" y="194"/>
                </a:lnTo>
                <a:lnTo>
                  <a:pt x="37" y="191"/>
                </a:lnTo>
                <a:lnTo>
                  <a:pt x="46" y="190"/>
                </a:lnTo>
                <a:lnTo>
                  <a:pt x="52" y="190"/>
                </a:lnTo>
                <a:lnTo>
                  <a:pt x="52" y="190"/>
                </a:lnTo>
                <a:lnTo>
                  <a:pt x="64" y="190"/>
                </a:lnTo>
                <a:lnTo>
                  <a:pt x="75" y="193"/>
                </a:lnTo>
                <a:lnTo>
                  <a:pt x="75" y="58"/>
                </a:lnTo>
                <a:lnTo>
                  <a:pt x="75" y="58"/>
                </a:lnTo>
                <a:lnTo>
                  <a:pt x="77" y="51"/>
                </a:lnTo>
                <a:lnTo>
                  <a:pt x="79" y="46"/>
                </a:lnTo>
                <a:lnTo>
                  <a:pt x="83" y="42"/>
                </a:lnTo>
                <a:lnTo>
                  <a:pt x="90" y="39"/>
                </a:lnTo>
                <a:lnTo>
                  <a:pt x="213" y="1"/>
                </a:lnTo>
                <a:lnTo>
                  <a:pt x="213" y="1"/>
                </a:lnTo>
                <a:lnTo>
                  <a:pt x="218" y="0"/>
                </a:lnTo>
                <a:lnTo>
                  <a:pt x="218" y="0"/>
                </a:lnTo>
                <a:lnTo>
                  <a:pt x="226" y="2"/>
                </a:lnTo>
                <a:lnTo>
                  <a:pt x="232" y="6"/>
                </a:lnTo>
                <a:lnTo>
                  <a:pt x="236" y="12"/>
                </a:lnTo>
                <a:lnTo>
                  <a:pt x="239" y="20"/>
                </a:lnTo>
                <a:lnTo>
                  <a:pt x="239" y="186"/>
                </a:lnTo>
                <a:lnTo>
                  <a:pt x="239" y="186"/>
                </a:lnTo>
                <a:lnTo>
                  <a:pt x="237" y="190"/>
                </a:lnTo>
                <a:lnTo>
                  <a:pt x="236" y="194"/>
                </a:lnTo>
                <a:lnTo>
                  <a:pt x="232" y="202"/>
                </a:lnTo>
                <a:lnTo>
                  <a:pt x="226" y="208"/>
                </a:lnTo>
                <a:lnTo>
                  <a:pt x="218" y="212"/>
                </a:lnTo>
                <a:lnTo>
                  <a:pt x="210" y="216"/>
                </a:lnTo>
                <a:lnTo>
                  <a:pt x="201" y="218"/>
                </a:lnTo>
                <a:lnTo>
                  <a:pt x="193" y="220"/>
                </a:lnTo>
                <a:lnTo>
                  <a:pt x="186" y="220"/>
                </a:lnTo>
                <a:lnTo>
                  <a:pt x="186" y="220"/>
                </a:lnTo>
                <a:lnTo>
                  <a:pt x="178" y="220"/>
                </a:lnTo>
                <a:lnTo>
                  <a:pt x="170" y="218"/>
                </a:lnTo>
                <a:lnTo>
                  <a:pt x="162" y="216"/>
                </a:lnTo>
                <a:lnTo>
                  <a:pt x="152" y="212"/>
                </a:lnTo>
                <a:lnTo>
                  <a:pt x="144" y="208"/>
                </a:lnTo>
                <a:lnTo>
                  <a:pt x="139" y="202"/>
                </a:lnTo>
                <a:lnTo>
                  <a:pt x="135" y="194"/>
                </a:lnTo>
                <a:lnTo>
                  <a:pt x="133" y="190"/>
                </a:lnTo>
                <a:lnTo>
                  <a:pt x="132" y="186"/>
                </a:lnTo>
                <a:lnTo>
                  <a:pt x="132" y="186"/>
                </a:lnTo>
                <a:lnTo>
                  <a:pt x="133" y="181"/>
                </a:lnTo>
                <a:lnTo>
                  <a:pt x="135" y="177"/>
                </a:lnTo>
                <a:lnTo>
                  <a:pt x="139" y="170"/>
                </a:lnTo>
                <a:lnTo>
                  <a:pt x="144" y="164"/>
                </a:lnTo>
                <a:lnTo>
                  <a:pt x="152" y="159"/>
                </a:lnTo>
                <a:lnTo>
                  <a:pt x="162" y="156"/>
                </a:lnTo>
                <a:lnTo>
                  <a:pt x="170" y="154"/>
                </a:lnTo>
                <a:lnTo>
                  <a:pt x="178" y="152"/>
                </a:lnTo>
                <a:lnTo>
                  <a:pt x="186" y="152"/>
                </a:lnTo>
                <a:lnTo>
                  <a:pt x="186" y="152"/>
                </a:lnTo>
                <a:lnTo>
                  <a:pt x="197" y="152"/>
                </a:lnTo>
                <a:lnTo>
                  <a:pt x="209" y="155"/>
                </a:lnTo>
                <a:lnTo>
                  <a:pt x="209" y="92"/>
                </a:lnTo>
                <a:lnTo>
                  <a:pt x="105" y="123"/>
                </a:lnTo>
                <a:lnTo>
                  <a:pt x="105" y="224"/>
                </a:lnTo>
                <a:lnTo>
                  <a:pt x="105" y="224"/>
                </a:lnTo>
                <a:lnTo>
                  <a:pt x="105" y="228"/>
                </a:lnTo>
                <a:lnTo>
                  <a:pt x="104" y="232"/>
                </a:lnTo>
                <a:lnTo>
                  <a:pt x="100" y="240"/>
                </a:lnTo>
                <a:lnTo>
                  <a:pt x="93" y="246"/>
                </a:lnTo>
                <a:lnTo>
                  <a:pt x="86" y="250"/>
                </a:lnTo>
                <a:lnTo>
                  <a:pt x="77" y="254"/>
                </a:lnTo>
                <a:lnTo>
                  <a:pt x="68" y="256"/>
                </a:lnTo>
                <a:lnTo>
                  <a:pt x="60" y="258"/>
                </a:lnTo>
                <a:lnTo>
                  <a:pt x="52" y="258"/>
                </a:lnTo>
                <a:lnTo>
                  <a:pt x="52" y="258"/>
                </a:lnTo>
                <a:close/>
                <a:moveTo>
                  <a:pt x="52" y="201"/>
                </a:moveTo>
                <a:lnTo>
                  <a:pt x="52" y="201"/>
                </a:lnTo>
                <a:lnTo>
                  <a:pt x="40" y="202"/>
                </a:lnTo>
                <a:lnTo>
                  <a:pt x="33" y="204"/>
                </a:lnTo>
                <a:lnTo>
                  <a:pt x="27" y="206"/>
                </a:lnTo>
                <a:lnTo>
                  <a:pt x="20" y="209"/>
                </a:lnTo>
                <a:lnTo>
                  <a:pt x="14" y="213"/>
                </a:lnTo>
                <a:lnTo>
                  <a:pt x="12" y="218"/>
                </a:lnTo>
                <a:lnTo>
                  <a:pt x="10" y="224"/>
                </a:lnTo>
                <a:lnTo>
                  <a:pt x="10" y="224"/>
                </a:lnTo>
                <a:lnTo>
                  <a:pt x="12" y="229"/>
                </a:lnTo>
                <a:lnTo>
                  <a:pt x="14" y="235"/>
                </a:lnTo>
                <a:lnTo>
                  <a:pt x="20" y="239"/>
                </a:lnTo>
                <a:lnTo>
                  <a:pt x="27" y="241"/>
                </a:lnTo>
                <a:lnTo>
                  <a:pt x="33" y="244"/>
                </a:lnTo>
                <a:lnTo>
                  <a:pt x="40" y="246"/>
                </a:lnTo>
                <a:lnTo>
                  <a:pt x="52" y="247"/>
                </a:lnTo>
                <a:lnTo>
                  <a:pt x="52" y="247"/>
                </a:lnTo>
                <a:lnTo>
                  <a:pt x="66" y="246"/>
                </a:lnTo>
                <a:lnTo>
                  <a:pt x="73" y="244"/>
                </a:lnTo>
                <a:lnTo>
                  <a:pt x="79" y="241"/>
                </a:lnTo>
                <a:lnTo>
                  <a:pt x="85" y="239"/>
                </a:lnTo>
                <a:lnTo>
                  <a:pt x="90" y="235"/>
                </a:lnTo>
                <a:lnTo>
                  <a:pt x="93" y="229"/>
                </a:lnTo>
                <a:lnTo>
                  <a:pt x="94" y="224"/>
                </a:lnTo>
                <a:lnTo>
                  <a:pt x="94" y="115"/>
                </a:lnTo>
                <a:lnTo>
                  <a:pt x="220" y="77"/>
                </a:lnTo>
                <a:lnTo>
                  <a:pt x="220" y="171"/>
                </a:lnTo>
                <a:lnTo>
                  <a:pt x="212" y="169"/>
                </a:lnTo>
                <a:lnTo>
                  <a:pt x="212" y="169"/>
                </a:lnTo>
                <a:lnTo>
                  <a:pt x="199" y="164"/>
                </a:lnTo>
                <a:lnTo>
                  <a:pt x="186" y="163"/>
                </a:lnTo>
                <a:lnTo>
                  <a:pt x="186" y="163"/>
                </a:lnTo>
                <a:lnTo>
                  <a:pt x="172" y="164"/>
                </a:lnTo>
                <a:lnTo>
                  <a:pt x="166" y="166"/>
                </a:lnTo>
                <a:lnTo>
                  <a:pt x="159" y="169"/>
                </a:lnTo>
                <a:lnTo>
                  <a:pt x="152" y="171"/>
                </a:lnTo>
                <a:lnTo>
                  <a:pt x="148" y="175"/>
                </a:lnTo>
                <a:lnTo>
                  <a:pt x="144" y="181"/>
                </a:lnTo>
                <a:lnTo>
                  <a:pt x="143" y="186"/>
                </a:lnTo>
                <a:lnTo>
                  <a:pt x="143" y="186"/>
                </a:lnTo>
                <a:lnTo>
                  <a:pt x="144" y="191"/>
                </a:lnTo>
                <a:lnTo>
                  <a:pt x="148" y="197"/>
                </a:lnTo>
                <a:lnTo>
                  <a:pt x="152" y="200"/>
                </a:lnTo>
                <a:lnTo>
                  <a:pt x="159" y="204"/>
                </a:lnTo>
                <a:lnTo>
                  <a:pt x="166" y="206"/>
                </a:lnTo>
                <a:lnTo>
                  <a:pt x="172" y="208"/>
                </a:lnTo>
                <a:lnTo>
                  <a:pt x="186" y="209"/>
                </a:lnTo>
                <a:lnTo>
                  <a:pt x="186" y="209"/>
                </a:lnTo>
                <a:lnTo>
                  <a:pt x="198" y="208"/>
                </a:lnTo>
                <a:lnTo>
                  <a:pt x="205" y="206"/>
                </a:lnTo>
                <a:lnTo>
                  <a:pt x="212" y="204"/>
                </a:lnTo>
                <a:lnTo>
                  <a:pt x="218" y="200"/>
                </a:lnTo>
                <a:lnTo>
                  <a:pt x="222" y="197"/>
                </a:lnTo>
                <a:lnTo>
                  <a:pt x="226" y="191"/>
                </a:lnTo>
                <a:lnTo>
                  <a:pt x="228" y="186"/>
                </a:lnTo>
                <a:lnTo>
                  <a:pt x="228" y="20"/>
                </a:lnTo>
                <a:lnTo>
                  <a:pt x="228" y="20"/>
                </a:lnTo>
                <a:lnTo>
                  <a:pt x="226" y="16"/>
                </a:lnTo>
                <a:lnTo>
                  <a:pt x="225" y="13"/>
                </a:lnTo>
                <a:lnTo>
                  <a:pt x="222" y="12"/>
                </a:lnTo>
                <a:lnTo>
                  <a:pt x="218" y="11"/>
                </a:lnTo>
                <a:lnTo>
                  <a:pt x="218" y="11"/>
                </a:lnTo>
                <a:lnTo>
                  <a:pt x="216" y="12"/>
                </a:lnTo>
                <a:lnTo>
                  <a:pt x="93" y="50"/>
                </a:lnTo>
                <a:lnTo>
                  <a:pt x="93" y="50"/>
                </a:lnTo>
                <a:lnTo>
                  <a:pt x="90" y="51"/>
                </a:lnTo>
                <a:lnTo>
                  <a:pt x="89" y="52"/>
                </a:lnTo>
                <a:lnTo>
                  <a:pt x="87" y="55"/>
                </a:lnTo>
                <a:lnTo>
                  <a:pt x="86" y="58"/>
                </a:lnTo>
                <a:lnTo>
                  <a:pt x="86" y="209"/>
                </a:lnTo>
                <a:lnTo>
                  <a:pt x="79" y="206"/>
                </a:lnTo>
                <a:lnTo>
                  <a:pt x="79" y="206"/>
                </a:lnTo>
                <a:lnTo>
                  <a:pt x="66" y="202"/>
                </a:lnTo>
                <a:lnTo>
                  <a:pt x="52" y="201"/>
                </a:lnTo>
                <a:lnTo>
                  <a:pt x="52" y="20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4" name="Freeform 31"/>
          <p:cNvSpPr>
            <a:spLocks noEditPoints="1"/>
          </p:cNvSpPr>
          <p:nvPr/>
        </p:nvSpPr>
        <p:spPr bwMode="auto">
          <a:xfrm>
            <a:off x="2009618" y="998448"/>
            <a:ext cx="404012" cy="294179"/>
          </a:xfrm>
          <a:custGeom>
            <a:avLst/>
            <a:gdLst/>
            <a:ahLst/>
            <a:cxnLst>
              <a:cxn ang="0">
                <a:pos x="64" y="192"/>
              </a:cxn>
              <a:cxn ang="0">
                <a:pos x="28" y="181"/>
              </a:cxn>
              <a:cxn ang="0">
                <a:pos x="6" y="152"/>
              </a:cxn>
              <a:cxn ang="0">
                <a:pos x="0" y="128"/>
              </a:cxn>
              <a:cxn ang="0">
                <a:pos x="6" y="104"/>
              </a:cxn>
              <a:cxn ang="0">
                <a:pos x="20" y="84"/>
              </a:cxn>
              <a:cxn ang="0">
                <a:pos x="34" y="73"/>
              </a:cxn>
              <a:cxn ang="0">
                <a:pos x="35" y="57"/>
              </a:cxn>
              <a:cxn ang="0">
                <a:pos x="54" y="20"/>
              </a:cxn>
              <a:cxn ang="0">
                <a:pos x="91" y="1"/>
              </a:cxn>
              <a:cxn ang="0">
                <a:pos x="115" y="0"/>
              </a:cxn>
              <a:cxn ang="0">
                <a:pos x="142" y="9"/>
              </a:cxn>
              <a:cxn ang="0">
                <a:pos x="164" y="29"/>
              </a:cxn>
              <a:cxn ang="0">
                <a:pos x="177" y="34"/>
              </a:cxn>
              <a:cxn ang="0">
                <a:pos x="195" y="34"/>
              </a:cxn>
              <a:cxn ang="0">
                <a:pos x="215" y="44"/>
              </a:cxn>
              <a:cxn ang="0">
                <a:pos x="224" y="63"/>
              </a:cxn>
              <a:cxn ang="0">
                <a:pos x="224" y="78"/>
              </a:cxn>
              <a:cxn ang="0">
                <a:pos x="231" y="89"/>
              </a:cxn>
              <a:cxn ang="0">
                <a:pos x="249" y="105"/>
              </a:cxn>
              <a:cxn ang="0">
                <a:pos x="258" y="128"/>
              </a:cxn>
              <a:cxn ang="0">
                <a:pos x="258" y="148"/>
              </a:cxn>
              <a:cxn ang="0">
                <a:pos x="243" y="175"/>
              </a:cxn>
              <a:cxn ang="0">
                <a:pos x="215" y="190"/>
              </a:cxn>
              <a:cxn ang="0">
                <a:pos x="105" y="11"/>
              </a:cxn>
              <a:cxn ang="0">
                <a:pos x="81" y="15"/>
              </a:cxn>
              <a:cxn ang="0">
                <a:pos x="55" y="38"/>
              </a:cxn>
              <a:cxn ang="0">
                <a:pos x="45" y="71"/>
              </a:cxn>
              <a:cxn ang="0">
                <a:pos x="45" y="79"/>
              </a:cxn>
              <a:cxn ang="0">
                <a:pos x="35" y="85"/>
              </a:cxn>
              <a:cxn ang="0">
                <a:pos x="20" y="101"/>
              </a:cxn>
              <a:cxn ang="0">
                <a:pos x="12" y="121"/>
              </a:cxn>
              <a:cxn ang="0">
                <a:pos x="12" y="139"/>
              </a:cxn>
              <a:cxn ang="0">
                <a:pos x="27" y="166"/>
              </a:cxn>
              <a:cxn ang="0">
                <a:pos x="53" y="179"/>
              </a:cxn>
              <a:cxn ang="0">
                <a:pos x="204" y="181"/>
              </a:cxn>
              <a:cxn ang="0">
                <a:pos x="228" y="173"/>
              </a:cxn>
              <a:cxn ang="0">
                <a:pos x="245" y="154"/>
              </a:cxn>
              <a:cxn ang="0">
                <a:pos x="247" y="136"/>
              </a:cxn>
              <a:cxn ang="0">
                <a:pos x="242" y="116"/>
              </a:cxn>
              <a:cxn ang="0">
                <a:pos x="227" y="100"/>
              </a:cxn>
              <a:cxn ang="0">
                <a:pos x="207" y="92"/>
              </a:cxn>
              <a:cxn ang="0">
                <a:pos x="213" y="78"/>
              </a:cxn>
              <a:cxn ang="0">
                <a:pos x="215" y="66"/>
              </a:cxn>
              <a:cxn ang="0">
                <a:pos x="207" y="51"/>
              </a:cxn>
              <a:cxn ang="0">
                <a:pos x="193" y="44"/>
              </a:cxn>
              <a:cxn ang="0">
                <a:pos x="182" y="44"/>
              </a:cxn>
              <a:cxn ang="0">
                <a:pos x="169" y="50"/>
              </a:cxn>
              <a:cxn ang="0">
                <a:pos x="161" y="48"/>
              </a:cxn>
              <a:cxn ang="0">
                <a:pos x="146" y="25"/>
              </a:cxn>
              <a:cxn ang="0">
                <a:pos x="123" y="13"/>
              </a:cxn>
              <a:cxn ang="0">
                <a:pos x="105" y="11"/>
              </a:cxn>
            </a:cxnLst>
            <a:rect l="0" t="0" r="r" b="b"/>
            <a:pathLst>
              <a:path w="258" h="192">
                <a:moveTo>
                  <a:pt x="204" y="192"/>
                </a:moveTo>
                <a:lnTo>
                  <a:pt x="64" y="192"/>
                </a:lnTo>
                <a:lnTo>
                  <a:pt x="64" y="192"/>
                </a:lnTo>
                <a:lnTo>
                  <a:pt x="51" y="190"/>
                </a:lnTo>
                <a:lnTo>
                  <a:pt x="39" y="186"/>
                </a:lnTo>
                <a:lnTo>
                  <a:pt x="28" y="181"/>
                </a:lnTo>
                <a:lnTo>
                  <a:pt x="19" y="173"/>
                </a:lnTo>
                <a:lnTo>
                  <a:pt x="11" y="163"/>
                </a:lnTo>
                <a:lnTo>
                  <a:pt x="6" y="152"/>
                </a:lnTo>
                <a:lnTo>
                  <a:pt x="1" y="142"/>
                </a:lnTo>
                <a:lnTo>
                  <a:pt x="0" y="128"/>
                </a:lnTo>
                <a:lnTo>
                  <a:pt x="0" y="128"/>
                </a:lnTo>
                <a:lnTo>
                  <a:pt x="1" y="120"/>
                </a:lnTo>
                <a:lnTo>
                  <a:pt x="3" y="112"/>
                </a:lnTo>
                <a:lnTo>
                  <a:pt x="6" y="104"/>
                </a:lnTo>
                <a:lnTo>
                  <a:pt x="10" y="96"/>
                </a:lnTo>
                <a:lnTo>
                  <a:pt x="15" y="89"/>
                </a:lnTo>
                <a:lnTo>
                  <a:pt x="20" y="84"/>
                </a:lnTo>
                <a:lnTo>
                  <a:pt x="27" y="78"/>
                </a:lnTo>
                <a:lnTo>
                  <a:pt x="34" y="73"/>
                </a:lnTo>
                <a:lnTo>
                  <a:pt x="34" y="73"/>
                </a:lnTo>
                <a:lnTo>
                  <a:pt x="34" y="71"/>
                </a:lnTo>
                <a:lnTo>
                  <a:pt x="34" y="71"/>
                </a:lnTo>
                <a:lnTo>
                  <a:pt x="35" y="57"/>
                </a:lnTo>
                <a:lnTo>
                  <a:pt x="39" y="43"/>
                </a:lnTo>
                <a:lnTo>
                  <a:pt x="46" y="31"/>
                </a:lnTo>
                <a:lnTo>
                  <a:pt x="54" y="20"/>
                </a:lnTo>
                <a:lnTo>
                  <a:pt x="65" y="12"/>
                </a:lnTo>
                <a:lnTo>
                  <a:pt x="77" y="5"/>
                </a:lnTo>
                <a:lnTo>
                  <a:pt x="91" y="1"/>
                </a:lnTo>
                <a:lnTo>
                  <a:pt x="105" y="0"/>
                </a:lnTo>
                <a:lnTo>
                  <a:pt x="105" y="0"/>
                </a:lnTo>
                <a:lnTo>
                  <a:pt x="115" y="0"/>
                </a:lnTo>
                <a:lnTo>
                  <a:pt x="124" y="2"/>
                </a:lnTo>
                <a:lnTo>
                  <a:pt x="134" y="5"/>
                </a:lnTo>
                <a:lnTo>
                  <a:pt x="142" y="9"/>
                </a:lnTo>
                <a:lnTo>
                  <a:pt x="150" y="16"/>
                </a:lnTo>
                <a:lnTo>
                  <a:pt x="157" y="21"/>
                </a:lnTo>
                <a:lnTo>
                  <a:pt x="164" y="29"/>
                </a:lnTo>
                <a:lnTo>
                  <a:pt x="168" y="38"/>
                </a:lnTo>
                <a:lnTo>
                  <a:pt x="168" y="38"/>
                </a:lnTo>
                <a:lnTo>
                  <a:pt x="177" y="34"/>
                </a:lnTo>
                <a:lnTo>
                  <a:pt x="188" y="32"/>
                </a:lnTo>
                <a:lnTo>
                  <a:pt x="188" y="32"/>
                </a:lnTo>
                <a:lnTo>
                  <a:pt x="195" y="34"/>
                </a:lnTo>
                <a:lnTo>
                  <a:pt x="203" y="35"/>
                </a:lnTo>
                <a:lnTo>
                  <a:pt x="208" y="39"/>
                </a:lnTo>
                <a:lnTo>
                  <a:pt x="215" y="44"/>
                </a:lnTo>
                <a:lnTo>
                  <a:pt x="219" y="50"/>
                </a:lnTo>
                <a:lnTo>
                  <a:pt x="223" y="57"/>
                </a:lnTo>
                <a:lnTo>
                  <a:pt x="224" y="63"/>
                </a:lnTo>
                <a:lnTo>
                  <a:pt x="226" y="71"/>
                </a:lnTo>
                <a:lnTo>
                  <a:pt x="226" y="71"/>
                </a:lnTo>
                <a:lnTo>
                  <a:pt x="224" y="78"/>
                </a:lnTo>
                <a:lnTo>
                  <a:pt x="223" y="85"/>
                </a:lnTo>
                <a:lnTo>
                  <a:pt x="223" y="85"/>
                </a:lnTo>
                <a:lnTo>
                  <a:pt x="231" y="89"/>
                </a:lnTo>
                <a:lnTo>
                  <a:pt x="238" y="93"/>
                </a:lnTo>
                <a:lnTo>
                  <a:pt x="243" y="98"/>
                </a:lnTo>
                <a:lnTo>
                  <a:pt x="249" y="105"/>
                </a:lnTo>
                <a:lnTo>
                  <a:pt x="253" y="112"/>
                </a:lnTo>
                <a:lnTo>
                  <a:pt x="255" y="120"/>
                </a:lnTo>
                <a:lnTo>
                  <a:pt x="258" y="128"/>
                </a:lnTo>
                <a:lnTo>
                  <a:pt x="258" y="136"/>
                </a:lnTo>
                <a:lnTo>
                  <a:pt x="258" y="136"/>
                </a:lnTo>
                <a:lnTo>
                  <a:pt x="258" y="148"/>
                </a:lnTo>
                <a:lnTo>
                  <a:pt x="254" y="158"/>
                </a:lnTo>
                <a:lnTo>
                  <a:pt x="249" y="167"/>
                </a:lnTo>
                <a:lnTo>
                  <a:pt x="243" y="175"/>
                </a:lnTo>
                <a:lnTo>
                  <a:pt x="235" y="182"/>
                </a:lnTo>
                <a:lnTo>
                  <a:pt x="226" y="187"/>
                </a:lnTo>
                <a:lnTo>
                  <a:pt x="215" y="190"/>
                </a:lnTo>
                <a:lnTo>
                  <a:pt x="204" y="192"/>
                </a:lnTo>
                <a:lnTo>
                  <a:pt x="204" y="192"/>
                </a:lnTo>
                <a:close/>
                <a:moveTo>
                  <a:pt x="105" y="11"/>
                </a:moveTo>
                <a:lnTo>
                  <a:pt x="105" y="11"/>
                </a:lnTo>
                <a:lnTo>
                  <a:pt x="93" y="12"/>
                </a:lnTo>
                <a:lnTo>
                  <a:pt x="81" y="15"/>
                </a:lnTo>
                <a:lnTo>
                  <a:pt x="72" y="21"/>
                </a:lnTo>
                <a:lnTo>
                  <a:pt x="62" y="28"/>
                </a:lnTo>
                <a:lnTo>
                  <a:pt x="55" y="38"/>
                </a:lnTo>
                <a:lnTo>
                  <a:pt x="49" y="47"/>
                </a:lnTo>
                <a:lnTo>
                  <a:pt x="46" y="59"/>
                </a:lnTo>
                <a:lnTo>
                  <a:pt x="45" y="71"/>
                </a:lnTo>
                <a:lnTo>
                  <a:pt x="45" y="71"/>
                </a:lnTo>
                <a:lnTo>
                  <a:pt x="45" y="75"/>
                </a:lnTo>
                <a:lnTo>
                  <a:pt x="45" y="79"/>
                </a:lnTo>
                <a:lnTo>
                  <a:pt x="42" y="81"/>
                </a:lnTo>
                <a:lnTo>
                  <a:pt x="42" y="81"/>
                </a:lnTo>
                <a:lnTo>
                  <a:pt x="35" y="85"/>
                </a:lnTo>
                <a:lnTo>
                  <a:pt x="30" y="89"/>
                </a:lnTo>
                <a:lnTo>
                  <a:pt x="24" y="94"/>
                </a:lnTo>
                <a:lnTo>
                  <a:pt x="20" y="101"/>
                </a:lnTo>
                <a:lnTo>
                  <a:pt x="16" y="106"/>
                </a:lnTo>
                <a:lnTo>
                  <a:pt x="14" y="113"/>
                </a:lnTo>
                <a:lnTo>
                  <a:pt x="12" y="121"/>
                </a:lnTo>
                <a:lnTo>
                  <a:pt x="11" y="128"/>
                </a:lnTo>
                <a:lnTo>
                  <a:pt x="11" y="128"/>
                </a:lnTo>
                <a:lnTo>
                  <a:pt x="12" y="139"/>
                </a:lnTo>
                <a:lnTo>
                  <a:pt x="16" y="148"/>
                </a:lnTo>
                <a:lnTo>
                  <a:pt x="20" y="158"/>
                </a:lnTo>
                <a:lnTo>
                  <a:pt x="27" y="166"/>
                </a:lnTo>
                <a:lnTo>
                  <a:pt x="35" y="171"/>
                </a:lnTo>
                <a:lnTo>
                  <a:pt x="43" y="177"/>
                </a:lnTo>
                <a:lnTo>
                  <a:pt x="53" y="179"/>
                </a:lnTo>
                <a:lnTo>
                  <a:pt x="64" y="181"/>
                </a:lnTo>
                <a:lnTo>
                  <a:pt x="204" y="181"/>
                </a:lnTo>
                <a:lnTo>
                  <a:pt x="204" y="181"/>
                </a:lnTo>
                <a:lnTo>
                  <a:pt x="212" y="179"/>
                </a:lnTo>
                <a:lnTo>
                  <a:pt x="220" y="177"/>
                </a:lnTo>
                <a:lnTo>
                  <a:pt x="228" y="173"/>
                </a:lnTo>
                <a:lnTo>
                  <a:pt x="235" y="167"/>
                </a:lnTo>
                <a:lnTo>
                  <a:pt x="240" y="162"/>
                </a:lnTo>
                <a:lnTo>
                  <a:pt x="245" y="154"/>
                </a:lnTo>
                <a:lnTo>
                  <a:pt x="247" y="146"/>
                </a:lnTo>
                <a:lnTo>
                  <a:pt x="247" y="136"/>
                </a:lnTo>
                <a:lnTo>
                  <a:pt x="247" y="136"/>
                </a:lnTo>
                <a:lnTo>
                  <a:pt x="247" y="129"/>
                </a:lnTo>
                <a:lnTo>
                  <a:pt x="246" y="123"/>
                </a:lnTo>
                <a:lnTo>
                  <a:pt x="242" y="116"/>
                </a:lnTo>
                <a:lnTo>
                  <a:pt x="238" y="109"/>
                </a:lnTo>
                <a:lnTo>
                  <a:pt x="234" y="104"/>
                </a:lnTo>
                <a:lnTo>
                  <a:pt x="227" y="100"/>
                </a:lnTo>
                <a:lnTo>
                  <a:pt x="222" y="96"/>
                </a:lnTo>
                <a:lnTo>
                  <a:pt x="213" y="94"/>
                </a:lnTo>
                <a:lnTo>
                  <a:pt x="207" y="92"/>
                </a:lnTo>
                <a:lnTo>
                  <a:pt x="211" y="86"/>
                </a:lnTo>
                <a:lnTo>
                  <a:pt x="211" y="86"/>
                </a:lnTo>
                <a:lnTo>
                  <a:pt x="213" y="78"/>
                </a:lnTo>
                <a:lnTo>
                  <a:pt x="215" y="71"/>
                </a:lnTo>
                <a:lnTo>
                  <a:pt x="215" y="71"/>
                </a:lnTo>
                <a:lnTo>
                  <a:pt x="215" y="66"/>
                </a:lnTo>
                <a:lnTo>
                  <a:pt x="212" y="61"/>
                </a:lnTo>
                <a:lnTo>
                  <a:pt x="211" y="55"/>
                </a:lnTo>
                <a:lnTo>
                  <a:pt x="207" y="51"/>
                </a:lnTo>
                <a:lnTo>
                  <a:pt x="203" y="48"/>
                </a:lnTo>
                <a:lnTo>
                  <a:pt x="199" y="46"/>
                </a:lnTo>
                <a:lnTo>
                  <a:pt x="193" y="44"/>
                </a:lnTo>
                <a:lnTo>
                  <a:pt x="188" y="43"/>
                </a:lnTo>
                <a:lnTo>
                  <a:pt x="188" y="43"/>
                </a:lnTo>
                <a:lnTo>
                  <a:pt x="182" y="44"/>
                </a:lnTo>
                <a:lnTo>
                  <a:pt x="178" y="46"/>
                </a:lnTo>
                <a:lnTo>
                  <a:pt x="173" y="47"/>
                </a:lnTo>
                <a:lnTo>
                  <a:pt x="169" y="50"/>
                </a:lnTo>
                <a:lnTo>
                  <a:pt x="164" y="55"/>
                </a:lnTo>
                <a:lnTo>
                  <a:pt x="161" y="48"/>
                </a:lnTo>
                <a:lnTo>
                  <a:pt x="161" y="48"/>
                </a:lnTo>
                <a:lnTo>
                  <a:pt x="157" y="40"/>
                </a:lnTo>
                <a:lnTo>
                  <a:pt x="151" y="32"/>
                </a:lnTo>
                <a:lnTo>
                  <a:pt x="146" y="25"/>
                </a:lnTo>
                <a:lnTo>
                  <a:pt x="139" y="20"/>
                </a:lnTo>
                <a:lnTo>
                  <a:pt x="131" y="16"/>
                </a:lnTo>
                <a:lnTo>
                  <a:pt x="123" y="13"/>
                </a:lnTo>
                <a:lnTo>
                  <a:pt x="114" y="11"/>
                </a:lnTo>
                <a:lnTo>
                  <a:pt x="105" y="11"/>
                </a:lnTo>
                <a:lnTo>
                  <a:pt x="105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5" name="Freeform 32"/>
          <p:cNvSpPr>
            <a:spLocks noEditPoints="1"/>
          </p:cNvSpPr>
          <p:nvPr/>
        </p:nvSpPr>
        <p:spPr bwMode="auto">
          <a:xfrm>
            <a:off x="2845828" y="1003047"/>
            <a:ext cx="333547" cy="326356"/>
          </a:xfrm>
          <a:custGeom>
            <a:avLst/>
            <a:gdLst/>
            <a:ahLst/>
            <a:cxnLst>
              <a:cxn ang="0">
                <a:pos x="108" y="215"/>
              </a:cxn>
              <a:cxn ang="0">
                <a:pos x="104" y="214"/>
              </a:cxn>
              <a:cxn ang="0">
                <a:pos x="96" y="210"/>
              </a:cxn>
              <a:cxn ang="0">
                <a:pos x="93" y="200"/>
              </a:cxn>
              <a:cxn ang="0">
                <a:pos x="15" y="122"/>
              </a:cxn>
              <a:cxn ang="0">
                <a:pos x="9" y="122"/>
              </a:cxn>
              <a:cxn ang="0">
                <a:pos x="3" y="115"/>
              </a:cxn>
              <a:cxn ang="0">
                <a:pos x="1" y="111"/>
              </a:cxn>
              <a:cxn ang="0">
                <a:pos x="1" y="102"/>
              </a:cxn>
              <a:cxn ang="0">
                <a:pos x="8" y="95"/>
              </a:cxn>
              <a:cxn ang="0">
                <a:pos x="193" y="2"/>
              </a:cxn>
              <a:cxn ang="0">
                <a:pos x="200" y="0"/>
              </a:cxn>
              <a:cxn ang="0">
                <a:pos x="205" y="2"/>
              </a:cxn>
              <a:cxn ang="0">
                <a:pos x="210" y="5"/>
              </a:cxn>
              <a:cxn ang="0">
                <a:pos x="214" y="13"/>
              </a:cxn>
              <a:cxn ang="0">
                <a:pos x="213" y="22"/>
              </a:cxn>
              <a:cxn ang="0">
                <a:pos x="120" y="207"/>
              </a:cxn>
              <a:cxn ang="0">
                <a:pos x="115" y="213"/>
              </a:cxn>
              <a:cxn ang="0">
                <a:pos x="108" y="215"/>
              </a:cxn>
              <a:cxn ang="0">
                <a:pos x="200" y="11"/>
              </a:cxn>
              <a:cxn ang="0">
                <a:pos x="198" y="11"/>
              </a:cxn>
              <a:cxn ang="0">
                <a:pos x="13" y="104"/>
              </a:cxn>
              <a:cxn ang="0">
                <a:pos x="11" y="109"/>
              </a:cxn>
              <a:cxn ang="0">
                <a:pos x="12" y="111"/>
              </a:cxn>
              <a:cxn ang="0">
                <a:pos x="104" y="111"/>
              </a:cxn>
              <a:cxn ang="0">
                <a:pos x="104" y="200"/>
              </a:cxn>
              <a:cxn ang="0">
                <a:pos x="106" y="204"/>
              </a:cxn>
              <a:cxn ang="0">
                <a:pos x="108" y="204"/>
              </a:cxn>
              <a:cxn ang="0">
                <a:pos x="109" y="203"/>
              </a:cxn>
              <a:cxn ang="0">
                <a:pos x="204" y="17"/>
              </a:cxn>
              <a:cxn ang="0">
                <a:pos x="204" y="14"/>
              </a:cxn>
              <a:cxn ang="0">
                <a:pos x="202" y="13"/>
              </a:cxn>
              <a:cxn ang="0">
                <a:pos x="200" y="11"/>
              </a:cxn>
            </a:cxnLst>
            <a:rect l="0" t="0" r="r" b="b"/>
            <a:pathLst>
              <a:path w="214" h="215">
                <a:moveTo>
                  <a:pt x="108" y="215"/>
                </a:moveTo>
                <a:lnTo>
                  <a:pt x="108" y="215"/>
                </a:lnTo>
                <a:lnTo>
                  <a:pt x="104" y="214"/>
                </a:lnTo>
                <a:lnTo>
                  <a:pt x="104" y="214"/>
                </a:lnTo>
                <a:lnTo>
                  <a:pt x="100" y="213"/>
                </a:lnTo>
                <a:lnTo>
                  <a:pt x="96" y="210"/>
                </a:lnTo>
                <a:lnTo>
                  <a:pt x="93" y="204"/>
                </a:lnTo>
                <a:lnTo>
                  <a:pt x="93" y="200"/>
                </a:lnTo>
                <a:lnTo>
                  <a:pt x="93" y="122"/>
                </a:lnTo>
                <a:lnTo>
                  <a:pt x="15" y="122"/>
                </a:lnTo>
                <a:lnTo>
                  <a:pt x="15" y="122"/>
                </a:lnTo>
                <a:lnTo>
                  <a:pt x="9" y="122"/>
                </a:lnTo>
                <a:lnTo>
                  <a:pt x="5" y="119"/>
                </a:lnTo>
                <a:lnTo>
                  <a:pt x="3" y="115"/>
                </a:lnTo>
                <a:lnTo>
                  <a:pt x="1" y="111"/>
                </a:lnTo>
                <a:lnTo>
                  <a:pt x="1" y="111"/>
                </a:lnTo>
                <a:lnTo>
                  <a:pt x="0" y="106"/>
                </a:lnTo>
                <a:lnTo>
                  <a:pt x="1" y="102"/>
                </a:lnTo>
                <a:lnTo>
                  <a:pt x="4" y="98"/>
                </a:lnTo>
                <a:lnTo>
                  <a:pt x="8" y="95"/>
                </a:lnTo>
                <a:lnTo>
                  <a:pt x="193" y="2"/>
                </a:lnTo>
                <a:lnTo>
                  <a:pt x="193" y="2"/>
                </a:lnTo>
                <a:lnTo>
                  <a:pt x="196" y="0"/>
                </a:lnTo>
                <a:lnTo>
                  <a:pt x="200" y="0"/>
                </a:lnTo>
                <a:lnTo>
                  <a:pt x="200" y="0"/>
                </a:lnTo>
                <a:lnTo>
                  <a:pt x="205" y="2"/>
                </a:lnTo>
                <a:lnTo>
                  <a:pt x="210" y="5"/>
                </a:lnTo>
                <a:lnTo>
                  <a:pt x="210" y="5"/>
                </a:lnTo>
                <a:lnTo>
                  <a:pt x="213" y="9"/>
                </a:lnTo>
                <a:lnTo>
                  <a:pt x="214" y="13"/>
                </a:lnTo>
                <a:lnTo>
                  <a:pt x="214" y="18"/>
                </a:lnTo>
                <a:lnTo>
                  <a:pt x="213" y="22"/>
                </a:lnTo>
                <a:lnTo>
                  <a:pt x="120" y="207"/>
                </a:lnTo>
                <a:lnTo>
                  <a:pt x="120" y="207"/>
                </a:lnTo>
                <a:lnTo>
                  <a:pt x="119" y="210"/>
                </a:lnTo>
                <a:lnTo>
                  <a:pt x="115" y="213"/>
                </a:lnTo>
                <a:lnTo>
                  <a:pt x="112" y="214"/>
                </a:lnTo>
                <a:lnTo>
                  <a:pt x="108" y="215"/>
                </a:lnTo>
                <a:lnTo>
                  <a:pt x="108" y="215"/>
                </a:lnTo>
                <a:close/>
                <a:moveTo>
                  <a:pt x="200" y="11"/>
                </a:moveTo>
                <a:lnTo>
                  <a:pt x="200" y="11"/>
                </a:lnTo>
                <a:lnTo>
                  <a:pt x="198" y="11"/>
                </a:lnTo>
                <a:lnTo>
                  <a:pt x="13" y="104"/>
                </a:lnTo>
                <a:lnTo>
                  <a:pt x="13" y="104"/>
                </a:lnTo>
                <a:lnTo>
                  <a:pt x="12" y="106"/>
                </a:lnTo>
                <a:lnTo>
                  <a:pt x="11" y="109"/>
                </a:lnTo>
                <a:lnTo>
                  <a:pt x="11" y="109"/>
                </a:lnTo>
                <a:lnTo>
                  <a:pt x="12" y="111"/>
                </a:lnTo>
                <a:lnTo>
                  <a:pt x="15" y="111"/>
                </a:lnTo>
                <a:lnTo>
                  <a:pt x="104" y="111"/>
                </a:lnTo>
                <a:lnTo>
                  <a:pt x="104" y="200"/>
                </a:lnTo>
                <a:lnTo>
                  <a:pt x="104" y="200"/>
                </a:lnTo>
                <a:lnTo>
                  <a:pt x="104" y="203"/>
                </a:lnTo>
                <a:lnTo>
                  <a:pt x="106" y="204"/>
                </a:lnTo>
                <a:lnTo>
                  <a:pt x="106" y="204"/>
                </a:lnTo>
                <a:lnTo>
                  <a:pt x="108" y="204"/>
                </a:lnTo>
                <a:lnTo>
                  <a:pt x="108" y="204"/>
                </a:lnTo>
                <a:lnTo>
                  <a:pt x="109" y="203"/>
                </a:lnTo>
                <a:lnTo>
                  <a:pt x="111" y="202"/>
                </a:lnTo>
                <a:lnTo>
                  <a:pt x="204" y="17"/>
                </a:lnTo>
                <a:lnTo>
                  <a:pt x="204" y="17"/>
                </a:lnTo>
                <a:lnTo>
                  <a:pt x="204" y="14"/>
                </a:lnTo>
                <a:lnTo>
                  <a:pt x="202" y="13"/>
                </a:lnTo>
                <a:lnTo>
                  <a:pt x="202" y="13"/>
                </a:lnTo>
                <a:lnTo>
                  <a:pt x="200" y="11"/>
                </a:lnTo>
                <a:lnTo>
                  <a:pt x="200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6" name="Freeform 33"/>
          <p:cNvSpPr>
            <a:spLocks noEditPoints="1"/>
          </p:cNvSpPr>
          <p:nvPr/>
        </p:nvSpPr>
        <p:spPr bwMode="auto">
          <a:xfrm>
            <a:off x="5274601" y="952483"/>
            <a:ext cx="375825" cy="386109"/>
          </a:xfrm>
          <a:custGeom>
            <a:avLst/>
            <a:gdLst/>
            <a:ahLst/>
            <a:cxnLst>
              <a:cxn ang="0">
                <a:pos x="57" y="251"/>
              </a:cxn>
              <a:cxn ang="0">
                <a:pos x="50" y="250"/>
              </a:cxn>
              <a:cxn ang="0">
                <a:pos x="43" y="242"/>
              </a:cxn>
              <a:cxn ang="0">
                <a:pos x="42" y="236"/>
              </a:cxn>
              <a:cxn ang="0">
                <a:pos x="46" y="226"/>
              </a:cxn>
              <a:cxn ang="0">
                <a:pos x="57" y="222"/>
              </a:cxn>
              <a:cxn ang="0">
                <a:pos x="97" y="119"/>
              </a:cxn>
              <a:cxn ang="0">
                <a:pos x="8" y="30"/>
              </a:cxn>
              <a:cxn ang="0">
                <a:pos x="0" y="18"/>
              </a:cxn>
              <a:cxn ang="0">
                <a:pos x="0" y="15"/>
              </a:cxn>
              <a:cxn ang="0">
                <a:pos x="5" y="4"/>
              </a:cxn>
              <a:cxn ang="0">
                <a:pos x="19" y="0"/>
              </a:cxn>
              <a:cxn ang="0">
                <a:pos x="223" y="0"/>
              </a:cxn>
              <a:cxn ang="0">
                <a:pos x="236" y="4"/>
              </a:cxn>
              <a:cxn ang="0">
                <a:pos x="242" y="15"/>
              </a:cxn>
              <a:cxn ang="0">
                <a:pos x="242" y="18"/>
              </a:cxn>
              <a:cxn ang="0">
                <a:pos x="233" y="30"/>
              </a:cxn>
              <a:cxn ang="0">
                <a:pos x="144" y="222"/>
              </a:cxn>
              <a:cxn ang="0">
                <a:pos x="185" y="222"/>
              </a:cxn>
              <a:cxn ang="0">
                <a:pos x="196" y="226"/>
              </a:cxn>
              <a:cxn ang="0">
                <a:pos x="200" y="236"/>
              </a:cxn>
              <a:cxn ang="0">
                <a:pos x="198" y="242"/>
              </a:cxn>
              <a:cxn ang="0">
                <a:pos x="190" y="250"/>
              </a:cxn>
              <a:cxn ang="0">
                <a:pos x="185" y="251"/>
              </a:cxn>
              <a:cxn ang="0">
                <a:pos x="57" y="232"/>
              </a:cxn>
              <a:cxn ang="0">
                <a:pos x="52" y="236"/>
              </a:cxn>
              <a:cxn ang="0">
                <a:pos x="54" y="239"/>
              </a:cxn>
              <a:cxn ang="0">
                <a:pos x="185" y="240"/>
              </a:cxn>
              <a:cxn ang="0">
                <a:pos x="188" y="239"/>
              </a:cxn>
              <a:cxn ang="0">
                <a:pos x="189" y="236"/>
              </a:cxn>
              <a:cxn ang="0">
                <a:pos x="185" y="232"/>
              </a:cxn>
              <a:cxn ang="0">
                <a:pos x="133" y="115"/>
              </a:cxn>
              <a:cxn ang="0">
                <a:pos x="227" y="22"/>
              </a:cxn>
              <a:cxn ang="0">
                <a:pos x="231" y="15"/>
              </a:cxn>
              <a:cxn ang="0">
                <a:pos x="229" y="14"/>
              </a:cxn>
              <a:cxn ang="0">
                <a:pos x="223" y="11"/>
              </a:cxn>
              <a:cxn ang="0">
                <a:pos x="19" y="11"/>
              </a:cxn>
              <a:cxn ang="0">
                <a:pos x="11" y="14"/>
              </a:cxn>
              <a:cxn ang="0">
                <a:pos x="11" y="15"/>
              </a:cxn>
              <a:cxn ang="0">
                <a:pos x="15" y="22"/>
              </a:cxn>
              <a:cxn ang="0">
                <a:pos x="108" y="232"/>
              </a:cxn>
            </a:cxnLst>
            <a:rect l="0" t="0" r="r" b="b"/>
            <a:pathLst>
              <a:path w="242" h="251">
                <a:moveTo>
                  <a:pt x="185" y="251"/>
                </a:moveTo>
                <a:lnTo>
                  <a:pt x="57" y="251"/>
                </a:lnTo>
                <a:lnTo>
                  <a:pt x="57" y="251"/>
                </a:lnTo>
                <a:lnTo>
                  <a:pt x="50" y="250"/>
                </a:lnTo>
                <a:lnTo>
                  <a:pt x="46" y="247"/>
                </a:lnTo>
                <a:lnTo>
                  <a:pt x="43" y="242"/>
                </a:lnTo>
                <a:lnTo>
                  <a:pt x="42" y="236"/>
                </a:lnTo>
                <a:lnTo>
                  <a:pt x="42" y="236"/>
                </a:lnTo>
                <a:lnTo>
                  <a:pt x="43" y="231"/>
                </a:lnTo>
                <a:lnTo>
                  <a:pt x="46" y="226"/>
                </a:lnTo>
                <a:lnTo>
                  <a:pt x="50" y="223"/>
                </a:lnTo>
                <a:lnTo>
                  <a:pt x="57" y="222"/>
                </a:lnTo>
                <a:lnTo>
                  <a:pt x="97" y="222"/>
                </a:lnTo>
                <a:lnTo>
                  <a:pt x="97" y="119"/>
                </a:lnTo>
                <a:lnTo>
                  <a:pt x="8" y="30"/>
                </a:lnTo>
                <a:lnTo>
                  <a:pt x="8" y="30"/>
                </a:lnTo>
                <a:lnTo>
                  <a:pt x="1" y="22"/>
                </a:lnTo>
                <a:lnTo>
                  <a:pt x="0" y="18"/>
                </a:lnTo>
                <a:lnTo>
                  <a:pt x="0" y="15"/>
                </a:lnTo>
                <a:lnTo>
                  <a:pt x="0" y="15"/>
                </a:lnTo>
                <a:lnTo>
                  <a:pt x="1" y="8"/>
                </a:lnTo>
                <a:lnTo>
                  <a:pt x="5" y="4"/>
                </a:lnTo>
                <a:lnTo>
                  <a:pt x="11" y="1"/>
                </a:lnTo>
                <a:lnTo>
                  <a:pt x="19" y="0"/>
                </a:lnTo>
                <a:lnTo>
                  <a:pt x="223" y="0"/>
                </a:lnTo>
                <a:lnTo>
                  <a:pt x="223" y="0"/>
                </a:lnTo>
                <a:lnTo>
                  <a:pt x="231" y="1"/>
                </a:lnTo>
                <a:lnTo>
                  <a:pt x="236" y="4"/>
                </a:lnTo>
                <a:lnTo>
                  <a:pt x="240" y="8"/>
                </a:lnTo>
                <a:lnTo>
                  <a:pt x="242" y="15"/>
                </a:lnTo>
                <a:lnTo>
                  <a:pt x="242" y="15"/>
                </a:lnTo>
                <a:lnTo>
                  <a:pt x="242" y="18"/>
                </a:lnTo>
                <a:lnTo>
                  <a:pt x="240" y="22"/>
                </a:lnTo>
                <a:lnTo>
                  <a:pt x="233" y="30"/>
                </a:lnTo>
                <a:lnTo>
                  <a:pt x="144" y="119"/>
                </a:lnTo>
                <a:lnTo>
                  <a:pt x="144" y="222"/>
                </a:lnTo>
                <a:lnTo>
                  <a:pt x="185" y="222"/>
                </a:lnTo>
                <a:lnTo>
                  <a:pt x="185" y="222"/>
                </a:lnTo>
                <a:lnTo>
                  <a:pt x="190" y="223"/>
                </a:lnTo>
                <a:lnTo>
                  <a:pt x="196" y="226"/>
                </a:lnTo>
                <a:lnTo>
                  <a:pt x="198" y="231"/>
                </a:lnTo>
                <a:lnTo>
                  <a:pt x="200" y="236"/>
                </a:lnTo>
                <a:lnTo>
                  <a:pt x="200" y="236"/>
                </a:lnTo>
                <a:lnTo>
                  <a:pt x="198" y="242"/>
                </a:lnTo>
                <a:lnTo>
                  <a:pt x="196" y="247"/>
                </a:lnTo>
                <a:lnTo>
                  <a:pt x="190" y="250"/>
                </a:lnTo>
                <a:lnTo>
                  <a:pt x="185" y="251"/>
                </a:lnTo>
                <a:lnTo>
                  <a:pt x="185" y="251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4" y="234"/>
                </a:lnTo>
                <a:lnTo>
                  <a:pt x="52" y="236"/>
                </a:lnTo>
                <a:lnTo>
                  <a:pt x="52" y="236"/>
                </a:lnTo>
                <a:lnTo>
                  <a:pt x="54" y="239"/>
                </a:lnTo>
                <a:lnTo>
                  <a:pt x="57" y="240"/>
                </a:lnTo>
                <a:lnTo>
                  <a:pt x="185" y="240"/>
                </a:lnTo>
                <a:lnTo>
                  <a:pt x="185" y="240"/>
                </a:lnTo>
                <a:lnTo>
                  <a:pt x="188" y="239"/>
                </a:lnTo>
                <a:lnTo>
                  <a:pt x="189" y="236"/>
                </a:lnTo>
                <a:lnTo>
                  <a:pt x="189" y="236"/>
                </a:lnTo>
                <a:lnTo>
                  <a:pt x="188" y="234"/>
                </a:lnTo>
                <a:lnTo>
                  <a:pt x="185" y="232"/>
                </a:lnTo>
                <a:lnTo>
                  <a:pt x="133" y="232"/>
                </a:lnTo>
                <a:lnTo>
                  <a:pt x="133" y="115"/>
                </a:lnTo>
                <a:lnTo>
                  <a:pt x="227" y="22"/>
                </a:lnTo>
                <a:lnTo>
                  <a:pt x="227" y="22"/>
                </a:lnTo>
                <a:lnTo>
                  <a:pt x="231" y="16"/>
                </a:lnTo>
                <a:lnTo>
                  <a:pt x="231" y="15"/>
                </a:lnTo>
                <a:lnTo>
                  <a:pt x="231" y="15"/>
                </a:lnTo>
                <a:lnTo>
                  <a:pt x="229" y="14"/>
                </a:lnTo>
                <a:lnTo>
                  <a:pt x="228" y="12"/>
                </a:lnTo>
                <a:lnTo>
                  <a:pt x="223" y="11"/>
                </a:lnTo>
                <a:lnTo>
                  <a:pt x="19" y="11"/>
                </a:lnTo>
                <a:lnTo>
                  <a:pt x="19" y="11"/>
                </a:lnTo>
                <a:lnTo>
                  <a:pt x="13" y="12"/>
                </a:lnTo>
                <a:lnTo>
                  <a:pt x="11" y="14"/>
                </a:lnTo>
                <a:lnTo>
                  <a:pt x="11" y="15"/>
                </a:lnTo>
                <a:lnTo>
                  <a:pt x="11" y="15"/>
                </a:lnTo>
                <a:lnTo>
                  <a:pt x="11" y="16"/>
                </a:lnTo>
                <a:lnTo>
                  <a:pt x="15" y="22"/>
                </a:lnTo>
                <a:lnTo>
                  <a:pt x="108" y="115"/>
                </a:lnTo>
                <a:lnTo>
                  <a:pt x="108" y="232"/>
                </a:lnTo>
                <a:lnTo>
                  <a:pt x="57" y="23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7" name="Freeform 34"/>
          <p:cNvSpPr>
            <a:spLocks noEditPoints="1"/>
          </p:cNvSpPr>
          <p:nvPr/>
        </p:nvSpPr>
        <p:spPr bwMode="auto">
          <a:xfrm>
            <a:off x="6063836" y="966274"/>
            <a:ext cx="394616" cy="335549"/>
          </a:xfrm>
          <a:custGeom>
            <a:avLst/>
            <a:gdLst/>
            <a:ahLst/>
            <a:cxnLst>
              <a:cxn ang="0">
                <a:pos x="126" y="217"/>
              </a:cxn>
              <a:cxn ang="0">
                <a:pos x="116" y="213"/>
              </a:cxn>
              <a:cxn ang="0">
                <a:pos x="33" y="132"/>
              </a:cxn>
              <a:cxn ang="0">
                <a:pos x="16" y="113"/>
              </a:cxn>
              <a:cxn ang="0">
                <a:pos x="6" y="93"/>
              </a:cxn>
              <a:cxn ang="0">
                <a:pos x="0" y="68"/>
              </a:cxn>
              <a:cxn ang="0">
                <a:pos x="1" y="54"/>
              </a:cxn>
              <a:cxn ang="0">
                <a:pos x="11" y="28"/>
              </a:cxn>
              <a:cxn ang="0">
                <a:pos x="30" y="10"/>
              </a:cxn>
              <a:cxn ang="0">
                <a:pos x="54" y="1"/>
              </a:cxn>
              <a:cxn ang="0">
                <a:pos x="70" y="0"/>
              </a:cxn>
              <a:cxn ang="0">
                <a:pos x="87" y="2"/>
              </a:cxn>
              <a:cxn ang="0">
                <a:pos x="101" y="9"/>
              </a:cxn>
              <a:cxn ang="0">
                <a:pos x="126" y="27"/>
              </a:cxn>
              <a:cxn ang="0">
                <a:pos x="137" y="18"/>
              </a:cxn>
              <a:cxn ang="0">
                <a:pos x="158" y="6"/>
              </a:cxn>
              <a:cxn ang="0">
                <a:pos x="174" y="1"/>
              </a:cxn>
              <a:cxn ang="0">
                <a:pos x="182" y="0"/>
              </a:cxn>
              <a:cxn ang="0">
                <a:pos x="211" y="5"/>
              </a:cxn>
              <a:cxn ang="0">
                <a:pos x="232" y="18"/>
              </a:cxn>
              <a:cxn ang="0">
                <a:pos x="247" y="40"/>
              </a:cxn>
              <a:cxn ang="0">
                <a:pos x="251" y="68"/>
              </a:cxn>
              <a:cxn ang="0">
                <a:pos x="250" y="79"/>
              </a:cxn>
              <a:cxn ang="0">
                <a:pos x="243" y="99"/>
              </a:cxn>
              <a:cxn ang="0">
                <a:pos x="227" y="124"/>
              </a:cxn>
              <a:cxn ang="0">
                <a:pos x="135" y="213"/>
              </a:cxn>
              <a:cxn ang="0">
                <a:pos x="131" y="216"/>
              </a:cxn>
              <a:cxn ang="0">
                <a:pos x="126" y="217"/>
              </a:cxn>
              <a:cxn ang="0">
                <a:pos x="70" y="10"/>
              </a:cxn>
              <a:cxn ang="0">
                <a:pos x="45" y="14"/>
              </a:cxn>
              <a:cxn ang="0">
                <a:pos x="27" y="27"/>
              </a:cxn>
              <a:cxn ang="0">
                <a:pos x="15" y="44"/>
              </a:cxn>
              <a:cxn ang="0">
                <a:pos x="11" y="68"/>
              </a:cxn>
              <a:cxn ang="0">
                <a:pos x="12" y="79"/>
              </a:cxn>
              <a:cxn ang="0">
                <a:pos x="20" y="99"/>
              </a:cxn>
              <a:cxn ang="0">
                <a:pos x="35" y="120"/>
              </a:cxn>
              <a:cxn ang="0">
                <a:pos x="124" y="205"/>
              </a:cxn>
              <a:cxn ang="0">
                <a:pos x="126" y="206"/>
              </a:cxn>
              <a:cxn ang="0">
                <a:pos x="128" y="205"/>
              </a:cxn>
              <a:cxn ang="0">
                <a:pos x="212" y="125"/>
              </a:cxn>
              <a:cxn ang="0">
                <a:pos x="228" y="104"/>
              </a:cxn>
              <a:cxn ang="0">
                <a:pos x="238" y="87"/>
              </a:cxn>
              <a:cxn ang="0">
                <a:pos x="240" y="68"/>
              </a:cxn>
              <a:cxn ang="0">
                <a:pos x="239" y="55"/>
              </a:cxn>
              <a:cxn ang="0">
                <a:pos x="232" y="35"/>
              </a:cxn>
              <a:cxn ang="0">
                <a:pos x="218" y="20"/>
              </a:cxn>
              <a:cxn ang="0">
                <a:pos x="196" y="12"/>
              </a:cxn>
              <a:cxn ang="0">
                <a:pos x="182" y="10"/>
              </a:cxn>
              <a:cxn ang="0">
                <a:pos x="166" y="14"/>
              </a:cxn>
              <a:cxn ang="0">
                <a:pos x="151" y="21"/>
              </a:cxn>
              <a:cxn ang="0">
                <a:pos x="130" y="39"/>
              </a:cxn>
              <a:cxn ang="0">
                <a:pos x="122" y="39"/>
              </a:cxn>
              <a:cxn ang="0">
                <a:pos x="112" y="29"/>
              </a:cxn>
              <a:cxn ang="0">
                <a:pos x="93" y="17"/>
              </a:cxn>
              <a:cxn ang="0">
                <a:pos x="78" y="12"/>
              </a:cxn>
              <a:cxn ang="0">
                <a:pos x="70" y="10"/>
              </a:cxn>
            </a:cxnLst>
            <a:rect l="0" t="0" r="r" b="b"/>
            <a:pathLst>
              <a:path w="251" h="217">
                <a:moveTo>
                  <a:pt x="126" y="217"/>
                </a:moveTo>
                <a:lnTo>
                  <a:pt x="126" y="217"/>
                </a:lnTo>
                <a:lnTo>
                  <a:pt x="120" y="216"/>
                </a:lnTo>
                <a:lnTo>
                  <a:pt x="116" y="213"/>
                </a:lnTo>
                <a:lnTo>
                  <a:pt x="33" y="132"/>
                </a:lnTo>
                <a:lnTo>
                  <a:pt x="33" y="132"/>
                </a:lnTo>
                <a:lnTo>
                  <a:pt x="27" y="126"/>
                </a:lnTo>
                <a:lnTo>
                  <a:pt x="16" y="113"/>
                </a:lnTo>
                <a:lnTo>
                  <a:pt x="11" y="104"/>
                </a:lnTo>
                <a:lnTo>
                  <a:pt x="6" y="93"/>
                </a:lnTo>
                <a:lnTo>
                  <a:pt x="1" y="81"/>
                </a:lnTo>
                <a:lnTo>
                  <a:pt x="0" y="68"/>
                </a:lnTo>
                <a:lnTo>
                  <a:pt x="0" y="68"/>
                </a:lnTo>
                <a:lnTo>
                  <a:pt x="1" y="54"/>
                </a:lnTo>
                <a:lnTo>
                  <a:pt x="6" y="40"/>
                </a:lnTo>
                <a:lnTo>
                  <a:pt x="11" y="28"/>
                </a:lnTo>
                <a:lnTo>
                  <a:pt x="19" y="18"/>
                </a:lnTo>
                <a:lnTo>
                  <a:pt x="30" y="10"/>
                </a:lnTo>
                <a:lnTo>
                  <a:pt x="41" y="5"/>
                </a:lnTo>
                <a:lnTo>
                  <a:pt x="54" y="1"/>
                </a:lnTo>
                <a:lnTo>
                  <a:pt x="70" y="0"/>
                </a:lnTo>
                <a:lnTo>
                  <a:pt x="70" y="0"/>
                </a:lnTo>
                <a:lnTo>
                  <a:pt x="78" y="1"/>
                </a:lnTo>
                <a:lnTo>
                  <a:pt x="87" y="2"/>
                </a:lnTo>
                <a:lnTo>
                  <a:pt x="95" y="6"/>
                </a:lnTo>
                <a:lnTo>
                  <a:pt x="101" y="9"/>
                </a:lnTo>
                <a:lnTo>
                  <a:pt x="115" y="18"/>
                </a:lnTo>
                <a:lnTo>
                  <a:pt x="126" y="27"/>
                </a:lnTo>
                <a:lnTo>
                  <a:pt x="126" y="27"/>
                </a:lnTo>
                <a:lnTo>
                  <a:pt x="137" y="18"/>
                </a:lnTo>
                <a:lnTo>
                  <a:pt x="150" y="9"/>
                </a:lnTo>
                <a:lnTo>
                  <a:pt x="158" y="6"/>
                </a:lnTo>
                <a:lnTo>
                  <a:pt x="165" y="2"/>
                </a:lnTo>
                <a:lnTo>
                  <a:pt x="174" y="1"/>
                </a:lnTo>
                <a:lnTo>
                  <a:pt x="182" y="0"/>
                </a:lnTo>
                <a:lnTo>
                  <a:pt x="182" y="0"/>
                </a:lnTo>
                <a:lnTo>
                  <a:pt x="197" y="1"/>
                </a:lnTo>
                <a:lnTo>
                  <a:pt x="211" y="5"/>
                </a:lnTo>
                <a:lnTo>
                  <a:pt x="223" y="10"/>
                </a:lnTo>
                <a:lnTo>
                  <a:pt x="232" y="18"/>
                </a:lnTo>
                <a:lnTo>
                  <a:pt x="240" y="28"/>
                </a:lnTo>
                <a:lnTo>
                  <a:pt x="247" y="40"/>
                </a:lnTo>
                <a:lnTo>
                  <a:pt x="250" y="54"/>
                </a:lnTo>
                <a:lnTo>
                  <a:pt x="251" y="68"/>
                </a:lnTo>
                <a:lnTo>
                  <a:pt x="251" y="68"/>
                </a:lnTo>
                <a:lnTo>
                  <a:pt x="250" y="79"/>
                </a:lnTo>
                <a:lnTo>
                  <a:pt x="247" y="90"/>
                </a:lnTo>
                <a:lnTo>
                  <a:pt x="243" y="99"/>
                </a:lnTo>
                <a:lnTo>
                  <a:pt x="238" y="109"/>
                </a:lnTo>
                <a:lnTo>
                  <a:pt x="227" y="124"/>
                </a:lnTo>
                <a:lnTo>
                  <a:pt x="219" y="132"/>
                </a:lnTo>
                <a:lnTo>
                  <a:pt x="135" y="213"/>
                </a:lnTo>
                <a:lnTo>
                  <a:pt x="135" y="213"/>
                </a:lnTo>
                <a:lnTo>
                  <a:pt x="131" y="216"/>
                </a:lnTo>
                <a:lnTo>
                  <a:pt x="126" y="217"/>
                </a:lnTo>
                <a:lnTo>
                  <a:pt x="126" y="217"/>
                </a:lnTo>
                <a:close/>
                <a:moveTo>
                  <a:pt x="70" y="10"/>
                </a:moveTo>
                <a:lnTo>
                  <a:pt x="70" y="10"/>
                </a:lnTo>
                <a:lnTo>
                  <a:pt x="57" y="12"/>
                </a:lnTo>
                <a:lnTo>
                  <a:pt x="45" y="14"/>
                </a:lnTo>
                <a:lnTo>
                  <a:pt x="35" y="20"/>
                </a:lnTo>
                <a:lnTo>
                  <a:pt x="27" y="27"/>
                </a:lnTo>
                <a:lnTo>
                  <a:pt x="20" y="35"/>
                </a:lnTo>
                <a:lnTo>
                  <a:pt x="15" y="44"/>
                </a:lnTo>
                <a:lnTo>
                  <a:pt x="12" y="55"/>
                </a:lnTo>
                <a:lnTo>
                  <a:pt x="11" y="68"/>
                </a:lnTo>
                <a:lnTo>
                  <a:pt x="11" y="68"/>
                </a:lnTo>
                <a:lnTo>
                  <a:pt x="12" y="79"/>
                </a:lnTo>
                <a:lnTo>
                  <a:pt x="16" y="90"/>
                </a:lnTo>
                <a:lnTo>
                  <a:pt x="20" y="99"/>
                </a:lnTo>
                <a:lnTo>
                  <a:pt x="26" y="108"/>
                </a:lnTo>
                <a:lnTo>
                  <a:pt x="35" y="120"/>
                </a:lnTo>
                <a:lnTo>
                  <a:pt x="41" y="124"/>
                </a:lnTo>
                <a:lnTo>
                  <a:pt x="124" y="205"/>
                </a:lnTo>
                <a:lnTo>
                  <a:pt x="124" y="205"/>
                </a:lnTo>
                <a:lnTo>
                  <a:pt x="126" y="206"/>
                </a:lnTo>
                <a:lnTo>
                  <a:pt x="126" y="206"/>
                </a:lnTo>
                <a:lnTo>
                  <a:pt x="128" y="205"/>
                </a:lnTo>
                <a:lnTo>
                  <a:pt x="212" y="125"/>
                </a:lnTo>
                <a:lnTo>
                  <a:pt x="212" y="125"/>
                </a:lnTo>
                <a:lnTo>
                  <a:pt x="219" y="117"/>
                </a:lnTo>
                <a:lnTo>
                  <a:pt x="228" y="104"/>
                </a:lnTo>
                <a:lnTo>
                  <a:pt x="234" y="95"/>
                </a:lnTo>
                <a:lnTo>
                  <a:pt x="238" y="87"/>
                </a:lnTo>
                <a:lnTo>
                  <a:pt x="239" y="78"/>
                </a:lnTo>
                <a:lnTo>
                  <a:pt x="240" y="68"/>
                </a:lnTo>
                <a:lnTo>
                  <a:pt x="240" y="68"/>
                </a:lnTo>
                <a:lnTo>
                  <a:pt x="239" y="55"/>
                </a:lnTo>
                <a:lnTo>
                  <a:pt x="236" y="44"/>
                </a:lnTo>
                <a:lnTo>
                  <a:pt x="232" y="35"/>
                </a:lnTo>
                <a:lnTo>
                  <a:pt x="226" y="27"/>
                </a:lnTo>
                <a:lnTo>
                  <a:pt x="218" y="20"/>
                </a:lnTo>
                <a:lnTo>
                  <a:pt x="207" y="14"/>
                </a:lnTo>
                <a:lnTo>
                  <a:pt x="196" y="12"/>
                </a:lnTo>
                <a:lnTo>
                  <a:pt x="182" y="10"/>
                </a:lnTo>
                <a:lnTo>
                  <a:pt x="182" y="10"/>
                </a:lnTo>
                <a:lnTo>
                  <a:pt x="174" y="12"/>
                </a:lnTo>
                <a:lnTo>
                  <a:pt x="166" y="14"/>
                </a:lnTo>
                <a:lnTo>
                  <a:pt x="159" y="17"/>
                </a:lnTo>
                <a:lnTo>
                  <a:pt x="151" y="21"/>
                </a:lnTo>
                <a:lnTo>
                  <a:pt x="139" y="29"/>
                </a:lnTo>
                <a:lnTo>
                  <a:pt x="130" y="39"/>
                </a:lnTo>
                <a:lnTo>
                  <a:pt x="126" y="41"/>
                </a:lnTo>
                <a:lnTo>
                  <a:pt x="122" y="39"/>
                </a:lnTo>
                <a:lnTo>
                  <a:pt x="122" y="39"/>
                </a:lnTo>
                <a:lnTo>
                  <a:pt x="112" y="29"/>
                </a:lnTo>
                <a:lnTo>
                  <a:pt x="100" y="21"/>
                </a:lnTo>
                <a:lnTo>
                  <a:pt x="93" y="17"/>
                </a:lnTo>
                <a:lnTo>
                  <a:pt x="85" y="14"/>
                </a:lnTo>
                <a:lnTo>
                  <a:pt x="78" y="12"/>
                </a:lnTo>
                <a:lnTo>
                  <a:pt x="70" y="10"/>
                </a:lnTo>
                <a:lnTo>
                  <a:pt x="70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8" name="Freeform 35"/>
          <p:cNvSpPr>
            <a:spLocks noEditPoints="1"/>
          </p:cNvSpPr>
          <p:nvPr/>
        </p:nvSpPr>
        <p:spPr bwMode="auto">
          <a:xfrm>
            <a:off x="10150938" y="4206841"/>
            <a:ext cx="342941" cy="257407"/>
          </a:xfrm>
          <a:custGeom>
            <a:avLst/>
            <a:gdLst/>
            <a:ahLst/>
            <a:cxnLst>
              <a:cxn ang="0">
                <a:pos x="85" y="170"/>
              </a:cxn>
              <a:cxn ang="0">
                <a:pos x="72" y="165"/>
              </a:cxn>
              <a:cxn ang="0">
                <a:pos x="4" y="98"/>
              </a:cxn>
              <a:cxn ang="0">
                <a:pos x="0" y="85"/>
              </a:cxn>
              <a:cxn ang="0">
                <a:pos x="1" y="78"/>
              </a:cxn>
              <a:cxn ang="0">
                <a:pos x="23" y="54"/>
              </a:cxn>
              <a:cxn ang="0">
                <a:pos x="28" y="50"/>
              </a:cxn>
              <a:cxn ang="0">
                <a:pos x="43" y="50"/>
              </a:cxn>
              <a:cxn ang="0">
                <a:pos x="85" y="89"/>
              </a:cxn>
              <a:cxn ang="0">
                <a:pos x="169" y="5"/>
              </a:cxn>
              <a:cxn ang="0">
                <a:pos x="181" y="0"/>
              </a:cxn>
              <a:cxn ang="0">
                <a:pos x="194" y="5"/>
              </a:cxn>
              <a:cxn ang="0">
                <a:pos x="213" y="24"/>
              </a:cxn>
              <a:cxn ang="0">
                <a:pos x="217" y="36"/>
              </a:cxn>
              <a:cxn ang="0">
                <a:pos x="216" y="43"/>
              </a:cxn>
              <a:cxn ang="0">
                <a:pos x="97" y="165"/>
              </a:cxn>
              <a:cxn ang="0">
                <a:pos x="92" y="169"/>
              </a:cxn>
              <a:cxn ang="0">
                <a:pos x="85" y="170"/>
              </a:cxn>
              <a:cxn ang="0">
                <a:pos x="37" y="59"/>
              </a:cxn>
              <a:cxn ang="0">
                <a:pos x="31" y="62"/>
              </a:cxn>
              <a:cxn ang="0">
                <a:pos x="12" y="80"/>
              </a:cxn>
              <a:cxn ang="0">
                <a:pos x="11" y="85"/>
              </a:cxn>
              <a:cxn ang="0">
                <a:pos x="11" y="88"/>
              </a:cxn>
              <a:cxn ang="0">
                <a:pos x="80" y="157"/>
              </a:cxn>
              <a:cxn ang="0">
                <a:pos x="81" y="159"/>
              </a:cxn>
              <a:cxn ang="0">
                <a:pos x="88" y="159"/>
              </a:cxn>
              <a:cxn ang="0">
                <a:pos x="205" y="42"/>
              </a:cxn>
              <a:cxn ang="0">
                <a:pos x="207" y="39"/>
              </a:cxn>
              <a:cxn ang="0">
                <a:pos x="207" y="36"/>
              </a:cxn>
              <a:cxn ang="0">
                <a:pos x="205" y="31"/>
              </a:cxn>
              <a:cxn ang="0">
                <a:pos x="186" y="13"/>
              </a:cxn>
              <a:cxn ang="0">
                <a:pos x="181" y="11"/>
              </a:cxn>
              <a:cxn ang="0">
                <a:pos x="176" y="13"/>
              </a:cxn>
              <a:cxn ang="0">
                <a:pos x="41" y="62"/>
              </a:cxn>
              <a:cxn ang="0">
                <a:pos x="39" y="59"/>
              </a:cxn>
              <a:cxn ang="0">
                <a:pos x="37" y="59"/>
              </a:cxn>
            </a:cxnLst>
            <a:rect l="0" t="0" r="r" b="b"/>
            <a:pathLst>
              <a:path w="217" h="170">
                <a:moveTo>
                  <a:pt x="85" y="170"/>
                </a:moveTo>
                <a:lnTo>
                  <a:pt x="85" y="170"/>
                </a:lnTo>
                <a:lnTo>
                  <a:pt x="77" y="169"/>
                </a:lnTo>
                <a:lnTo>
                  <a:pt x="72" y="165"/>
                </a:lnTo>
                <a:lnTo>
                  <a:pt x="4" y="98"/>
                </a:lnTo>
                <a:lnTo>
                  <a:pt x="4" y="98"/>
                </a:lnTo>
                <a:lnTo>
                  <a:pt x="1" y="92"/>
                </a:lnTo>
                <a:lnTo>
                  <a:pt x="0" y="85"/>
                </a:lnTo>
                <a:lnTo>
                  <a:pt x="0" y="85"/>
                </a:lnTo>
                <a:lnTo>
                  <a:pt x="1" y="78"/>
                </a:lnTo>
                <a:lnTo>
                  <a:pt x="4" y="71"/>
                </a:lnTo>
                <a:lnTo>
                  <a:pt x="23" y="54"/>
                </a:lnTo>
                <a:lnTo>
                  <a:pt x="23" y="54"/>
                </a:lnTo>
                <a:lnTo>
                  <a:pt x="28" y="50"/>
                </a:lnTo>
                <a:lnTo>
                  <a:pt x="37" y="48"/>
                </a:lnTo>
                <a:lnTo>
                  <a:pt x="43" y="50"/>
                </a:lnTo>
                <a:lnTo>
                  <a:pt x="49" y="54"/>
                </a:lnTo>
                <a:lnTo>
                  <a:pt x="85" y="89"/>
                </a:lnTo>
                <a:lnTo>
                  <a:pt x="169" y="5"/>
                </a:lnTo>
                <a:lnTo>
                  <a:pt x="169" y="5"/>
                </a:lnTo>
                <a:lnTo>
                  <a:pt x="174" y="1"/>
                </a:lnTo>
                <a:lnTo>
                  <a:pt x="181" y="0"/>
                </a:lnTo>
                <a:lnTo>
                  <a:pt x="189" y="1"/>
                </a:lnTo>
                <a:lnTo>
                  <a:pt x="194" y="5"/>
                </a:lnTo>
                <a:lnTo>
                  <a:pt x="213" y="24"/>
                </a:lnTo>
                <a:lnTo>
                  <a:pt x="213" y="24"/>
                </a:lnTo>
                <a:lnTo>
                  <a:pt x="216" y="30"/>
                </a:lnTo>
                <a:lnTo>
                  <a:pt x="217" y="36"/>
                </a:lnTo>
                <a:lnTo>
                  <a:pt x="217" y="36"/>
                </a:lnTo>
                <a:lnTo>
                  <a:pt x="216" y="43"/>
                </a:lnTo>
                <a:lnTo>
                  <a:pt x="213" y="50"/>
                </a:lnTo>
                <a:lnTo>
                  <a:pt x="97" y="165"/>
                </a:lnTo>
                <a:lnTo>
                  <a:pt x="97" y="165"/>
                </a:lnTo>
                <a:lnTo>
                  <a:pt x="92" y="169"/>
                </a:lnTo>
                <a:lnTo>
                  <a:pt x="85" y="170"/>
                </a:lnTo>
                <a:lnTo>
                  <a:pt x="85" y="170"/>
                </a:lnTo>
                <a:close/>
                <a:moveTo>
                  <a:pt x="37" y="59"/>
                </a:moveTo>
                <a:lnTo>
                  <a:pt x="37" y="59"/>
                </a:lnTo>
                <a:lnTo>
                  <a:pt x="32" y="59"/>
                </a:lnTo>
                <a:lnTo>
                  <a:pt x="31" y="62"/>
                </a:lnTo>
                <a:lnTo>
                  <a:pt x="12" y="80"/>
                </a:lnTo>
                <a:lnTo>
                  <a:pt x="12" y="80"/>
                </a:lnTo>
                <a:lnTo>
                  <a:pt x="11" y="82"/>
                </a:lnTo>
                <a:lnTo>
                  <a:pt x="11" y="85"/>
                </a:lnTo>
                <a:lnTo>
                  <a:pt x="11" y="85"/>
                </a:lnTo>
                <a:lnTo>
                  <a:pt x="11" y="88"/>
                </a:lnTo>
                <a:lnTo>
                  <a:pt x="12" y="90"/>
                </a:lnTo>
                <a:lnTo>
                  <a:pt x="80" y="157"/>
                </a:lnTo>
                <a:lnTo>
                  <a:pt x="80" y="157"/>
                </a:lnTo>
                <a:lnTo>
                  <a:pt x="81" y="159"/>
                </a:lnTo>
                <a:lnTo>
                  <a:pt x="85" y="159"/>
                </a:lnTo>
                <a:lnTo>
                  <a:pt x="88" y="159"/>
                </a:lnTo>
                <a:lnTo>
                  <a:pt x="89" y="157"/>
                </a:lnTo>
                <a:lnTo>
                  <a:pt x="205" y="42"/>
                </a:lnTo>
                <a:lnTo>
                  <a:pt x="205" y="42"/>
                </a:lnTo>
                <a:lnTo>
                  <a:pt x="207" y="39"/>
                </a:lnTo>
                <a:lnTo>
                  <a:pt x="207" y="36"/>
                </a:lnTo>
                <a:lnTo>
                  <a:pt x="207" y="36"/>
                </a:lnTo>
                <a:lnTo>
                  <a:pt x="207" y="34"/>
                </a:lnTo>
                <a:lnTo>
                  <a:pt x="205" y="31"/>
                </a:lnTo>
                <a:lnTo>
                  <a:pt x="186" y="13"/>
                </a:lnTo>
                <a:lnTo>
                  <a:pt x="186" y="13"/>
                </a:lnTo>
                <a:lnTo>
                  <a:pt x="185" y="12"/>
                </a:lnTo>
                <a:lnTo>
                  <a:pt x="181" y="11"/>
                </a:lnTo>
                <a:lnTo>
                  <a:pt x="178" y="12"/>
                </a:lnTo>
                <a:lnTo>
                  <a:pt x="176" y="13"/>
                </a:lnTo>
                <a:lnTo>
                  <a:pt x="85" y="105"/>
                </a:lnTo>
                <a:lnTo>
                  <a:pt x="41" y="62"/>
                </a:lnTo>
                <a:lnTo>
                  <a:pt x="41" y="62"/>
                </a:lnTo>
                <a:lnTo>
                  <a:pt x="39" y="59"/>
                </a:lnTo>
                <a:lnTo>
                  <a:pt x="37" y="59"/>
                </a:lnTo>
                <a:lnTo>
                  <a:pt x="37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9" name="Freeform 36"/>
          <p:cNvSpPr>
            <a:spLocks noEditPoints="1"/>
          </p:cNvSpPr>
          <p:nvPr/>
        </p:nvSpPr>
        <p:spPr bwMode="auto">
          <a:xfrm>
            <a:off x="10169728" y="957081"/>
            <a:ext cx="310056" cy="367724"/>
          </a:xfrm>
          <a:custGeom>
            <a:avLst/>
            <a:gdLst/>
            <a:ahLst/>
            <a:cxnLst>
              <a:cxn ang="0">
                <a:pos x="21" y="240"/>
              </a:cxn>
              <a:cxn ang="0">
                <a:pos x="7" y="233"/>
              </a:cxn>
              <a:cxn ang="0">
                <a:pos x="0" y="219"/>
              </a:cxn>
              <a:cxn ang="0">
                <a:pos x="0" y="121"/>
              </a:cxn>
              <a:cxn ang="0">
                <a:pos x="12" y="105"/>
              </a:cxn>
              <a:cxn ang="0">
                <a:pos x="20" y="78"/>
              </a:cxn>
              <a:cxn ang="0">
                <a:pos x="23" y="62"/>
              </a:cxn>
              <a:cxn ang="0">
                <a:pos x="44" y="23"/>
              </a:cxn>
              <a:cxn ang="0">
                <a:pos x="84" y="1"/>
              </a:cxn>
              <a:cxn ang="0">
                <a:pos x="100" y="0"/>
              </a:cxn>
              <a:cxn ang="0">
                <a:pos x="129" y="5"/>
              </a:cxn>
              <a:cxn ang="0">
                <a:pos x="165" y="35"/>
              </a:cxn>
              <a:cxn ang="0">
                <a:pos x="177" y="70"/>
              </a:cxn>
              <a:cxn ang="0">
                <a:pos x="178" y="104"/>
              </a:cxn>
              <a:cxn ang="0">
                <a:pos x="193" y="111"/>
              </a:cxn>
              <a:cxn ang="0">
                <a:pos x="198" y="125"/>
              </a:cxn>
              <a:cxn ang="0">
                <a:pos x="198" y="223"/>
              </a:cxn>
              <a:cxn ang="0">
                <a:pos x="186" y="239"/>
              </a:cxn>
              <a:cxn ang="0">
                <a:pos x="178" y="240"/>
              </a:cxn>
              <a:cxn ang="0">
                <a:pos x="17" y="116"/>
              </a:cxn>
              <a:cxn ang="0">
                <a:pos x="11" y="125"/>
              </a:cxn>
              <a:cxn ang="0">
                <a:pos x="12" y="223"/>
              </a:cxn>
              <a:cxn ang="0">
                <a:pos x="21" y="229"/>
              </a:cxn>
              <a:cxn ang="0">
                <a:pos x="182" y="228"/>
              </a:cxn>
              <a:cxn ang="0">
                <a:pos x="188" y="219"/>
              </a:cxn>
              <a:cxn ang="0">
                <a:pos x="188" y="121"/>
              </a:cxn>
              <a:cxn ang="0">
                <a:pos x="178" y="115"/>
              </a:cxn>
              <a:cxn ang="0">
                <a:pos x="167" y="78"/>
              </a:cxn>
              <a:cxn ang="0">
                <a:pos x="155" y="40"/>
              </a:cxn>
              <a:cxn ang="0">
                <a:pos x="125" y="16"/>
              </a:cxn>
              <a:cxn ang="0">
                <a:pos x="100" y="11"/>
              </a:cxn>
              <a:cxn ang="0">
                <a:pos x="62" y="21"/>
              </a:cxn>
              <a:cxn ang="0">
                <a:pos x="36" y="52"/>
              </a:cxn>
              <a:cxn ang="0">
                <a:pos x="31" y="115"/>
              </a:cxn>
              <a:cxn ang="0">
                <a:pos x="53" y="115"/>
              </a:cxn>
              <a:cxn ang="0">
                <a:pos x="53" y="69"/>
              </a:cxn>
              <a:cxn ang="0">
                <a:pos x="66" y="44"/>
              </a:cxn>
              <a:cxn ang="0">
                <a:pos x="90" y="32"/>
              </a:cxn>
              <a:cxn ang="0">
                <a:pos x="109" y="32"/>
              </a:cxn>
              <a:cxn ang="0">
                <a:pos x="132" y="44"/>
              </a:cxn>
              <a:cxn ang="0">
                <a:pos x="146" y="69"/>
              </a:cxn>
              <a:cxn ang="0">
                <a:pos x="63" y="104"/>
              </a:cxn>
              <a:cxn ang="0">
                <a:pos x="136" y="78"/>
              </a:cxn>
              <a:cxn ang="0">
                <a:pos x="129" y="58"/>
              </a:cxn>
              <a:cxn ang="0">
                <a:pos x="113" y="44"/>
              </a:cxn>
              <a:cxn ang="0">
                <a:pos x="100" y="42"/>
              </a:cxn>
              <a:cxn ang="0">
                <a:pos x="80" y="48"/>
              </a:cxn>
              <a:cxn ang="0">
                <a:pos x="66" y="65"/>
              </a:cxn>
              <a:cxn ang="0">
                <a:pos x="63" y="104"/>
              </a:cxn>
            </a:cxnLst>
            <a:rect l="0" t="0" r="r" b="b"/>
            <a:pathLst>
              <a:path w="198" h="240">
                <a:moveTo>
                  <a:pt x="178" y="240"/>
                </a:moveTo>
                <a:lnTo>
                  <a:pt x="21" y="240"/>
                </a:lnTo>
                <a:lnTo>
                  <a:pt x="21" y="240"/>
                </a:lnTo>
                <a:lnTo>
                  <a:pt x="16" y="240"/>
                </a:lnTo>
                <a:lnTo>
                  <a:pt x="13" y="239"/>
                </a:lnTo>
                <a:lnTo>
                  <a:pt x="7" y="233"/>
                </a:lnTo>
                <a:lnTo>
                  <a:pt x="1" y="227"/>
                </a:lnTo>
                <a:lnTo>
                  <a:pt x="0" y="223"/>
                </a:lnTo>
                <a:lnTo>
                  <a:pt x="0" y="219"/>
                </a:lnTo>
                <a:lnTo>
                  <a:pt x="0" y="125"/>
                </a:lnTo>
                <a:lnTo>
                  <a:pt x="0" y="125"/>
                </a:lnTo>
                <a:lnTo>
                  <a:pt x="0" y="121"/>
                </a:lnTo>
                <a:lnTo>
                  <a:pt x="1" y="117"/>
                </a:lnTo>
                <a:lnTo>
                  <a:pt x="7" y="111"/>
                </a:lnTo>
                <a:lnTo>
                  <a:pt x="12" y="105"/>
                </a:lnTo>
                <a:lnTo>
                  <a:pt x="16" y="105"/>
                </a:lnTo>
                <a:lnTo>
                  <a:pt x="20" y="104"/>
                </a:lnTo>
                <a:lnTo>
                  <a:pt x="20" y="78"/>
                </a:lnTo>
                <a:lnTo>
                  <a:pt x="20" y="78"/>
                </a:lnTo>
                <a:lnTo>
                  <a:pt x="21" y="70"/>
                </a:lnTo>
                <a:lnTo>
                  <a:pt x="23" y="62"/>
                </a:lnTo>
                <a:lnTo>
                  <a:pt x="27" y="47"/>
                </a:lnTo>
                <a:lnTo>
                  <a:pt x="34" y="35"/>
                </a:lnTo>
                <a:lnTo>
                  <a:pt x="44" y="23"/>
                </a:lnTo>
                <a:lnTo>
                  <a:pt x="55" y="13"/>
                </a:lnTo>
                <a:lnTo>
                  <a:pt x="69" y="5"/>
                </a:lnTo>
                <a:lnTo>
                  <a:pt x="84" y="1"/>
                </a:lnTo>
                <a:lnTo>
                  <a:pt x="92" y="0"/>
                </a:lnTo>
                <a:lnTo>
                  <a:pt x="100" y="0"/>
                </a:lnTo>
                <a:lnTo>
                  <a:pt x="100" y="0"/>
                </a:lnTo>
                <a:lnTo>
                  <a:pt x="108" y="0"/>
                </a:lnTo>
                <a:lnTo>
                  <a:pt x="115" y="1"/>
                </a:lnTo>
                <a:lnTo>
                  <a:pt x="129" y="5"/>
                </a:lnTo>
                <a:lnTo>
                  <a:pt x="143" y="13"/>
                </a:lnTo>
                <a:lnTo>
                  <a:pt x="155" y="23"/>
                </a:lnTo>
                <a:lnTo>
                  <a:pt x="165" y="35"/>
                </a:lnTo>
                <a:lnTo>
                  <a:pt x="171" y="47"/>
                </a:lnTo>
                <a:lnTo>
                  <a:pt x="177" y="62"/>
                </a:lnTo>
                <a:lnTo>
                  <a:pt x="177" y="70"/>
                </a:lnTo>
                <a:lnTo>
                  <a:pt x="178" y="78"/>
                </a:lnTo>
                <a:lnTo>
                  <a:pt x="178" y="104"/>
                </a:lnTo>
                <a:lnTo>
                  <a:pt x="178" y="104"/>
                </a:lnTo>
                <a:lnTo>
                  <a:pt x="182" y="105"/>
                </a:lnTo>
                <a:lnTo>
                  <a:pt x="186" y="105"/>
                </a:lnTo>
                <a:lnTo>
                  <a:pt x="193" y="111"/>
                </a:lnTo>
                <a:lnTo>
                  <a:pt x="197" y="117"/>
                </a:lnTo>
                <a:lnTo>
                  <a:pt x="198" y="121"/>
                </a:lnTo>
                <a:lnTo>
                  <a:pt x="198" y="125"/>
                </a:lnTo>
                <a:lnTo>
                  <a:pt x="198" y="219"/>
                </a:lnTo>
                <a:lnTo>
                  <a:pt x="198" y="219"/>
                </a:lnTo>
                <a:lnTo>
                  <a:pt x="198" y="223"/>
                </a:lnTo>
                <a:lnTo>
                  <a:pt x="197" y="227"/>
                </a:lnTo>
                <a:lnTo>
                  <a:pt x="193" y="233"/>
                </a:lnTo>
                <a:lnTo>
                  <a:pt x="186" y="239"/>
                </a:lnTo>
                <a:lnTo>
                  <a:pt x="182" y="240"/>
                </a:lnTo>
                <a:lnTo>
                  <a:pt x="178" y="240"/>
                </a:lnTo>
                <a:lnTo>
                  <a:pt x="178" y="240"/>
                </a:lnTo>
                <a:close/>
                <a:moveTo>
                  <a:pt x="21" y="115"/>
                </a:moveTo>
                <a:lnTo>
                  <a:pt x="21" y="115"/>
                </a:lnTo>
                <a:lnTo>
                  <a:pt x="17" y="116"/>
                </a:lnTo>
                <a:lnTo>
                  <a:pt x="13" y="117"/>
                </a:lnTo>
                <a:lnTo>
                  <a:pt x="12" y="121"/>
                </a:lnTo>
                <a:lnTo>
                  <a:pt x="11" y="125"/>
                </a:lnTo>
                <a:lnTo>
                  <a:pt x="11" y="219"/>
                </a:lnTo>
                <a:lnTo>
                  <a:pt x="11" y="219"/>
                </a:lnTo>
                <a:lnTo>
                  <a:pt x="12" y="223"/>
                </a:lnTo>
                <a:lnTo>
                  <a:pt x="13" y="227"/>
                </a:lnTo>
                <a:lnTo>
                  <a:pt x="17" y="228"/>
                </a:lnTo>
                <a:lnTo>
                  <a:pt x="21" y="229"/>
                </a:lnTo>
                <a:lnTo>
                  <a:pt x="178" y="229"/>
                </a:lnTo>
                <a:lnTo>
                  <a:pt x="178" y="229"/>
                </a:lnTo>
                <a:lnTo>
                  <a:pt x="182" y="228"/>
                </a:lnTo>
                <a:lnTo>
                  <a:pt x="185" y="227"/>
                </a:lnTo>
                <a:lnTo>
                  <a:pt x="188" y="223"/>
                </a:lnTo>
                <a:lnTo>
                  <a:pt x="188" y="219"/>
                </a:lnTo>
                <a:lnTo>
                  <a:pt x="188" y="125"/>
                </a:lnTo>
                <a:lnTo>
                  <a:pt x="188" y="125"/>
                </a:lnTo>
                <a:lnTo>
                  <a:pt x="188" y="121"/>
                </a:lnTo>
                <a:lnTo>
                  <a:pt x="185" y="117"/>
                </a:lnTo>
                <a:lnTo>
                  <a:pt x="182" y="116"/>
                </a:lnTo>
                <a:lnTo>
                  <a:pt x="178" y="115"/>
                </a:lnTo>
                <a:lnTo>
                  <a:pt x="167" y="115"/>
                </a:lnTo>
                <a:lnTo>
                  <a:pt x="167" y="78"/>
                </a:lnTo>
                <a:lnTo>
                  <a:pt x="167" y="78"/>
                </a:lnTo>
                <a:lnTo>
                  <a:pt x="166" y="65"/>
                </a:lnTo>
                <a:lnTo>
                  <a:pt x="162" y="52"/>
                </a:lnTo>
                <a:lnTo>
                  <a:pt x="155" y="40"/>
                </a:lnTo>
                <a:lnTo>
                  <a:pt x="147" y="31"/>
                </a:lnTo>
                <a:lnTo>
                  <a:pt x="138" y="21"/>
                </a:lnTo>
                <a:lnTo>
                  <a:pt x="125" y="16"/>
                </a:lnTo>
                <a:lnTo>
                  <a:pt x="113" y="12"/>
                </a:lnTo>
                <a:lnTo>
                  <a:pt x="100" y="11"/>
                </a:lnTo>
                <a:lnTo>
                  <a:pt x="100" y="11"/>
                </a:lnTo>
                <a:lnTo>
                  <a:pt x="86" y="12"/>
                </a:lnTo>
                <a:lnTo>
                  <a:pt x="73" y="16"/>
                </a:lnTo>
                <a:lnTo>
                  <a:pt x="62" y="21"/>
                </a:lnTo>
                <a:lnTo>
                  <a:pt x="51" y="31"/>
                </a:lnTo>
                <a:lnTo>
                  <a:pt x="43" y="40"/>
                </a:lnTo>
                <a:lnTo>
                  <a:pt x="36" y="52"/>
                </a:lnTo>
                <a:lnTo>
                  <a:pt x="34" y="65"/>
                </a:lnTo>
                <a:lnTo>
                  <a:pt x="31" y="78"/>
                </a:lnTo>
                <a:lnTo>
                  <a:pt x="31" y="115"/>
                </a:lnTo>
                <a:lnTo>
                  <a:pt x="21" y="115"/>
                </a:lnTo>
                <a:close/>
                <a:moveTo>
                  <a:pt x="147" y="115"/>
                </a:moveTo>
                <a:lnTo>
                  <a:pt x="53" y="115"/>
                </a:lnTo>
                <a:lnTo>
                  <a:pt x="53" y="78"/>
                </a:lnTo>
                <a:lnTo>
                  <a:pt x="53" y="78"/>
                </a:lnTo>
                <a:lnTo>
                  <a:pt x="53" y="69"/>
                </a:lnTo>
                <a:lnTo>
                  <a:pt x="55" y="59"/>
                </a:lnTo>
                <a:lnTo>
                  <a:pt x="61" y="51"/>
                </a:lnTo>
                <a:lnTo>
                  <a:pt x="66" y="44"/>
                </a:lnTo>
                <a:lnTo>
                  <a:pt x="73" y="39"/>
                </a:lnTo>
                <a:lnTo>
                  <a:pt x="81" y="35"/>
                </a:lnTo>
                <a:lnTo>
                  <a:pt x="90" y="32"/>
                </a:lnTo>
                <a:lnTo>
                  <a:pt x="100" y="31"/>
                </a:lnTo>
                <a:lnTo>
                  <a:pt x="100" y="31"/>
                </a:lnTo>
                <a:lnTo>
                  <a:pt x="109" y="32"/>
                </a:lnTo>
                <a:lnTo>
                  <a:pt x="117" y="35"/>
                </a:lnTo>
                <a:lnTo>
                  <a:pt x="125" y="39"/>
                </a:lnTo>
                <a:lnTo>
                  <a:pt x="132" y="44"/>
                </a:lnTo>
                <a:lnTo>
                  <a:pt x="139" y="51"/>
                </a:lnTo>
                <a:lnTo>
                  <a:pt x="143" y="59"/>
                </a:lnTo>
                <a:lnTo>
                  <a:pt x="146" y="69"/>
                </a:lnTo>
                <a:lnTo>
                  <a:pt x="147" y="78"/>
                </a:lnTo>
                <a:lnTo>
                  <a:pt x="147" y="115"/>
                </a:lnTo>
                <a:close/>
                <a:moveTo>
                  <a:pt x="63" y="104"/>
                </a:moveTo>
                <a:lnTo>
                  <a:pt x="136" y="104"/>
                </a:lnTo>
                <a:lnTo>
                  <a:pt x="136" y="78"/>
                </a:lnTo>
                <a:lnTo>
                  <a:pt x="136" y="78"/>
                </a:lnTo>
                <a:lnTo>
                  <a:pt x="135" y="71"/>
                </a:lnTo>
                <a:lnTo>
                  <a:pt x="132" y="65"/>
                </a:lnTo>
                <a:lnTo>
                  <a:pt x="129" y="58"/>
                </a:lnTo>
                <a:lnTo>
                  <a:pt x="125" y="52"/>
                </a:lnTo>
                <a:lnTo>
                  <a:pt x="120" y="48"/>
                </a:lnTo>
                <a:lnTo>
                  <a:pt x="113" y="44"/>
                </a:lnTo>
                <a:lnTo>
                  <a:pt x="107" y="43"/>
                </a:lnTo>
                <a:lnTo>
                  <a:pt x="100" y="42"/>
                </a:lnTo>
                <a:lnTo>
                  <a:pt x="100" y="42"/>
                </a:lnTo>
                <a:lnTo>
                  <a:pt x="92" y="43"/>
                </a:lnTo>
                <a:lnTo>
                  <a:pt x="85" y="44"/>
                </a:lnTo>
                <a:lnTo>
                  <a:pt x="80" y="48"/>
                </a:lnTo>
                <a:lnTo>
                  <a:pt x="74" y="52"/>
                </a:lnTo>
                <a:lnTo>
                  <a:pt x="69" y="58"/>
                </a:lnTo>
                <a:lnTo>
                  <a:pt x="66" y="65"/>
                </a:lnTo>
                <a:lnTo>
                  <a:pt x="63" y="71"/>
                </a:lnTo>
                <a:lnTo>
                  <a:pt x="63" y="78"/>
                </a:lnTo>
                <a:lnTo>
                  <a:pt x="63" y="1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0" name="Freeform 37"/>
          <p:cNvSpPr>
            <a:spLocks noEditPoints="1"/>
          </p:cNvSpPr>
          <p:nvPr/>
        </p:nvSpPr>
        <p:spPr bwMode="auto">
          <a:xfrm>
            <a:off x="10987148" y="952483"/>
            <a:ext cx="291264" cy="376917"/>
          </a:xfrm>
          <a:custGeom>
            <a:avLst/>
            <a:gdLst/>
            <a:ahLst/>
            <a:cxnLst>
              <a:cxn ang="0">
                <a:pos x="21" y="246"/>
              </a:cxn>
              <a:cxn ang="0">
                <a:pos x="6" y="240"/>
              </a:cxn>
              <a:cxn ang="0">
                <a:pos x="0" y="226"/>
              </a:cxn>
              <a:cxn ang="0">
                <a:pos x="2" y="130"/>
              </a:cxn>
              <a:cxn ang="0">
                <a:pos x="19" y="118"/>
              </a:cxn>
              <a:cxn ang="0">
                <a:pos x="21" y="59"/>
              </a:cxn>
              <a:cxn ang="0">
                <a:pos x="41" y="22"/>
              </a:cxn>
              <a:cxn ang="0">
                <a:pos x="79" y="3"/>
              </a:cxn>
              <a:cxn ang="0">
                <a:pos x="108" y="3"/>
              </a:cxn>
              <a:cxn ang="0">
                <a:pos x="145" y="22"/>
              </a:cxn>
              <a:cxn ang="0">
                <a:pos x="165" y="59"/>
              </a:cxn>
              <a:cxn ang="0">
                <a:pos x="166" y="80"/>
              </a:cxn>
              <a:cxn ang="0">
                <a:pos x="152" y="89"/>
              </a:cxn>
              <a:cxn ang="0">
                <a:pos x="137" y="88"/>
              </a:cxn>
              <a:cxn ang="0">
                <a:pos x="127" y="74"/>
              </a:cxn>
              <a:cxn ang="0">
                <a:pos x="125" y="61"/>
              </a:cxn>
              <a:cxn ang="0">
                <a:pos x="112" y="46"/>
              </a:cxn>
              <a:cxn ang="0">
                <a:pos x="94" y="41"/>
              </a:cxn>
              <a:cxn ang="0">
                <a:pos x="80" y="43"/>
              </a:cxn>
              <a:cxn ang="0">
                <a:pos x="65" y="55"/>
              </a:cxn>
              <a:cxn ang="0">
                <a:pos x="60" y="74"/>
              </a:cxn>
              <a:cxn ang="0">
                <a:pos x="166" y="118"/>
              </a:cxn>
              <a:cxn ang="0">
                <a:pos x="181" y="124"/>
              </a:cxn>
              <a:cxn ang="0">
                <a:pos x="187" y="138"/>
              </a:cxn>
              <a:cxn ang="0">
                <a:pos x="187" y="230"/>
              </a:cxn>
              <a:cxn ang="0">
                <a:pos x="175" y="245"/>
              </a:cxn>
              <a:cxn ang="0">
                <a:pos x="166" y="246"/>
              </a:cxn>
              <a:cxn ang="0">
                <a:pos x="17" y="130"/>
              </a:cxn>
              <a:cxn ang="0">
                <a:pos x="11" y="138"/>
              </a:cxn>
              <a:cxn ang="0">
                <a:pos x="11" y="230"/>
              </a:cxn>
              <a:cxn ang="0">
                <a:pos x="21" y="235"/>
              </a:cxn>
              <a:cxn ang="0">
                <a:pos x="171" y="234"/>
              </a:cxn>
              <a:cxn ang="0">
                <a:pos x="176" y="226"/>
              </a:cxn>
              <a:cxn ang="0">
                <a:pos x="175" y="134"/>
              </a:cxn>
              <a:cxn ang="0">
                <a:pos x="166" y="128"/>
              </a:cxn>
              <a:cxn ang="0">
                <a:pos x="49" y="74"/>
              </a:cxn>
              <a:cxn ang="0">
                <a:pos x="57" y="50"/>
              </a:cxn>
              <a:cxn ang="0">
                <a:pos x="76" y="34"/>
              </a:cxn>
              <a:cxn ang="0">
                <a:pos x="94" y="30"/>
              </a:cxn>
              <a:cxn ang="0">
                <a:pos x="118" y="38"/>
              </a:cxn>
              <a:cxn ang="0">
                <a:pos x="134" y="57"/>
              </a:cxn>
              <a:cxn ang="0">
                <a:pos x="138" y="74"/>
              </a:cxn>
              <a:cxn ang="0">
                <a:pos x="152" y="78"/>
              </a:cxn>
              <a:cxn ang="0">
                <a:pos x="156" y="74"/>
              </a:cxn>
              <a:cxn ang="0">
                <a:pos x="152" y="50"/>
              </a:cxn>
              <a:cxn ang="0">
                <a:pos x="129" y="22"/>
              </a:cxn>
              <a:cxn ang="0">
                <a:pos x="94" y="11"/>
              </a:cxn>
              <a:cxn ang="0">
                <a:pos x="69" y="16"/>
              </a:cxn>
              <a:cxn ang="0">
                <a:pos x="41" y="39"/>
              </a:cxn>
              <a:cxn ang="0">
                <a:pos x="30" y="74"/>
              </a:cxn>
            </a:cxnLst>
            <a:rect l="0" t="0" r="r" b="b"/>
            <a:pathLst>
              <a:path w="187" h="246">
                <a:moveTo>
                  <a:pt x="166" y="246"/>
                </a:moveTo>
                <a:lnTo>
                  <a:pt x="21" y="246"/>
                </a:lnTo>
                <a:lnTo>
                  <a:pt x="21" y="246"/>
                </a:lnTo>
                <a:lnTo>
                  <a:pt x="17" y="246"/>
                </a:lnTo>
                <a:lnTo>
                  <a:pt x="13" y="245"/>
                </a:lnTo>
                <a:lnTo>
                  <a:pt x="6" y="240"/>
                </a:lnTo>
                <a:lnTo>
                  <a:pt x="2" y="234"/>
                </a:lnTo>
                <a:lnTo>
                  <a:pt x="0" y="230"/>
                </a:lnTo>
                <a:lnTo>
                  <a:pt x="0" y="226"/>
                </a:lnTo>
                <a:lnTo>
                  <a:pt x="0" y="138"/>
                </a:lnTo>
                <a:lnTo>
                  <a:pt x="0" y="138"/>
                </a:lnTo>
                <a:lnTo>
                  <a:pt x="2" y="130"/>
                </a:lnTo>
                <a:lnTo>
                  <a:pt x="6" y="124"/>
                </a:lnTo>
                <a:lnTo>
                  <a:pt x="13" y="119"/>
                </a:lnTo>
                <a:lnTo>
                  <a:pt x="19" y="118"/>
                </a:lnTo>
                <a:lnTo>
                  <a:pt x="19" y="74"/>
                </a:lnTo>
                <a:lnTo>
                  <a:pt x="19" y="74"/>
                </a:lnTo>
                <a:lnTo>
                  <a:pt x="21" y="59"/>
                </a:lnTo>
                <a:lnTo>
                  <a:pt x="25" y="46"/>
                </a:lnTo>
                <a:lnTo>
                  <a:pt x="33" y="34"/>
                </a:lnTo>
                <a:lnTo>
                  <a:pt x="41" y="22"/>
                </a:lnTo>
                <a:lnTo>
                  <a:pt x="52" y="14"/>
                </a:lnTo>
                <a:lnTo>
                  <a:pt x="65" y="7"/>
                </a:lnTo>
                <a:lnTo>
                  <a:pt x="79" y="3"/>
                </a:lnTo>
                <a:lnTo>
                  <a:pt x="94" y="0"/>
                </a:lnTo>
                <a:lnTo>
                  <a:pt x="94" y="0"/>
                </a:lnTo>
                <a:lnTo>
                  <a:pt x="108" y="3"/>
                </a:lnTo>
                <a:lnTo>
                  <a:pt x="122" y="7"/>
                </a:lnTo>
                <a:lnTo>
                  <a:pt x="134" y="14"/>
                </a:lnTo>
                <a:lnTo>
                  <a:pt x="145" y="22"/>
                </a:lnTo>
                <a:lnTo>
                  <a:pt x="154" y="34"/>
                </a:lnTo>
                <a:lnTo>
                  <a:pt x="161" y="46"/>
                </a:lnTo>
                <a:lnTo>
                  <a:pt x="165" y="59"/>
                </a:lnTo>
                <a:lnTo>
                  <a:pt x="166" y="74"/>
                </a:lnTo>
                <a:lnTo>
                  <a:pt x="166" y="74"/>
                </a:lnTo>
                <a:lnTo>
                  <a:pt x="166" y="80"/>
                </a:lnTo>
                <a:lnTo>
                  <a:pt x="162" y="85"/>
                </a:lnTo>
                <a:lnTo>
                  <a:pt x="158" y="88"/>
                </a:lnTo>
                <a:lnTo>
                  <a:pt x="152" y="89"/>
                </a:lnTo>
                <a:lnTo>
                  <a:pt x="142" y="89"/>
                </a:lnTo>
                <a:lnTo>
                  <a:pt x="142" y="89"/>
                </a:lnTo>
                <a:lnTo>
                  <a:pt x="137" y="88"/>
                </a:lnTo>
                <a:lnTo>
                  <a:pt x="131" y="85"/>
                </a:lnTo>
                <a:lnTo>
                  <a:pt x="129" y="80"/>
                </a:lnTo>
                <a:lnTo>
                  <a:pt x="127" y="74"/>
                </a:lnTo>
                <a:lnTo>
                  <a:pt x="127" y="74"/>
                </a:lnTo>
                <a:lnTo>
                  <a:pt x="126" y="68"/>
                </a:lnTo>
                <a:lnTo>
                  <a:pt x="125" y="61"/>
                </a:lnTo>
                <a:lnTo>
                  <a:pt x="121" y="55"/>
                </a:lnTo>
                <a:lnTo>
                  <a:pt x="116" y="50"/>
                </a:lnTo>
                <a:lnTo>
                  <a:pt x="112" y="46"/>
                </a:lnTo>
                <a:lnTo>
                  <a:pt x="107" y="43"/>
                </a:lnTo>
                <a:lnTo>
                  <a:pt x="100" y="42"/>
                </a:lnTo>
                <a:lnTo>
                  <a:pt x="94" y="41"/>
                </a:lnTo>
                <a:lnTo>
                  <a:pt x="94" y="41"/>
                </a:lnTo>
                <a:lnTo>
                  <a:pt x="87" y="42"/>
                </a:lnTo>
                <a:lnTo>
                  <a:pt x="80" y="43"/>
                </a:lnTo>
                <a:lnTo>
                  <a:pt x="75" y="46"/>
                </a:lnTo>
                <a:lnTo>
                  <a:pt x="69" y="50"/>
                </a:lnTo>
                <a:lnTo>
                  <a:pt x="65" y="55"/>
                </a:lnTo>
                <a:lnTo>
                  <a:pt x="62" y="61"/>
                </a:lnTo>
                <a:lnTo>
                  <a:pt x="60" y="68"/>
                </a:lnTo>
                <a:lnTo>
                  <a:pt x="60" y="74"/>
                </a:lnTo>
                <a:lnTo>
                  <a:pt x="60" y="118"/>
                </a:lnTo>
                <a:lnTo>
                  <a:pt x="166" y="118"/>
                </a:lnTo>
                <a:lnTo>
                  <a:pt x="166" y="118"/>
                </a:lnTo>
                <a:lnTo>
                  <a:pt x="171" y="118"/>
                </a:lnTo>
                <a:lnTo>
                  <a:pt x="175" y="119"/>
                </a:lnTo>
                <a:lnTo>
                  <a:pt x="181" y="124"/>
                </a:lnTo>
                <a:lnTo>
                  <a:pt x="185" y="130"/>
                </a:lnTo>
                <a:lnTo>
                  <a:pt x="187" y="134"/>
                </a:lnTo>
                <a:lnTo>
                  <a:pt x="187" y="138"/>
                </a:lnTo>
                <a:lnTo>
                  <a:pt x="187" y="226"/>
                </a:lnTo>
                <a:lnTo>
                  <a:pt x="187" y="226"/>
                </a:lnTo>
                <a:lnTo>
                  <a:pt x="187" y="230"/>
                </a:lnTo>
                <a:lnTo>
                  <a:pt x="185" y="234"/>
                </a:lnTo>
                <a:lnTo>
                  <a:pt x="181" y="240"/>
                </a:lnTo>
                <a:lnTo>
                  <a:pt x="175" y="245"/>
                </a:lnTo>
                <a:lnTo>
                  <a:pt x="171" y="246"/>
                </a:lnTo>
                <a:lnTo>
                  <a:pt x="166" y="246"/>
                </a:lnTo>
                <a:lnTo>
                  <a:pt x="166" y="246"/>
                </a:lnTo>
                <a:close/>
                <a:moveTo>
                  <a:pt x="21" y="128"/>
                </a:moveTo>
                <a:lnTo>
                  <a:pt x="21" y="128"/>
                </a:lnTo>
                <a:lnTo>
                  <a:pt x="17" y="130"/>
                </a:lnTo>
                <a:lnTo>
                  <a:pt x="14" y="131"/>
                </a:lnTo>
                <a:lnTo>
                  <a:pt x="11" y="134"/>
                </a:lnTo>
                <a:lnTo>
                  <a:pt x="11" y="138"/>
                </a:lnTo>
                <a:lnTo>
                  <a:pt x="11" y="226"/>
                </a:lnTo>
                <a:lnTo>
                  <a:pt x="11" y="226"/>
                </a:lnTo>
                <a:lnTo>
                  <a:pt x="11" y="230"/>
                </a:lnTo>
                <a:lnTo>
                  <a:pt x="14" y="232"/>
                </a:lnTo>
                <a:lnTo>
                  <a:pt x="17" y="234"/>
                </a:lnTo>
                <a:lnTo>
                  <a:pt x="21" y="235"/>
                </a:lnTo>
                <a:lnTo>
                  <a:pt x="166" y="235"/>
                </a:lnTo>
                <a:lnTo>
                  <a:pt x="166" y="235"/>
                </a:lnTo>
                <a:lnTo>
                  <a:pt x="171" y="234"/>
                </a:lnTo>
                <a:lnTo>
                  <a:pt x="173" y="232"/>
                </a:lnTo>
                <a:lnTo>
                  <a:pt x="175" y="230"/>
                </a:lnTo>
                <a:lnTo>
                  <a:pt x="176" y="226"/>
                </a:lnTo>
                <a:lnTo>
                  <a:pt x="176" y="138"/>
                </a:lnTo>
                <a:lnTo>
                  <a:pt x="176" y="138"/>
                </a:lnTo>
                <a:lnTo>
                  <a:pt x="175" y="134"/>
                </a:lnTo>
                <a:lnTo>
                  <a:pt x="173" y="131"/>
                </a:lnTo>
                <a:lnTo>
                  <a:pt x="171" y="130"/>
                </a:lnTo>
                <a:lnTo>
                  <a:pt x="166" y="128"/>
                </a:lnTo>
                <a:lnTo>
                  <a:pt x="49" y="128"/>
                </a:lnTo>
                <a:lnTo>
                  <a:pt x="49" y="74"/>
                </a:lnTo>
                <a:lnTo>
                  <a:pt x="49" y="74"/>
                </a:lnTo>
                <a:lnTo>
                  <a:pt x="50" y="65"/>
                </a:lnTo>
                <a:lnTo>
                  <a:pt x="52" y="57"/>
                </a:lnTo>
                <a:lnTo>
                  <a:pt x="57" y="50"/>
                </a:lnTo>
                <a:lnTo>
                  <a:pt x="62" y="43"/>
                </a:lnTo>
                <a:lnTo>
                  <a:pt x="68" y="38"/>
                </a:lnTo>
                <a:lnTo>
                  <a:pt x="76" y="34"/>
                </a:lnTo>
                <a:lnTo>
                  <a:pt x="84" y="31"/>
                </a:lnTo>
                <a:lnTo>
                  <a:pt x="94" y="30"/>
                </a:lnTo>
                <a:lnTo>
                  <a:pt x="94" y="30"/>
                </a:lnTo>
                <a:lnTo>
                  <a:pt x="102" y="31"/>
                </a:lnTo>
                <a:lnTo>
                  <a:pt x="111" y="34"/>
                </a:lnTo>
                <a:lnTo>
                  <a:pt x="118" y="38"/>
                </a:lnTo>
                <a:lnTo>
                  <a:pt x="125" y="43"/>
                </a:lnTo>
                <a:lnTo>
                  <a:pt x="130" y="50"/>
                </a:lnTo>
                <a:lnTo>
                  <a:pt x="134" y="57"/>
                </a:lnTo>
                <a:lnTo>
                  <a:pt x="137" y="65"/>
                </a:lnTo>
                <a:lnTo>
                  <a:pt x="138" y="74"/>
                </a:lnTo>
                <a:lnTo>
                  <a:pt x="138" y="74"/>
                </a:lnTo>
                <a:lnTo>
                  <a:pt x="139" y="77"/>
                </a:lnTo>
                <a:lnTo>
                  <a:pt x="142" y="78"/>
                </a:lnTo>
                <a:lnTo>
                  <a:pt x="152" y="78"/>
                </a:lnTo>
                <a:lnTo>
                  <a:pt x="152" y="78"/>
                </a:lnTo>
                <a:lnTo>
                  <a:pt x="154" y="77"/>
                </a:lnTo>
                <a:lnTo>
                  <a:pt x="156" y="74"/>
                </a:lnTo>
                <a:lnTo>
                  <a:pt x="156" y="74"/>
                </a:lnTo>
                <a:lnTo>
                  <a:pt x="154" y="62"/>
                </a:lnTo>
                <a:lnTo>
                  <a:pt x="152" y="50"/>
                </a:lnTo>
                <a:lnTo>
                  <a:pt x="145" y="39"/>
                </a:lnTo>
                <a:lnTo>
                  <a:pt x="138" y="30"/>
                </a:lnTo>
                <a:lnTo>
                  <a:pt x="129" y="22"/>
                </a:lnTo>
                <a:lnTo>
                  <a:pt x="118" y="16"/>
                </a:lnTo>
                <a:lnTo>
                  <a:pt x="106" y="12"/>
                </a:lnTo>
                <a:lnTo>
                  <a:pt x="94" y="11"/>
                </a:lnTo>
                <a:lnTo>
                  <a:pt x="94" y="11"/>
                </a:lnTo>
                <a:lnTo>
                  <a:pt x="80" y="12"/>
                </a:lnTo>
                <a:lnTo>
                  <a:pt x="69" y="16"/>
                </a:lnTo>
                <a:lnTo>
                  <a:pt x="58" y="22"/>
                </a:lnTo>
                <a:lnTo>
                  <a:pt x="49" y="30"/>
                </a:lnTo>
                <a:lnTo>
                  <a:pt x="41" y="39"/>
                </a:lnTo>
                <a:lnTo>
                  <a:pt x="35" y="50"/>
                </a:lnTo>
                <a:lnTo>
                  <a:pt x="31" y="62"/>
                </a:lnTo>
                <a:lnTo>
                  <a:pt x="30" y="74"/>
                </a:lnTo>
                <a:lnTo>
                  <a:pt x="30" y="128"/>
                </a:lnTo>
                <a:lnTo>
                  <a:pt x="21" y="12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1" name="Freeform 38"/>
          <p:cNvSpPr>
            <a:spLocks noEditPoints="1"/>
          </p:cNvSpPr>
          <p:nvPr/>
        </p:nvSpPr>
        <p:spPr bwMode="auto">
          <a:xfrm>
            <a:off x="9310027" y="957081"/>
            <a:ext cx="441595" cy="367724"/>
          </a:xfrm>
          <a:custGeom>
            <a:avLst/>
            <a:gdLst/>
            <a:ahLst/>
            <a:cxnLst>
              <a:cxn ang="0">
                <a:pos x="22" y="240"/>
              </a:cxn>
              <a:cxn ang="0">
                <a:pos x="7" y="233"/>
              </a:cxn>
              <a:cxn ang="0">
                <a:pos x="0" y="219"/>
              </a:cxn>
              <a:cxn ang="0">
                <a:pos x="2" y="121"/>
              </a:cxn>
              <a:cxn ang="0">
                <a:pos x="14" y="105"/>
              </a:cxn>
              <a:cxn ang="0">
                <a:pos x="126" y="104"/>
              </a:cxn>
              <a:cxn ang="0">
                <a:pos x="126" y="70"/>
              </a:cxn>
              <a:cxn ang="0">
                <a:pos x="139" y="35"/>
              </a:cxn>
              <a:cxn ang="0">
                <a:pos x="175" y="5"/>
              </a:cxn>
              <a:cxn ang="0">
                <a:pos x="204" y="0"/>
              </a:cxn>
              <a:cxn ang="0">
                <a:pos x="220" y="1"/>
              </a:cxn>
              <a:cxn ang="0">
                <a:pos x="260" y="23"/>
              </a:cxn>
              <a:cxn ang="0">
                <a:pos x="281" y="62"/>
              </a:cxn>
              <a:cxn ang="0">
                <a:pos x="283" y="120"/>
              </a:cxn>
              <a:cxn ang="0">
                <a:pos x="278" y="131"/>
              </a:cxn>
              <a:cxn ang="0">
                <a:pos x="257" y="136"/>
              </a:cxn>
              <a:cxn ang="0">
                <a:pos x="246" y="131"/>
              </a:cxn>
              <a:cxn ang="0">
                <a:pos x="241" y="78"/>
              </a:cxn>
              <a:cxn ang="0">
                <a:pos x="238" y="65"/>
              </a:cxn>
              <a:cxn ang="0">
                <a:pos x="224" y="48"/>
              </a:cxn>
              <a:cxn ang="0">
                <a:pos x="204" y="42"/>
              </a:cxn>
              <a:cxn ang="0">
                <a:pos x="191" y="44"/>
              </a:cxn>
              <a:cxn ang="0">
                <a:pos x="175" y="58"/>
              </a:cxn>
              <a:cxn ang="0">
                <a:pos x="168" y="78"/>
              </a:cxn>
              <a:cxn ang="0">
                <a:pos x="179" y="104"/>
              </a:cxn>
              <a:cxn ang="0">
                <a:pos x="193" y="111"/>
              </a:cxn>
              <a:cxn ang="0">
                <a:pos x="200" y="125"/>
              </a:cxn>
              <a:cxn ang="0">
                <a:pos x="199" y="223"/>
              </a:cxn>
              <a:cxn ang="0">
                <a:pos x="187" y="239"/>
              </a:cxn>
              <a:cxn ang="0">
                <a:pos x="179" y="240"/>
              </a:cxn>
              <a:cxn ang="0">
                <a:pos x="18" y="116"/>
              </a:cxn>
              <a:cxn ang="0">
                <a:pos x="11" y="125"/>
              </a:cxn>
              <a:cxn ang="0">
                <a:pos x="12" y="223"/>
              </a:cxn>
              <a:cxn ang="0">
                <a:pos x="22" y="229"/>
              </a:cxn>
              <a:cxn ang="0">
                <a:pos x="183" y="228"/>
              </a:cxn>
              <a:cxn ang="0">
                <a:pos x="189" y="219"/>
              </a:cxn>
              <a:cxn ang="0">
                <a:pos x="188" y="121"/>
              </a:cxn>
              <a:cxn ang="0">
                <a:pos x="179" y="115"/>
              </a:cxn>
              <a:cxn ang="0">
                <a:pos x="157" y="78"/>
              </a:cxn>
              <a:cxn ang="0">
                <a:pos x="165" y="51"/>
              </a:cxn>
              <a:cxn ang="0">
                <a:pos x="187" y="35"/>
              </a:cxn>
              <a:cxn ang="0">
                <a:pos x="204" y="31"/>
              </a:cxn>
              <a:cxn ang="0">
                <a:pos x="231" y="39"/>
              </a:cxn>
              <a:cxn ang="0">
                <a:pos x="247" y="59"/>
              </a:cxn>
              <a:cxn ang="0">
                <a:pos x="251" y="120"/>
              </a:cxn>
              <a:cxn ang="0">
                <a:pos x="257" y="125"/>
              </a:cxn>
              <a:cxn ang="0">
                <a:pos x="270" y="124"/>
              </a:cxn>
              <a:cxn ang="0">
                <a:pos x="272" y="78"/>
              </a:cxn>
              <a:cxn ang="0">
                <a:pos x="261" y="40"/>
              </a:cxn>
              <a:cxn ang="0">
                <a:pos x="231" y="16"/>
              </a:cxn>
              <a:cxn ang="0">
                <a:pos x="204" y="11"/>
              </a:cxn>
              <a:cxn ang="0">
                <a:pos x="166" y="21"/>
              </a:cxn>
              <a:cxn ang="0">
                <a:pos x="142" y="52"/>
              </a:cxn>
              <a:cxn ang="0">
                <a:pos x="137" y="115"/>
              </a:cxn>
            </a:cxnLst>
            <a:rect l="0" t="0" r="r" b="b"/>
            <a:pathLst>
              <a:path w="283" h="240">
                <a:moveTo>
                  <a:pt x="179" y="240"/>
                </a:moveTo>
                <a:lnTo>
                  <a:pt x="22" y="240"/>
                </a:lnTo>
                <a:lnTo>
                  <a:pt x="22" y="240"/>
                </a:lnTo>
                <a:lnTo>
                  <a:pt x="18" y="240"/>
                </a:lnTo>
                <a:lnTo>
                  <a:pt x="14" y="239"/>
                </a:lnTo>
                <a:lnTo>
                  <a:pt x="7" y="233"/>
                </a:lnTo>
                <a:lnTo>
                  <a:pt x="3" y="227"/>
                </a:lnTo>
                <a:lnTo>
                  <a:pt x="2" y="223"/>
                </a:lnTo>
                <a:lnTo>
                  <a:pt x="0" y="219"/>
                </a:lnTo>
                <a:lnTo>
                  <a:pt x="0" y="125"/>
                </a:lnTo>
                <a:lnTo>
                  <a:pt x="0" y="125"/>
                </a:lnTo>
                <a:lnTo>
                  <a:pt x="2" y="121"/>
                </a:lnTo>
                <a:lnTo>
                  <a:pt x="3" y="117"/>
                </a:lnTo>
                <a:lnTo>
                  <a:pt x="7" y="111"/>
                </a:lnTo>
                <a:lnTo>
                  <a:pt x="14" y="105"/>
                </a:lnTo>
                <a:lnTo>
                  <a:pt x="18" y="105"/>
                </a:lnTo>
                <a:lnTo>
                  <a:pt x="22" y="104"/>
                </a:lnTo>
                <a:lnTo>
                  <a:pt x="126" y="104"/>
                </a:lnTo>
                <a:lnTo>
                  <a:pt x="126" y="78"/>
                </a:lnTo>
                <a:lnTo>
                  <a:pt x="126" y="78"/>
                </a:lnTo>
                <a:lnTo>
                  <a:pt x="126" y="70"/>
                </a:lnTo>
                <a:lnTo>
                  <a:pt x="127" y="62"/>
                </a:lnTo>
                <a:lnTo>
                  <a:pt x="133" y="47"/>
                </a:lnTo>
                <a:lnTo>
                  <a:pt x="139" y="35"/>
                </a:lnTo>
                <a:lnTo>
                  <a:pt x="149" y="23"/>
                </a:lnTo>
                <a:lnTo>
                  <a:pt x="161" y="13"/>
                </a:lnTo>
                <a:lnTo>
                  <a:pt x="175" y="5"/>
                </a:lnTo>
                <a:lnTo>
                  <a:pt x="189" y="1"/>
                </a:lnTo>
                <a:lnTo>
                  <a:pt x="196" y="0"/>
                </a:lnTo>
                <a:lnTo>
                  <a:pt x="204" y="0"/>
                </a:lnTo>
                <a:lnTo>
                  <a:pt x="204" y="0"/>
                </a:lnTo>
                <a:lnTo>
                  <a:pt x="212" y="0"/>
                </a:lnTo>
                <a:lnTo>
                  <a:pt x="220" y="1"/>
                </a:lnTo>
                <a:lnTo>
                  <a:pt x="235" y="5"/>
                </a:lnTo>
                <a:lnTo>
                  <a:pt x="249" y="13"/>
                </a:lnTo>
                <a:lnTo>
                  <a:pt x="260" y="23"/>
                </a:lnTo>
                <a:lnTo>
                  <a:pt x="269" y="35"/>
                </a:lnTo>
                <a:lnTo>
                  <a:pt x="277" y="47"/>
                </a:lnTo>
                <a:lnTo>
                  <a:pt x="281" y="62"/>
                </a:lnTo>
                <a:lnTo>
                  <a:pt x="283" y="70"/>
                </a:lnTo>
                <a:lnTo>
                  <a:pt x="283" y="78"/>
                </a:lnTo>
                <a:lnTo>
                  <a:pt x="283" y="120"/>
                </a:lnTo>
                <a:lnTo>
                  <a:pt x="283" y="120"/>
                </a:lnTo>
                <a:lnTo>
                  <a:pt x="281" y="125"/>
                </a:lnTo>
                <a:lnTo>
                  <a:pt x="278" y="131"/>
                </a:lnTo>
                <a:lnTo>
                  <a:pt x="273" y="135"/>
                </a:lnTo>
                <a:lnTo>
                  <a:pt x="268" y="136"/>
                </a:lnTo>
                <a:lnTo>
                  <a:pt x="257" y="136"/>
                </a:lnTo>
                <a:lnTo>
                  <a:pt x="257" y="136"/>
                </a:lnTo>
                <a:lnTo>
                  <a:pt x="250" y="135"/>
                </a:lnTo>
                <a:lnTo>
                  <a:pt x="246" y="131"/>
                </a:lnTo>
                <a:lnTo>
                  <a:pt x="242" y="125"/>
                </a:lnTo>
                <a:lnTo>
                  <a:pt x="241" y="120"/>
                </a:lnTo>
                <a:lnTo>
                  <a:pt x="241" y="78"/>
                </a:lnTo>
                <a:lnTo>
                  <a:pt x="241" y="78"/>
                </a:lnTo>
                <a:lnTo>
                  <a:pt x="241" y="71"/>
                </a:lnTo>
                <a:lnTo>
                  <a:pt x="238" y="65"/>
                </a:lnTo>
                <a:lnTo>
                  <a:pt x="235" y="58"/>
                </a:lnTo>
                <a:lnTo>
                  <a:pt x="230" y="52"/>
                </a:lnTo>
                <a:lnTo>
                  <a:pt x="224" y="48"/>
                </a:lnTo>
                <a:lnTo>
                  <a:pt x="219" y="44"/>
                </a:lnTo>
                <a:lnTo>
                  <a:pt x="212" y="43"/>
                </a:lnTo>
                <a:lnTo>
                  <a:pt x="204" y="42"/>
                </a:lnTo>
                <a:lnTo>
                  <a:pt x="204" y="42"/>
                </a:lnTo>
                <a:lnTo>
                  <a:pt x="197" y="43"/>
                </a:lnTo>
                <a:lnTo>
                  <a:pt x="191" y="44"/>
                </a:lnTo>
                <a:lnTo>
                  <a:pt x="184" y="48"/>
                </a:lnTo>
                <a:lnTo>
                  <a:pt x="179" y="52"/>
                </a:lnTo>
                <a:lnTo>
                  <a:pt x="175" y="58"/>
                </a:lnTo>
                <a:lnTo>
                  <a:pt x="170" y="65"/>
                </a:lnTo>
                <a:lnTo>
                  <a:pt x="169" y="71"/>
                </a:lnTo>
                <a:lnTo>
                  <a:pt x="168" y="78"/>
                </a:lnTo>
                <a:lnTo>
                  <a:pt x="168" y="104"/>
                </a:lnTo>
                <a:lnTo>
                  <a:pt x="179" y="104"/>
                </a:lnTo>
                <a:lnTo>
                  <a:pt x="179" y="104"/>
                </a:lnTo>
                <a:lnTo>
                  <a:pt x="183" y="105"/>
                </a:lnTo>
                <a:lnTo>
                  <a:pt x="187" y="105"/>
                </a:lnTo>
                <a:lnTo>
                  <a:pt x="193" y="111"/>
                </a:lnTo>
                <a:lnTo>
                  <a:pt x="197" y="117"/>
                </a:lnTo>
                <a:lnTo>
                  <a:pt x="199" y="121"/>
                </a:lnTo>
                <a:lnTo>
                  <a:pt x="200" y="125"/>
                </a:lnTo>
                <a:lnTo>
                  <a:pt x="200" y="219"/>
                </a:lnTo>
                <a:lnTo>
                  <a:pt x="200" y="219"/>
                </a:lnTo>
                <a:lnTo>
                  <a:pt x="199" y="223"/>
                </a:lnTo>
                <a:lnTo>
                  <a:pt x="197" y="227"/>
                </a:lnTo>
                <a:lnTo>
                  <a:pt x="193" y="233"/>
                </a:lnTo>
                <a:lnTo>
                  <a:pt x="187" y="239"/>
                </a:lnTo>
                <a:lnTo>
                  <a:pt x="183" y="240"/>
                </a:lnTo>
                <a:lnTo>
                  <a:pt x="179" y="240"/>
                </a:lnTo>
                <a:lnTo>
                  <a:pt x="179" y="240"/>
                </a:lnTo>
                <a:close/>
                <a:moveTo>
                  <a:pt x="22" y="115"/>
                </a:moveTo>
                <a:lnTo>
                  <a:pt x="22" y="115"/>
                </a:lnTo>
                <a:lnTo>
                  <a:pt x="18" y="116"/>
                </a:lnTo>
                <a:lnTo>
                  <a:pt x="15" y="117"/>
                </a:lnTo>
                <a:lnTo>
                  <a:pt x="12" y="121"/>
                </a:lnTo>
                <a:lnTo>
                  <a:pt x="11" y="125"/>
                </a:lnTo>
                <a:lnTo>
                  <a:pt x="11" y="219"/>
                </a:lnTo>
                <a:lnTo>
                  <a:pt x="11" y="219"/>
                </a:lnTo>
                <a:lnTo>
                  <a:pt x="12" y="223"/>
                </a:lnTo>
                <a:lnTo>
                  <a:pt x="15" y="227"/>
                </a:lnTo>
                <a:lnTo>
                  <a:pt x="18" y="228"/>
                </a:lnTo>
                <a:lnTo>
                  <a:pt x="22" y="229"/>
                </a:lnTo>
                <a:lnTo>
                  <a:pt x="179" y="229"/>
                </a:lnTo>
                <a:lnTo>
                  <a:pt x="179" y="229"/>
                </a:lnTo>
                <a:lnTo>
                  <a:pt x="183" y="228"/>
                </a:lnTo>
                <a:lnTo>
                  <a:pt x="185" y="227"/>
                </a:lnTo>
                <a:lnTo>
                  <a:pt x="188" y="223"/>
                </a:lnTo>
                <a:lnTo>
                  <a:pt x="189" y="219"/>
                </a:lnTo>
                <a:lnTo>
                  <a:pt x="189" y="125"/>
                </a:lnTo>
                <a:lnTo>
                  <a:pt x="189" y="125"/>
                </a:lnTo>
                <a:lnTo>
                  <a:pt x="188" y="121"/>
                </a:lnTo>
                <a:lnTo>
                  <a:pt x="185" y="117"/>
                </a:lnTo>
                <a:lnTo>
                  <a:pt x="183" y="116"/>
                </a:lnTo>
                <a:lnTo>
                  <a:pt x="179" y="115"/>
                </a:lnTo>
                <a:lnTo>
                  <a:pt x="157" y="115"/>
                </a:lnTo>
                <a:lnTo>
                  <a:pt x="157" y="78"/>
                </a:lnTo>
                <a:lnTo>
                  <a:pt x="157" y="78"/>
                </a:lnTo>
                <a:lnTo>
                  <a:pt x="158" y="69"/>
                </a:lnTo>
                <a:lnTo>
                  <a:pt x="161" y="59"/>
                </a:lnTo>
                <a:lnTo>
                  <a:pt x="165" y="51"/>
                </a:lnTo>
                <a:lnTo>
                  <a:pt x="172" y="44"/>
                </a:lnTo>
                <a:lnTo>
                  <a:pt x="179" y="39"/>
                </a:lnTo>
                <a:lnTo>
                  <a:pt x="187" y="35"/>
                </a:lnTo>
                <a:lnTo>
                  <a:pt x="195" y="32"/>
                </a:lnTo>
                <a:lnTo>
                  <a:pt x="204" y="31"/>
                </a:lnTo>
                <a:lnTo>
                  <a:pt x="204" y="31"/>
                </a:lnTo>
                <a:lnTo>
                  <a:pt x="214" y="32"/>
                </a:lnTo>
                <a:lnTo>
                  <a:pt x="223" y="35"/>
                </a:lnTo>
                <a:lnTo>
                  <a:pt x="231" y="39"/>
                </a:lnTo>
                <a:lnTo>
                  <a:pt x="238" y="44"/>
                </a:lnTo>
                <a:lnTo>
                  <a:pt x="243" y="51"/>
                </a:lnTo>
                <a:lnTo>
                  <a:pt x="247" y="59"/>
                </a:lnTo>
                <a:lnTo>
                  <a:pt x="250" y="69"/>
                </a:lnTo>
                <a:lnTo>
                  <a:pt x="251" y="78"/>
                </a:lnTo>
                <a:lnTo>
                  <a:pt x="251" y="120"/>
                </a:lnTo>
                <a:lnTo>
                  <a:pt x="251" y="120"/>
                </a:lnTo>
                <a:lnTo>
                  <a:pt x="253" y="124"/>
                </a:lnTo>
                <a:lnTo>
                  <a:pt x="257" y="125"/>
                </a:lnTo>
                <a:lnTo>
                  <a:pt x="268" y="125"/>
                </a:lnTo>
                <a:lnTo>
                  <a:pt x="268" y="125"/>
                </a:lnTo>
                <a:lnTo>
                  <a:pt x="270" y="124"/>
                </a:lnTo>
                <a:lnTo>
                  <a:pt x="272" y="120"/>
                </a:lnTo>
                <a:lnTo>
                  <a:pt x="272" y="78"/>
                </a:lnTo>
                <a:lnTo>
                  <a:pt x="272" y="78"/>
                </a:lnTo>
                <a:lnTo>
                  <a:pt x="270" y="65"/>
                </a:lnTo>
                <a:lnTo>
                  <a:pt x="266" y="52"/>
                </a:lnTo>
                <a:lnTo>
                  <a:pt x="261" y="40"/>
                </a:lnTo>
                <a:lnTo>
                  <a:pt x="253" y="31"/>
                </a:lnTo>
                <a:lnTo>
                  <a:pt x="242" y="21"/>
                </a:lnTo>
                <a:lnTo>
                  <a:pt x="231" y="16"/>
                </a:lnTo>
                <a:lnTo>
                  <a:pt x="218" y="12"/>
                </a:lnTo>
                <a:lnTo>
                  <a:pt x="204" y="11"/>
                </a:lnTo>
                <a:lnTo>
                  <a:pt x="204" y="11"/>
                </a:lnTo>
                <a:lnTo>
                  <a:pt x="191" y="12"/>
                </a:lnTo>
                <a:lnTo>
                  <a:pt x="179" y="16"/>
                </a:lnTo>
                <a:lnTo>
                  <a:pt x="166" y="21"/>
                </a:lnTo>
                <a:lnTo>
                  <a:pt x="157" y="31"/>
                </a:lnTo>
                <a:lnTo>
                  <a:pt x="149" y="40"/>
                </a:lnTo>
                <a:lnTo>
                  <a:pt x="142" y="52"/>
                </a:lnTo>
                <a:lnTo>
                  <a:pt x="138" y="65"/>
                </a:lnTo>
                <a:lnTo>
                  <a:pt x="137" y="78"/>
                </a:lnTo>
                <a:lnTo>
                  <a:pt x="137" y="115"/>
                </a:lnTo>
                <a:lnTo>
                  <a:pt x="22" y="11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2" name="Freeform 39"/>
          <p:cNvSpPr>
            <a:spLocks noEditPoints="1"/>
          </p:cNvSpPr>
          <p:nvPr/>
        </p:nvSpPr>
        <p:spPr bwMode="auto">
          <a:xfrm>
            <a:off x="2070692" y="4142489"/>
            <a:ext cx="248985" cy="372321"/>
          </a:xfrm>
          <a:custGeom>
            <a:avLst/>
            <a:gdLst/>
            <a:ahLst/>
            <a:cxnLst>
              <a:cxn ang="0">
                <a:pos x="140" y="244"/>
              </a:cxn>
              <a:cxn ang="0">
                <a:pos x="128" y="239"/>
              </a:cxn>
              <a:cxn ang="0">
                <a:pos x="17" y="177"/>
              </a:cxn>
              <a:cxn ang="0">
                <a:pos x="10" y="176"/>
              </a:cxn>
              <a:cxn ang="0">
                <a:pos x="1" y="166"/>
              </a:cxn>
              <a:cxn ang="0">
                <a:pos x="0" y="85"/>
              </a:cxn>
              <a:cxn ang="0">
                <a:pos x="1" y="78"/>
              </a:cxn>
              <a:cxn ang="0">
                <a:pos x="10" y="69"/>
              </a:cxn>
              <a:cxn ang="0">
                <a:pos x="64" y="68"/>
              </a:cxn>
              <a:cxn ang="0">
                <a:pos x="128" y="5"/>
              </a:cxn>
              <a:cxn ang="0">
                <a:pos x="140" y="0"/>
              </a:cxn>
              <a:cxn ang="0">
                <a:pos x="147" y="1"/>
              </a:cxn>
              <a:cxn ang="0">
                <a:pos x="156" y="11"/>
              </a:cxn>
              <a:cxn ang="0">
                <a:pos x="158" y="227"/>
              </a:cxn>
              <a:cxn ang="0">
                <a:pos x="156" y="234"/>
              </a:cxn>
              <a:cxn ang="0">
                <a:pos x="147" y="243"/>
              </a:cxn>
              <a:cxn ang="0">
                <a:pos x="140" y="244"/>
              </a:cxn>
              <a:cxn ang="0">
                <a:pos x="17" y="78"/>
              </a:cxn>
              <a:cxn ang="0">
                <a:pos x="12" y="81"/>
              </a:cxn>
              <a:cxn ang="0">
                <a:pos x="10" y="85"/>
              </a:cxn>
              <a:cxn ang="0">
                <a:pos x="10" y="159"/>
              </a:cxn>
              <a:cxn ang="0">
                <a:pos x="12" y="165"/>
              </a:cxn>
              <a:cxn ang="0">
                <a:pos x="17" y="166"/>
              </a:cxn>
              <a:cxn ang="0">
                <a:pos x="135" y="232"/>
              </a:cxn>
              <a:cxn ang="0">
                <a:pos x="137" y="234"/>
              </a:cxn>
              <a:cxn ang="0">
                <a:pos x="140" y="234"/>
              </a:cxn>
              <a:cxn ang="0">
                <a:pos x="144" y="232"/>
              </a:cxn>
              <a:cxn ang="0">
                <a:pos x="147" y="227"/>
              </a:cxn>
              <a:cxn ang="0">
                <a:pos x="147" y="18"/>
              </a:cxn>
              <a:cxn ang="0">
                <a:pos x="144" y="14"/>
              </a:cxn>
              <a:cxn ang="0">
                <a:pos x="140" y="11"/>
              </a:cxn>
              <a:cxn ang="0">
                <a:pos x="137" y="12"/>
              </a:cxn>
              <a:cxn ang="0">
                <a:pos x="70" y="78"/>
              </a:cxn>
            </a:cxnLst>
            <a:rect l="0" t="0" r="r" b="b"/>
            <a:pathLst>
              <a:path w="158" h="244">
                <a:moveTo>
                  <a:pt x="140" y="244"/>
                </a:moveTo>
                <a:lnTo>
                  <a:pt x="140" y="244"/>
                </a:lnTo>
                <a:lnTo>
                  <a:pt x="133" y="243"/>
                </a:lnTo>
                <a:lnTo>
                  <a:pt x="128" y="239"/>
                </a:lnTo>
                <a:lnTo>
                  <a:pt x="64" y="177"/>
                </a:lnTo>
                <a:lnTo>
                  <a:pt x="17" y="177"/>
                </a:lnTo>
                <a:lnTo>
                  <a:pt x="17" y="177"/>
                </a:lnTo>
                <a:lnTo>
                  <a:pt x="10" y="176"/>
                </a:lnTo>
                <a:lnTo>
                  <a:pt x="5" y="172"/>
                </a:lnTo>
                <a:lnTo>
                  <a:pt x="1" y="166"/>
                </a:lnTo>
                <a:lnTo>
                  <a:pt x="0" y="159"/>
                </a:lnTo>
                <a:lnTo>
                  <a:pt x="0" y="85"/>
                </a:lnTo>
                <a:lnTo>
                  <a:pt x="0" y="85"/>
                </a:lnTo>
                <a:lnTo>
                  <a:pt x="1" y="78"/>
                </a:lnTo>
                <a:lnTo>
                  <a:pt x="5" y="73"/>
                </a:lnTo>
                <a:lnTo>
                  <a:pt x="10" y="69"/>
                </a:lnTo>
                <a:lnTo>
                  <a:pt x="17" y="68"/>
                </a:lnTo>
                <a:lnTo>
                  <a:pt x="64" y="68"/>
                </a:lnTo>
                <a:lnTo>
                  <a:pt x="128" y="5"/>
                </a:lnTo>
                <a:lnTo>
                  <a:pt x="128" y="5"/>
                </a:lnTo>
                <a:lnTo>
                  <a:pt x="133" y="1"/>
                </a:lnTo>
                <a:lnTo>
                  <a:pt x="140" y="0"/>
                </a:lnTo>
                <a:lnTo>
                  <a:pt x="140" y="0"/>
                </a:lnTo>
                <a:lnTo>
                  <a:pt x="147" y="1"/>
                </a:lnTo>
                <a:lnTo>
                  <a:pt x="152" y="5"/>
                </a:lnTo>
                <a:lnTo>
                  <a:pt x="156" y="11"/>
                </a:lnTo>
                <a:lnTo>
                  <a:pt x="158" y="18"/>
                </a:lnTo>
                <a:lnTo>
                  <a:pt x="158" y="227"/>
                </a:lnTo>
                <a:lnTo>
                  <a:pt x="158" y="227"/>
                </a:lnTo>
                <a:lnTo>
                  <a:pt x="156" y="234"/>
                </a:lnTo>
                <a:lnTo>
                  <a:pt x="152" y="239"/>
                </a:lnTo>
                <a:lnTo>
                  <a:pt x="147" y="243"/>
                </a:lnTo>
                <a:lnTo>
                  <a:pt x="140" y="244"/>
                </a:lnTo>
                <a:lnTo>
                  <a:pt x="140" y="244"/>
                </a:lnTo>
                <a:close/>
                <a:moveTo>
                  <a:pt x="17" y="78"/>
                </a:moveTo>
                <a:lnTo>
                  <a:pt x="17" y="78"/>
                </a:lnTo>
                <a:lnTo>
                  <a:pt x="14" y="80"/>
                </a:lnTo>
                <a:lnTo>
                  <a:pt x="12" y="81"/>
                </a:lnTo>
                <a:lnTo>
                  <a:pt x="10" y="82"/>
                </a:lnTo>
                <a:lnTo>
                  <a:pt x="10" y="85"/>
                </a:lnTo>
                <a:lnTo>
                  <a:pt x="10" y="159"/>
                </a:lnTo>
                <a:lnTo>
                  <a:pt x="10" y="159"/>
                </a:lnTo>
                <a:lnTo>
                  <a:pt x="10" y="162"/>
                </a:lnTo>
                <a:lnTo>
                  <a:pt x="12" y="165"/>
                </a:lnTo>
                <a:lnTo>
                  <a:pt x="14" y="166"/>
                </a:lnTo>
                <a:lnTo>
                  <a:pt x="17" y="166"/>
                </a:lnTo>
                <a:lnTo>
                  <a:pt x="70" y="166"/>
                </a:lnTo>
                <a:lnTo>
                  <a:pt x="135" y="232"/>
                </a:lnTo>
                <a:lnTo>
                  <a:pt x="135" y="232"/>
                </a:lnTo>
                <a:lnTo>
                  <a:pt x="137" y="234"/>
                </a:lnTo>
                <a:lnTo>
                  <a:pt x="140" y="234"/>
                </a:lnTo>
                <a:lnTo>
                  <a:pt x="140" y="234"/>
                </a:lnTo>
                <a:lnTo>
                  <a:pt x="143" y="234"/>
                </a:lnTo>
                <a:lnTo>
                  <a:pt x="144" y="232"/>
                </a:lnTo>
                <a:lnTo>
                  <a:pt x="145" y="230"/>
                </a:lnTo>
                <a:lnTo>
                  <a:pt x="147" y="227"/>
                </a:lnTo>
                <a:lnTo>
                  <a:pt x="147" y="18"/>
                </a:lnTo>
                <a:lnTo>
                  <a:pt x="147" y="18"/>
                </a:lnTo>
                <a:lnTo>
                  <a:pt x="145" y="15"/>
                </a:lnTo>
                <a:lnTo>
                  <a:pt x="144" y="14"/>
                </a:lnTo>
                <a:lnTo>
                  <a:pt x="143" y="12"/>
                </a:lnTo>
                <a:lnTo>
                  <a:pt x="140" y="11"/>
                </a:lnTo>
                <a:lnTo>
                  <a:pt x="140" y="11"/>
                </a:lnTo>
                <a:lnTo>
                  <a:pt x="137" y="12"/>
                </a:lnTo>
                <a:lnTo>
                  <a:pt x="135" y="14"/>
                </a:lnTo>
                <a:lnTo>
                  <a:pt x="70" y="78"/>
                </a:lnTo>
                <a:lnTo>
                  <a:pt x="17" y="7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3" name="Freeform 40"/>
          <p:cNvSpPr>
            <a:spLocks noEditPoints="1"/>
          </p:cNvSpPr>
          <p:nvPr/>
        </p:nvSpPr>
        <p:spPr bwMode="auto">
          <a:xfrm>
            <a:off x="8539585" y="952483"/>
            <a:ext cx="333547" cy="386109"/>
          </a:xfrm>
          <a:custGeom>
            <a:avLst/>
            <a:gdLst/>
            <a:ahLst/>
            <a:cxnLst>
              <a:cxn ang="0">
                <a:pos x="23" y="251"/>
              </a:cxn>
              <a:cxn ang="0">
                <a:pos x="13" y="250"/>
              </a:cxn>
              <a:cxn ang="0">
                <a:pos x="8" y="246"/>
              </a:cxn>
              <a:cxn ang="0">
                <a:pos x="0" y="235"/>
              </a:cxn>
              <a:cxn ang="0">
                <a:pos x="0" y="23"/>
              </a:cxn>
              <a:cxn ang="0">
                <a:pos x="0" y="16"/>
              </a:cxn>
              <a:cxn ang="0">
                <a:pos x="8" y="5"/>
              </a:cxn>
              <a:cxn ang="0">
                <a:pos x="15" y="1"/>
              </a:cxn>
              <a:cxn ang="0">
                <a:pos x="23" y="0"/>
              </a:cxn>
              <a:cxn ang="0">
                <a:pos x="190" y="0"/>
              </a:cxn>
              <a:cxn ang="0">
                <a:pos x="198" y="3"/>
              </a:cxn>
              <a:cxn ang="0">
                <a:pos x="205" y="5"/>
              </a:cxn>
              <a:cxn ang="0">
                <a:pos x="212" y="16"/>
              </a:cxn>
              <a:cxn ang="0">
                <a:pos x="213" y="228"/>
              </a:cxn>
              <a:cxn ang="0">
                <a:pos x="212" y="235"/>
              </a:cxn>
              <a:cxn ang="0">
                <a:pos x="205" y="246"/>
              </a:cxn>
              <a:cxn ang="0">
                <a:pos x="198" y="250"/>
              </a:cxn>
              <a:cxn ang="0">
                <a:pos x="190" y="251"/>
              </a:cxn>
              <a:cxn ang="0">
                <a:pos x="185" y="251"/>
              </a:cxn>
              <a:cxn ang="0">
                <a:pos x="177" y="247"/>
              </a:cxn>
              <a:cxn ang="0">
                <a:pos x="107" y="181"/>
              </a:cxn>
              <a:cxn ang="0">
                <a:pos x="40" y="245"/>
              </a:cxn>
              <a:cxn ang="0">
                <a:pos x="32" y="250"/>
              </a:cxn>
              <a:cxn ang="0">
                <a:pos x="23" y="251"/>
              </a:cxn>
              <a:cxn ang="0">
                <a:pos x="23" y="11"/>
              </a:cxn>
              <a:cxn ang="0">
                <a:pos x="19" y="12"/>
              </a:cxn>
              <a:cxn ang="0">
                <a:pos x="15" y="14"/>
              </a:cxn>
              <a:cxn ang="0">
                <a:pos x="11" y="20"/>
              </a:cxn>
              <a:cxn ang="0">
                <a:pos x="11" y="228"/>
              </a:cxn>
              <a:cxn ang="0">
                <a:pos x="11" y="232"/>
              </a:cxn>
              <a:cxn ang="0">
                <a:pos x="15" y="238"/>
              </a:cxn>
              <a:cxn ang="0">
                <a:pos x="17" y="239"/>
              </a:cxn>
              <a:cxn ang="0">
                <a:pos x="26" y="240"/>
              </a:cxn>
              <a:cxn ang="0">
                <a:pos x="32" y="236"/>
              </a:cxn>
              <a:cxn ang="0">
                <a:pos x="181" y="236"/>
              </a:cxn>
              <a:cxn ang="0">
                <a:pos x="185" y="239"/>
              </a:cxn>
              <a:cxn ang="0">
                <a:pos x="190" y="240"/>
              </a:cxn>
              <a:cxn ang="0">
                <a:pos x="194" y="239"/>
              </a:cxn>
              <a:cxn ang="0">
                <a:pos x="201" y="235"/>
              </a:cxn>
              <a:cxn ang="0">
                <a:pos x="202" y="228"/>
              </a:cxn>
              <a:cxn ang="0">
                <a:pos x="202" y="23"/>
              </a:cxn>
              <a:cxn ang="0">
                <a:pos x="201" y="16"/>
              </a:cxn>
              <a:cxn ang="0">
                <a:pos x="194" y="12"/>
              </a:cxn>
              <a:cxn ang="0">
                <a:pos x="190" y="11"/>
              </a:cxn>
            </a:cxnLst>
            <a:rect l="0" t="0" r="r" b="b"/>
            <a:pathLst>
              <a:path w="213" h="251">
                <a:moveTo>
                  <a:pt x="23" y="251"/>
                </a:moveTo>
                <a:lnTo>
                  <a:pt x="23" y="251"/>
                </a:lnTo>
                <a:lnTo>
                  <a:pt x="19" y="251"/>
                </a:lnTo>
                <a:lnTo>
                  <a:pt x="13" y="250"/>
                </a:lnTo>
                <a:lnTo>
                  <a:pt x="13" y="250"/>
                </a:lnTo>
                <a:lnTo>
                  <a:pt x="8" y="246"/>
                </a:lnTo>
                <a:lnTo>
                  <a:pt x="4" y="242"/>
                </a:lnTo>
                <a:lnTo>
                  <a:pt x="0" y="235"/>
                </a:lnTo>
                <a:lnTo>
                  <a:pt x="0" y="228"/>
                </a:lnTo>
                <a:lnTo>
                  <a:pt x="0" y="23"/>
                </a:lnTo>
                <a:lnTo>
                  <a:pt x="0" y="23"/>
                </a:lnTo>
                <a:lnTo>
                  <a:pt x="0" y="16"/>
                </a:lnTo>
                <a:lnTo>
                  <a:pt x="4" y="11"/>
                </a:lnTo>
                <a:lnTo>
                  <a:pt x="8" y="5"/>
                </a:lnTo>
                <a:lnTo>
                  <a:pt x="15" y="1"/>
                </a:lnTo>
                <a:lnTo>
                  <a:pt x="15" y="1"/>
                </a:lnTo>
                <a:lnTo>
                  <a:pt x="19" y="1"/>
                </a:lnTo>
                <a:lnTo>
                  <a:pt x="23" y="0"/>
                </a:lnTo>
                <a:lnTo>
                  <a:pt x="190" y="0"/>
                </a:lnTo>
                <a:lnTo>
                  <a:pt x="190" y="0"/>
                </a:lnTo>
                <a:lnTo>
                  <a:pt x="194" y="1"/>
                </a:lnTo>
                <a:lnTo>
                  <a:pt x="198" y="3"/>
                </a:lnTo>
                <a:lnTo>
                  <a:pt x="198" y="3"/>
                </a:lnTo>
                <a:lnTo>
                  <a:pt x="205" y="5"/>
                </a:lnTo>
                <a:lnTo>
                  <a:pt x="209" y="11"/>
                </a:lnTo>
                <a:lnTo>
                  <a:pt x="212" y="16"/>
                </a:lnTo>
                <a:lnTo>
                  <a:pt x="213" y="23"/>
                </a:lnTo>
                <a:lnTo>
                  <a:pt x="213" y="228"/>
                </a:lnTo>
                <a:lnTo>
                  <a:pt x="213" y="228"/>
                </a:lnTo>
                <a:lnTo>
                  <a:pt x="212" y="235"/>
                </a:lnTo>
                <a:lnTo>
                  <a:pt x="209" y="242"/>
                </a:lnTo>
                <a:lnTo>
                  <a:pt x="205" y="246"/>
                </a:lnTo>
                <a:lnTo>
                  <a:pt x="198" y="250"/>
                </a:lnTo>
                <a:lnTo>
                  <a:pt x="198" y="250"/>
                </a:lnTo>
                <a:lnTo>
                  <a:pt x="194" y="251"/>
                </a:lnTo>
                <a:lnTo>
                  <a:pt x="190" y="251"/>
                </a:lnTo>
                <a:lnTo>
                  <a:pt x="190" y="251"/>
                </a:lnTo>
                <a:lnTo>
                  <a:pt x="185" y="251"/>
                </a:lnTo>
                <a:lnTo>
                  <a:pt x="181" y="250"/>
                </a:lnTo>
                <a:lnTo>
                  <a:pt x="177" y="247"/>
                </a:lnTo>
                <a:lnTo>
                  <a:pt x="173" y="245"/>
                </a:lnTo>
                <a:lnTo>
                  <a:pt x="107" y="181"/>
                </a:lnTo>
                <a:lnTo>
                  <a:pt x="40" y="245"/>
                </a:lnTo>
                <a:lnTo>
                  <a:pt x="40" y="245"/>
                </a:lnTo>
                <a:lnTo>
                  <a:pt x="36" y="247"/>
                </a:lnTo>
                <a:lnTo>
                  <a:pt x="32" y="250"/>
                </a:lnTo>
                <a:lnTo>
                  <a:pt x="28" y="251"/>
                </a:lnTo>
                <a:lnTo>
                  <a:pt x="23" y="251"/>
                </a:lnTo>
                <a:lnTo>
                  <a:pt x="23" y="251"/>
                </a:lnTo>
                <a:close/>
                <a:moveTo>
                  <a:pt x="23" y="11"/>
                </a:moveTo>
                <a:lnTo>
                  <a:pt x="23" y="11"/>
                </a:lnTo>
                <a:lnTo>
                  <a:pt x="19" y="12"/>
                </a:lnTo>
                <a:lnTo>
                  <a:pt x="19" y="12"/>
                </a:lnTo>
                <a:lnTo>
                  <a:pt x="15" y="14"/>
                </a:lnTo>
                <a:lnTo>
                  <a:pt x="12" y="16"/>
                </a:lnTo>
                <a:lnTo>
                  <a:pt x="11" y="20"/>
                </a:lnTo>
                <a:lnTo>
                  <a:pt x="11" y="23"/>
                </a:lnTo>
                <a:lnTo>
                  <a:pt x="11" y="228"/>
                </a:lnTo>
                <a:lnTo>
                  <a:pt x="11" y="228"/>
                </a:lnTo>
                <a:lnTo>
                  <a:pt x="11" y="232"/>
                </a:lnTo>
                <a:lnTo>
                  <a:pt x="12" y="235"/>
                </a:lnTo>
                <a:lnTo>
                  <a:pt x="15" y="238"/>
                </a:lnTo>
                <a:lnTo>
                  <a:pt x="17" y="239"/>
                </a:lnTo>
                <a:lnTo>
                  <a:pt x="17" y="239"/>
                </a:lnTo>
                <a:lnTo>
                  <a:pt x="21" y="240"/>
                </a:lnTo>
                <a:lnTo>
                  <a:pt x="26" y="240"/>
                </a:lnTo>
                <a:lnTo>
                  <a:pt x="30" y="239"/>
                </a:lnTo>
                <a:lnTo>
                  <a:pt x="32" y="236"/>
                </a:lnTo>
                <a:lnTo>
                  <a:pt x="107" y="166"/>
                </a:lnTo>
                <a:lnTo>
                  <a:pt x="181" y="236"/>
                </a:lnTo>
                <a:lnTo>
                  <a:pt x="181" y="236"/>
                </a:lnTo>
                <a:lnTo>
                  <a:pt x="185" y="239"/>
                </a:lnTo>
                <a:lnTo>
                  <a:pt x="190" y="240"/>
                </a:lnTo>
                <a:lnTo>
                  <a:pt x="190" y="240"/>
                </a:lnTo>
                <a:lnTo>
                  <a:pt x="194" y="239"/>
                </a:lnTo>
                <a:lnTo>
                  <a:pt x="194" y="239"/>
                </a:lnTo>
                <a:lnTo>
                  <a:pt x="198" y="238"/>
                </a:lnTo>
                <a:lnTo>
                  <a:pt x="201" y="235"/>
                </a:lnTo>
                <a:lnTo>
                  <a:pt x="202" y="232"/>
                </a:lnTo>
                <a:lnTo>
                  <a:pt x="202" y="228"/>
                </a:lnTo>
                <a:lnTo>
                  <a:pt x="202" y="23"/>
                </a:lnTo>
                <a:lnTo>
                  <a:pt x="202" y="23"/>
                </a:lnTo>
                <a:lnTo>
                  <a:pt x="202" y="20"/>
                </a:lnTo>
                <a:lnTo>
                  <a:pt x="201" y="16"/>
                </a:lnTo>
                <a:lnTo>
                  <a:pt x="198" y="14"/>
                </a:lnTo>
                <a:lnTo>
                  <a:pt x="194" y="12"/>
                </a:lnTo>
                <a:lnTo>
                  <a:pt x="194" y="12"/>
                </a:lnTo>
                <a:lnTo>
                  <a:pt x="190" y="11"/>
                </a:lnTo>
                <a:lnTo>
                  <a:pt x="2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4" name="Freeform 41"/>
          <p:cNvSpPr>
            <a:spLocks noEditPoints="1"/>
          </p:cNvSpPr>
          <p:nvPr/>
        </p:nvSpPr>
        <p:spPr bwMode="auto">
          <a:xfrm>
            <a:off x="7693979" y="952483"/>
            <a:ext cx="389920" cy="381515"/>
          </a:xfrm>
          <a:custGeom>
            <a:avLst/>
            <a:gdLst/>
            <a:ahLst/>
            <a:cxnLst>
              <a:cxn ang="0">
                <a:pos x="142" y="249"/>
              </a:cxn>
              <a:cxn ang="0">
                <a:pos x="128" y="242"/>
              </a:cxn>
              <a:cxn ang="0">
                <a:pos x="9" y="122"/>
              </a:cxn>
              <a:cxn ang="0">
                <a:pos x="0" y="91"/>
              </a:cxn>
              <a:cxn ang="0">
                <a:pos x="0" y="20"/>
              </a:cxn>
              <a:cxn ang="0">
                <a:pos x="7" y="7"/>
              </a:cxn>
              <a:cxn ang="0">
                <a:pos x="20" y="0"/>
              </a:cxn>
              <a:cxn ang="0">
                <a:pos x="90" y="0"/>
              </a:cxn>
              <a:cxn ang="0">
                <a:pos x="121" y="10"/>
              </a:cxn>
              <a:cxn ang="0">
                <a:pos x="241" y="128"/>
              </a:cxn>
              <a:cxn ang="0">
                <a:pos x="248" y="142"/>
              </a:cxn>
              <a:cxn ang="0">
                <a:pos x="248" y="151"/>
              </a:cxn>
              <a:cxn ang="0">
                <a:pos x="241" y="165"/>
              </a:cxn>
              <a:cxn ang="0">
                <a:pos x="160" y="245"/>
              </a:cxn>
              <a:cxn ang="0">
                <a:pos x="146" y="250"/>
              </a:cxn>
              <a:cxn ang="0">
                <a:pos x="25" y="11"/>
              </a:cxn>
              <a:cxn ang="0">
                <a:pos x="12" y="20"/>
              </a:cxn>
              <a:cxn ang="0">
                <a:pos x="11" y="91"/>
              </a:cxn>
              <a:cxn ang="0">
                <a:pos x="17" y="115"/>
              </a:cxn>
              <a:cxn ang="0">
                <a:pos x="136" y="234"/>
              </a:cxn>
              <a:cxn ang="0">
                <a:pos x="151" y="238"/>
              </a:cxn>
              <a:cxn ang="0">
                <a:pos x="233" y="157"/>
              </a:cxn>
              <a:cxn ang="0">
                <a:pos x="237" y="146"/>
              </a:cxn>
              <a:cxn ang="0">
                <a:pos x="121" y="23"/>
              </a:cxn>
              <a:cxn ang="0">
                <a:pos x="106" y="15"/>
              </a:cxn>
              <a:cxn ang="0">
                <a:pos x="25" y="11"/>
              </a:cxn>
              <a:cxn ang="0">
                <a:pos x="50" y="81"/>
              </a:cxn>
              <a:cxn ang="0">
                <a:pos x="38" y="74"/>
              </a:cxn>
              <a:cxn ang="0">
                <a:pos x="29" y="61"/>
              </a:cxn>
              <a:cxn ang="0">
                <a:pos x="29" y="50"/>
              </a:cxn>
              <a:cxn ang="0">
                <a:pos x="38" y="38"/>
              </a:cxn>
              <a:cxn ang="0">
                <a:pos x="50" y="31"/>
              </a:cxn>
              <a:cxn ang="0">
                <a:pos x="61" y="31"/>
              </a:cxn>
              <a:cxn ang="0">
                <a:pos x="73" y="38"/>
              </a:cxn>
              <a:cxn ang="0">
                <a:pos x="81" y="50"/>
              </a:cxn>
              <a:cxn ang="0">
                <a:pos x="81" y="61"/>
              </a:cxn>
              <a:cxn ang="0">
                <a:pos x="73" y="74"/>
              </a:cxn>
              <a:cxn ang="0">
                <a:pos x="61" y="81"/>
              </a:cxn>
              <a:cxn ang="0">
                <a:pos x="55" y="41"/>
              </a:cxn>
              <a:cxn ang="0">
                <a:pos x="44" y="45"/>
              </a:cxn>
              <a:cxn ang="0">
                <a:pos x="40" y="55"/>
              </a:cxn>
              <a:cxn ang="0">
                <a:pos x="50" y="69"/>
              </a:cxn>
              <a:cxn ang="0">
                <a:pos x="61" y="69"/>
              </a:cxn>
              <a:cxn ang="0">
                <a:pos x="70" y="55"/>
              </a:cxn>
              <a:cxn ang="0">
                <a:pos x="66" y="45"/>
              </a:cxn>
              <a:cxn ang="0">
                <a:pos x="55" y="41"/>
              </a:cxn>
            </a:cxnLst>
            <a:rect l="0" t="0" r="r" b="b"/>
            <a:pathLst>
              <a:path w="248" h="250">
                <a:moveTo>
                  <a:pt x="146" y="250"/>
                </a:moveTo>
                <a:lnTo>
                  <a:pt x="146" y="250"/>
                </a:lnTo>
                <a:lnTo>
                  <a:pt x="142" y="249"/>
                </a:lnTo>
                <a:lnTo>
                  <a:pt x="136" y="247"/>
                </a:lnTo>
                <a:lnTo>
                  <a:pt x="132" y="245"/>
                </a:lnTo>
                <a:lnTo>
                  <a:pt x="128" y="242"/>
                </a:lnTo>
                <a:lnTo>
                  <a:pt x="15" y="130"/>
                </a:lnTo>
                <a:lnTo>
                  <a:pt x="15" y="130"/>
                </a:lnTo>
                <a:lnTo>
                  <a:pt x="9" y="122"/>
                </a:lnTo>
                <a:lnTo>
                  <a:pt x="4" y="111"/>
                </a:lnTo>
                <a:lnTo>
                  <a:pt x="1" y="101"/>
                </a:lnTo>
                <a:lnTo>
                  <a:pt x="0" y="91"/>
                </a:lnTo>
                <a:lnTo>
                  <a:pt x="0" y="26"/>
                </a:lnTo>
                <a:lnTo>
                  <a:pt x="0" y="26"/>
                </a:lnTo>
                <a:lnTo>
                  <a:pt x="0" y="20"/>
                </a:lnTo>
                <a:lnTo>
                  <a:pt x="1" y="15"/>
                </a:lnTo>
                <a:lnTo>
                  <a:pt x="4" y="11"/>
                </a:lnTo>
                <a:lnTo>
                  <a:pt x="7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5" y="0"/>
                </a:lnTo>
                <a:lnTo>
                  <a:pt x="90" y="0"/>
                </a:lnTo>
                <a:lnTo>
                  <a:pt x="90" y="0"/>
                </a:lnTo>
                <a:lnTo>
                  <a:pt x="101" y="1"/>
                </a:lnTo>
                <a:lnTo>
                  <a:pt x="111" y="4"/>
                </a:lnTo>
                <a:lnTo>
                  <a:pt x="121" y="10"/>
                </a:lnTo>
                <a:lnTo>
                  <a:pt x="129" y="16"/>
                </a:lnTo>
                <a:lnTo>
                  <a:pt x="241" y="128"/>
                </a:lnTo>
                <a:lnTo>
                  <a:pt x="241" y="128"/>
                </a:lnTo>
                <a:lnTo>
                  <a:pt x="244" y="132"/>
                </a:lnTo>
                <a:lnTo>
                  <a:pt x="247" y="136"/>
                </a:lnTo>
                <a:lnTo>
                  <a:pt x="248" y="142"/>
                </a:lnTo>
                <a:lnTo>
                  <a:pt x="248" y="146"/>
                </a:lnTo>
                <a:lnTo>
                  <a:pt x="248" y="146"/>
                </a:lnTo>
                <a:lnTo>
                  <a:pt x="248" y="151"/>
                </a:lnTo>
                <a:lnTo>
                  <a:pt x="247" y="157"/>
                </a:lnTo>
                <a:lnTo>
                  <a:pt x="244" y="161"/>
                </a:lnTo>
                <a:lnTo>
                  <a:pt x="241" y="165"/>
                </a:lnTo>
                <a:lnTo>
                  <a:pt x="165" y="242"/>
                </a:lnTo>
                <a:lnTo>
                  <a:pt x="165" y="242"/>
                </a:lnTo>
                <a:lnTo>
                  <a:pt x="160" y="245"/>
                </a:lnTo>
                <a:lnTo>
                  <a:pt x="155" y="247"/>
                </a:lnTo>
                <a:lnTo>
                  <a:pt x="151" y="249"/>
                </a:lnTo>
                <a:lnTo>
                  <a:pt x="146" y="250"/>
                </a:lnTo>
                <a:lnTo>
                  <a:pt x="146" y="250"/>
                </a:lnTo>
                <a:close/>
                <a:moveTo>
                  <a:pt x="25" y="11"/>
                </a:moveTo>
                <a:lnTo>
                  <a:pt x="25" y="11"/>
                </a:lnTo>
                <a:lnTo>
                  <a:pt x="19" y="12"/>
                </a:lnTo>
                <a:lnTo>
                  <a:pt x="15" y="15"/>
                </a:lnTo>
                <a:lnTo>
                  <a:pt x="12" y="20"/>
                </a:lnTo>
                <a:lnTo>
                  <a:pt x="11" y="26"/>
                </a:lnTo>
                <a:lnTo>
                  <a:pt x="11" y="91"/>
                </a:lnTo>
                <a:lnTo>
                  <a:pt x="11" y="91"/>
                </a:lnTo>
                <a:lnTo>
                  <a:pt x="11" y="99"/>
                </a:lnTo>
                <a:lnTo>
                  <a:pt x="13" y="107"/>
                </a:lnTo>
                <a:lnTo>
                  <a:pt x="17" y="115"/>
                </a:lnTo>
                <a:lnTo>
                  <a:pt x="23" y="122"/>
                </a:lnTo>
                <a:lnTo>
                  <a:pt x="136" y="234"/>
                </a:lnTo>
                <a:lnTo>
                  <a:pt x="136" y="234"/>
                </a:lnTo>
                <a:lnTo>
                  <a:pt x="140" y="238"/>
                </a:lnTo>
                <a:lnTo>
                  <a:pt x="146" y="238"/>
                </a:lnTo>
                <a:lnTo>
                  <a:pt x="151" y="238"/>
                </a:lnTo>
                <a:lnTo>
                  <a:pt x="156" y="234"/>
                </a:lnTo>
                <a:lnTo>
                  <a:pt x="233" y="157"/>
                </a:lnTo>
                <a:lnTo>
                  <a:pt x="233" y="157"/>
                </a:lnTo>
                <a:lnTo>
                  <a:pt x="237" y="153"/>
                </a:lnTo>
                <a:lnTo>
                  <a:pt x="237" y="146"/>
                </a:lnTo>
                <a:lnTo>
                  <a:pt x="237" y="146"/>
                </a:lnTo>
                <a:lnTo>
                  <a:pt x="237" y="141"/>
                </a:lnTo>
                <a:lnTo>
                  <a:pt x="233" y="136"/>
                </a:lnTo>
                <a:lnTo>
                  <a:pt x="121" y="23"/>
                </a:lnTo>
                <a:lnTo>
                  <a:pt x="121" y="23"/>
                </a:lnTo>
                <a:lnTo>
                  <a:pt x="115" y="19"/>
                </a:lnTo>
                <a:lnTo>
                  <a:pt x="106" y="15"/>
                </a:lnTo>
                <a:lnTo>
                  <a:pt x="98" y="12"/>
                </a:lnTo>
                <a:lnTo>
                  <a:pt x="90" y="11"/>
                </a:lnTo>
                <a:lnTo>
                  <a:pt x="25" y="11"/>
                </a:lnTo>
                <a:close/>
                <a:moveTo>
                  <a:pt x="55" y="81"/>
                </a:moveTo>
                <a:lnTo>
                  <a:pt x="55" y="81"/>
                </a:lnTo>
                <a:lnTo>
                  <a:pt x="50" y="81"/>
                </a:lnTo>
                <a:lnTo>
                  <a:pt x="46" y="80"/>
                </a:lnTo>
                <a:lnTo>
                  <a:pt x="40" y="77"/>
                </a:lnTo>
                <a:lnTo>
                  <a:pt x="38" y="74"/>
                </a:lnTo>
                <a:lnTo>
                  <a:pt x="34" y="70"/>
                </a:lnTo>
                <a:lnTo>
                  <a:pt x="32" y="65"/>
                </a:lnTo>
                <a:lnTo>
                  <a:pt x="29" y="61"/>
                </a:lnTo>
                <a:lnTo>
                  <a:pt x="29" y="55"/>
                </a:lnTo>
                <a:lnTo>
                  <a:pt x="29" y="55"/>
                </a:lnTo>
                <a:lnTo>
                  <a:pt x="29" y="50"/>
                </a:lnTo>
                <a:lnTo>
                  <a:pt x="32" y="46"/>
                </a:lnTo>
                <a:lnTo>
                  <a:pt x="34" y="42"/>
                </a:lnTo>
                <a:lnTo>
                  <a:pt x="38" y="38"/>
                </a:lnTo>
                <a:lnTo>
                  <a:pt x="40" y="34"/>
                </a:lnTo>
                <a:lnTo>
                  <a:pt x="46" y="32"/>
                </a:lnTo>
                <a:lnTo>
                  <a:pt x="50" y="31"/>
                </a:lnTo>
                <a:lnTo>
                  <a:pt x="55" y="30"/>
                </a:lnTo>
                <a:lnTo>
                  <a:pt x="55" y="30"/>
                </a:lnTo>
                <a:lnTo>
                  <a:pt x="61" y="31"/>
                </a:lnTo>
                <a:lnTo>
                  <a:pt x="65" y="32"/>
                </a:lnTo>
                <a:lnTo>
                  <a:pt x="70" y="34"/>
                </a:lnTo>
                <a:lnTo>
                  <a:pt x="73" y="38"/>
                </a:lnTo>
                <a:lnTo>
                  <a:pt x="77" y="42"/>
                </a:lnTo>
                <a:lnTo>
                  <a:pt x="78" y="46"/>
                </a:lnTo>
                <a:lnTo>
                  <a:pt x="81" y="50"/>
                </a:lnTo>
                <a:lnTo>
                  <a:pt x="81" y="55"/>
                </a:lnTo>
                <a:lnTo>
                  <a:pt x="81" y="55"/>
                </a:lnTo>
                <a:lnTo>
                  <a:pt x="81" y="61"/>
                </a:lnTo>
                <a:lnTo>
                  <a:pt x="78" y="65"/>
                </a:lnTo>
                <a:lnTo>
                  <a:pt x="77" y="70"/>
                </a:lnTo>
                <a:lnTo>
                  <a:pt x="73" y="74"/>
                </a:lnTo>
                <a:lnTo>
                  <a:pt x="70" y="77"/>
                </a:lnTo>
                <a:lnTo>
                  <a:pt x="65" y="80"/>
                </a:lnTo>
                <a:lnTo>
                  <a:pt x="61" y="81"/>
                </a:lnTo>
                <a:lnTo>
                  <a:pt x="55" y="81"/>
                </a:lnTo>
                <a:lnTo>
                  <a:pt x="55" y="81"/>
                </a:lnTo>
                <a:close/>
                <a:moveTo>
                  <a:pt x="55" y="41"/>
                </a:moveTo>
                <a:lnTo>
                  <a:pt x="55" y="41"/>
                </a:lnTo>
                <a:lnTo>
                  <a:pt x="50" y="42"/>
                </a:lnTo>
                <a:lnTo>
                  <a:pt x="44" y="45"/>
                </a:lnTo>
                <a:lnTo>
                  <a:pt x="42" y="50"/>
                </a:lnTo>
                <a:lnTo>
                  <a:pt x="40" y="55"/>
                </a:lnTo>
                <a:lnTo>
                  <a:pt x="40" y="55"/>
                </a:lnTo>
                <a:lnTo>
                  <a:pt x="42" y="61"/>
                </a:lnTo>
                <a:lnTo>
                  <a:pt x="44" y="66"/>
                </a:lnTo>
                <a:lnTo>
                  <a:pt x="50" y="69"/>
                </a:lnTo>
                <a:lnTo>
                  <a:pt x="55" y="70"/>
                </a:lnTo>
                <a:lnTo>
                  <a:pt x="55" y="70"/>
                </a:lnTo>
                <a:lnTo>
                  <a:pt x="61" y="69"/>
                </a:lnTo>
                <a:lnTo>
                  <a:pt x="66" y="66"/>
                </a:lnTo>
                <a:lnTo>
                  <a:pt x="69" y="61"/>
                </a:lnTo>
                <a:lnTo>
                  <a:pt x="70" y="55"/>
                </a:lnTo>
                <a:lnTo>
                  <a:pt x="70" y="55"/>
                </a:lnTo>
                <a:lnTo>
                  <a:pt x="69" y="50"/>
                </a:lnTo>
                <a:lnTo>
                  <a:pt x="66" y="45"/>
                </a:lnTo>
                <a:lnTo>
                  <a:pt x="61" y="42"/>
                </a:lnTo>
                <a:lnTo>
                  <a:pt x="55" y="41"/>
                </a:lnTo>
                <a:lnTo>
                  <a:pt x="55" y="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42"/>
          <p:cNvSpPr>
            <a:spLocks noEditPoints="1"/>
          </p:cNvSpPr>
          <p:nvPr/>
        </p:nvSpPr>
        <p:spPr bwMode="auto">
          <a:xfrm>
            <a:off x="8506700" y="3356478"/>
            <a:ext cx="375825" cy="321759"/>
          </a:xfrm>
          <a:custGeom>
            <a:avLst/>
            <a:gdLst/>
            <a:ahLst/>
            <a:cxnLst>
              <a:cxn ang="0">
                <a:pos x="37" y="211"/>
              </a:cxn>
              <a:cxn ang="0">
                <a:pos x="29" y="210"/>
              </a:cxn>
              <a:cxn ang="0">
                <a:pos x="16" y="204"/>
              </a:cxn>
              <a:cxn ang="0">
                <a:pos x="7" y="195"/>
              </a:cxn>
              <a:cxn ang="0">
                <a:pos x="0" y="183"/>
              </a:cxn>
              <a:cxn ang="0">
                <a:pos x="0" y="66"/>
              </a:cxn>
              <a:cxn ang="0">
                <a:pos x="0" y="60"/>
              </a:cxn>
              <a:cxn ang="0">
                <a:pos x="7" y="46"/>
              </a:cxn>
              <a:cxn ang="0">
                <a:pos x="16" y="37"/>
              </a:cxn>
              <a:cxn ang="0">
                <a:pos x="29" y="31"/>
              </a:cxn>
              <a:cxn ang="0">
                <a:pos x="60" y="30"/>
              </a:cxn>
              <a:cxn ang="0">
                <a:pos x="65" y="18"/>
              </a:cxn>
              <a:cxn ang="0">
                <a:pos x="75" y="6"/>
              </a:cxn>
              <a:cxn ang="0">
                <a:pos x="91" y="0"/>
              </a:cxn>
              <a:cxn ang="0">
                <a:pos x="151" y="0"/>
              </a:cxn>
              <a:cxn ang="0">
                <a:pos x="168" y="6"/>
              </a:cxn>
              <a:cxn ang="0">
                <a:pos x="177" y="18"/>
              </a:cxn>
              <a:cxn ang="0">
                <a:pos x="205" y="30"/>
              </a:cxn>
              <a:cxn ang="0">
                <a:pos x="214" y="31"/>
              </a:cxn>
              <a:cxn ang="0">
                <a:pos x="226" y="37"/>
              </a:cxn>
              <a:cxn ang="0">
                <a:pos x="235" y="46"/>
              </a:cxn>
              <a:cxn ang="0">
                <a:pos x="242" y="60"/>
              </a:cxn>
              <a:cxn ang="0">
                <a:pos x="242" y="174"/>
              </a:cxn>
              <a:cxn ang="0">
                <a:pos x="242" y="183"/>
              </a:cxn>
              <a:cxn ang="0">
                <a:pos x="235" y="195"/>
              </a:cxn>
              <a:cxn ang="0">
                <a:pos x="226" y="204"/>
              </a:cxn>
              <a:cxn ang="0">
                <a:pos x="214" y="210"/>
              </a:cxn>
              <a:cxn ang="0">
                <a:pos x="205" y="211"/>
              </a:cxn>
              <a:cxn ang="0">
                <a:pos x="37" y="41"/>
              </a:cxn>
              <a:cxn ang="0">
                <a:pos x="26" y="43"/>
              </a:cxn>
              <a:cxn ang="0">
                <a:pos x="18" y="49"/>
              </a:cxn>
              <a:cxn ang="0">
                <a:pos x="12" y="57"/>
              </a:cxn>
              <a:cxn ang="0">
                <a:pos x="11" y="66"/>
              </a:cxn>
              <a:cxn ang="0">
                <a:pos x="11" y="174"/>
              </a:cxn>
              <a:cxn ang="0">
                <a:pos x="12" y="184"/>
              </a:cxn>
              <a:cxn ang="0">
                <a:pos x="18" y="192"/>
              </a:cxn>
              <a:cxn ang="0">
                <a:pos x="26" y="197"/>
              </a:cxn>
              <a:cxn ang="0">
                <a:pos x="37" y="200"/>
              </a:cxn>
              <a:cxn ang="0">
                <a:pos x="205" y="200"/>
              </a:cxn>
              <a:cxn ang="0">
                <a:pos x="216" y="197"/>
              </a:cxn>
              <a:cxn ang="0">
                <a:pos x="224" y="192"/>
              </a:cxn>
              <a:cxn ang="0">
                <a:pos x="230" y="184"/>
              </a:cxn>
              <a:cxn ang="0">
                <a:pos x="231" y="174"/>
              </a:cxn>
              <a:cxn ang="0">
                <a:pos x="231" y="66"/>
              </a:cxn>
              <a:cxn ang="0">
                <a:pos x="230" y="57"/>
              </a:cxn>
              <a:cxn ang="0">
                <a:pos x="224" y="49"/>
              </a:cxn>
              <a:cxn ang="0">
                <a:pos x="216" y="43"/>
              </a:cxn>
              <a:cxn ang="0">
                <a:pos x="205" y="41"/>
              </a:cxn>
              <a:cxn ang="0">
                <a:pos x="168" y="22"/>
              </a:cxn>
              <a:cxn ang="0">
                <a:pos x="165" y="18"/>
              </a:cxn>
              <a:cxn ang="0">
                <a:pos x="157" y="11"/>
              </a:cxn>
              <a:cxn ang="0">
                <a:pos x="91" y="11"/>
              </a:cxn>
              <a:cxn ang="0">
                <a:pos x="85" y="11"/>
              </a:cxn>
              <a:cxn ang="0">
                <a:pos x="77" y="18"/>
              </a:cxn>
              <a:cxn ang="0">
                <a:pos x="68" y="41"/>
              </a:cxn>
            </a:cxnLst>
            <a:rect l="0" t="0" r="r" b="b"/>
            <a:pathLst>
              <a:path w="242" h="211">
                <a:moveTo>
                  <a:pt x="205" y="211"/>
                </a:moveTo>
                <a:lnTo>
                  <a:pt x="37" y="211"/>
                </a:lnTo>
                <a:lnTo>
                  <a:pt x="37" y="211"/>
                </a:lnTo>
                <a:lnTo>
                  <a:pt x="29" y="210"/>
                </a:lnTo>
                <a:lnTo>
                  <a:pt x="22" y="208"/>
                </a:lnTo>
                <a:lnTo>
                  <a:pt x="16" y="204"/>
                </a:lnTo>
                <a:lnTo>
                  <a:pt x="11" y="200"/>
                </a:lnTo>
                <a:lnTo>
                  <a:pt x="7" y="195"/>
                </a:lnTo>
                <a:lnTo>
                  <a:pt x="3" y="189"/>
                </a:lnTo>
                <a:lnTo>
                  <a:pt x="0" y="183"/>
                </a:lnTo>
                <a:lnTo>
                  <a:pt x="0" y="174"/>
                </a:lnTo>
                <a:lnTo>
                  <a:pt x="0" y="66"/>
                </a:lnTo>
                <a:lnTo>
                  <a:pt x="0" y="66"/>
                </a:lnTo>
                <a:lnTo>
                  <a:pt x="0" y="60"/>
                </a:lnTo>
                <a:lnTo>
                  <a:pt x="3" y="53"/>
                </a:lnTo>
                <a:lnTo>
                  <a:pt x="7" y="46"/>
                </a:lnTo>
                <a:lnTo>
                  <a:pt x="11" y="41"/>
                </a:lnTo>
                <a:lnTo>
                  <a:pt x="16" y="37"/>
                </a:lnTo>
                <a:lnTo>
                  <a:pt x="22" y="34"/>
                </a:lnTo>
                <a:lnTo>
                  <a:pt x="29" y="31"/>
                </a:lnTo>
                <a:lnTo>
                  <a:pt x="37" y="30"/>
                </a:lnTo>
                <a:lnTo>
                  <a:pt x="60" y="30"/>
                </a:lnTo>
                <a:lnTo>
                  <a:pt x="65" y="18"/>
                </a:lnTo>
                <a:lnTo>
                  <a:pt x="65" y="18"/>
                </a:lnTo>
                <a:lnTo>
                  <a:pt x="69" y="11"/>
                </a:lnTo>
                <a:lnTo>
                  <a:pt x="75" y="6"/>
                </a:lnTo>
                <a:lnTo>
                  <a:pt x="83" y="2"/>
                </a:lnTo>
                <a:lnTo>
                  <a:pt x="91" y="0"/>
                </a:lnTo>
                <a:lnTo>
                  <a:pt x="151" y="0"/>
                </a:lnTo>
                <a:lnTo>
                  <a:pt x="151" y="0"/>
                </a:lnTo>
                <a:lnTo>
                  <a:pt x="160" y="2"/>
                </a:lnTo>
                <a:lnTo>
                  <a:pt x="168" y="6"/>
                </a:lnTo>
                <a:lnTo>
                  <a:pt x="173" y="11"/>
                </a:lnTo>
                <a:lnTo>
                  <a:pt x="177" y="18"/>
                </a:lnTo>
                <a:lnTo>
                  <a:pt x="183" y="30"/>
                </a:lnTo>
                <a:lnTo>
                  <a:pt x="205" y="30"/>
                </a:lnTo>
                <a:lnTo>
                  <a:pt x="205" y="30"/>
                </a:lnTo>
                <a:lnTo>
                  <a:pt x="214" y="31"/>
                </a:lnTo>
                <a:lnTo>
                  <a:pt x="220" y="34"/>
                </a:lnTo>
                <a:lnTo>
                  <a:pt x="226" y="37"/>
                </a:lnTo>
                <a:lnTo>
                  <a:pt x="231" y="41"/>
                </a:lnTo>
                <a:lnTo>
                  <a:pt x="235" y="46"/>
                </a:lnTo>
                <a:lnTo>
                  <a:pt x="239" y="53"/>
                </a:lnTo>
                <a:lnTo>
                  <a:pt x="242" y="60"/>
                </a:lnTo>
                <a:lnTo>
                  <a:pt x="242" y="66"/>
                </a:lnTo>
                <a:lnTo>
                  <a:pt x="242" y="174"/>
                </a:lnTo>
                <a:lnTo>
                  <a:pt x="242" y="174"/>
                </a:lnTo>
                <a:lnTo>
                  <a:pt x="242" y="183"/>
                </a:lnTo>
                <a:lnTo>
                  <a:pt x="239" y="189"/>
                </a:lnTo>
                <a:lnTo>
                  <a:pt x="235" y="195"/>
                </a:lnTo>
                <a:lnTo>
                  <a:pt x="231" y="200"/>
                </a:lnTo>
                <a:lnTo>
                  <a:pt x="226" y="204"/>
                </a:lnTo>
                <a:lnTo>
                  <a:pt x="220" y="208"/>
                </a:lnTo>
                <a:lnTo>
                  <a:pt x="214" y="210"/>
                </a:lnTo>
                <a:lnTo>
                  <a:pt x="205" y="211"/>
                </a:lnTo>
                <a:lnTo>
                  <a:pt x="205" y="211"/>
                </a:lnTo>
                <a:close/>
                <a:moveTo>
                  <a:pt x="37" y="41"/>
                </a:moveTo>
                <a:lnTo>
                  <a:pt x="37" y="41"/>
                </a:lnTo>
                <a:lnTo>
                  <a:pt x="31" y="42"/>
                </a:lnTo>
                <a:lnTo>
                  <a:pt x="26" y="43"/>
                </a:lnTo>
                <a:lnTo>
                  <a:pt x="22" y="46"/>
                </a:lnTo>
                <a:lnTo>
                  <a:pt x="18" y="49"/>
                </a:lnTo>
                <a:lnTo>
                  <a:pt x="15" y="53"/>
                </a:lnTo>
                <a:lnTo>
                  <a:pt x="12" y="57"/>
                </a:lnTo>
                <a:lnTo>
                  <a:pt x="11" y="62"/>
                </a:lnTo>
                <a:lnTo>
                  <a:pt x="11" y="66"/>
                </a:lnTo>
                <a:lnTo>
                  <a:pt x="11" y="174"/>
                </a:lnTo>
                <a:lnTo>
                  <a:pt x="11" y="174"/>
                </a:lnTo>
                <a:lnTo>
                  <a:pt x="11" y="180"/>
                </a:lnTo>
                <a:lnTo>
                  <a:pt x="12" y="184"/>
                </a:lnTo>
                <a:lnTo>
                  <a:pt x="15" y="189"/>
                </a:lnTo>
                <a:lnTo>
                  <a:pt x="18" y="192"/>
                </a:lnTo>
                <a:lnTo>
                  <a:pt x="22" y="196"/>
                </a:lnTo>
                <a:lnTo>
                  <a:pt x="26" y="197"/>
                </a:lnTo>
                <a:lnTo>
                  <a:pt x="31" y="200"/>
                </a:lnTo>
                <a:lnTo>
                  <a:pt x="37" y="200"/>
                </a:lnTo>
                <a:lnTo>
                  <a:pt x="205" y="200"/>
                </a:lnTo>
                <a:lnTo>
                  <a:pt x="205" y="200"/>
                </a:lnTo>
                <a:lnTo>
                  <a:pt x="211" y="200"/>
                </a:lnTo>
                <a:lnTo>
                  <a:pt x="216" y="197"/>
                </a:lnTo>
                <a:lnTo>
                  <a:pt x="220" y="196"/>
                </a:lnTo>
                <a:lnTo>
                  <a:pt x="224" y="192"/>
                </a:lnTo>
                <a:lnTo>
                  <a:pt x="227" y="189"/>
                </a:lnTo>
                <a:lnTo>
                  <a:pt x="230" y="184"/>
                </a:lnTo>
                <a:lnTo>
                  <a:pt x="231" y="180"/>
                </a:lnTo>
                <a:lnTo>
                  <a:pt x="231" y="174"/>
                </a:lnTo>
                <a:lnTo>
                  <a:pt x="231" y="66"/>
                </a:lnTo>
                <a:lnTo>
                  <a:pt x="231" y="66"/>
                </a:lnTo>
                <a:lnTo>
                  <a:pt x="231" y="62"/>
                </a:lnTo>
                <a:lnTo>
                  <a:pt x="230" y="57"/>
                </a:lnTo>
                <a:lnTo>
                  <a:pt x="227" y="53"/>
                </a:lnTo>
                <a:lnTo>
                  <a:pt x="224" y="49"/>
                </a:lnTo>
                <a:lnTo>
                  <a:pt x="220" y="46"/>
                </a:lnTo>
                <a:lnTo>
                  <a:pt x="216" y="43"/>
                </a:lnTo>
                <a:lnTo>
                  <a:pt x="211" y="42"/>
                </a:lnTo>
                <a:lnTo>
                  <a:pt x="205" y="41"/>
                </a:lnTo>
                <a:lnTo>
                  <a:pt x="176" y="41"/>
                </a:lnTo>
                <a:lnTo>
                  <a:pt x="168" y="22"/>
                </a:lnTo>
                <a:lnTo>
                  <a:pt x="168" y="22"/>
                </a:lnTo>
                <a:lnTo>
                  <a:pt x="165" y="18"/>
                </a:lnTo>
                <a:lnTo>
                  <a:pt x="161" y="14"/>
                </a:lnTo>
                <a:lnTo>
                  <a:pt x="157" y="11"/>
                </a:lnTo>
                <a:lnTo>
                  <a:pt x="151" y="11"/>
                </a:lnTo>
                <a:lnTo>
                  <a:pt x="91" y="11"/>
                </a:lnTo>
                <a:lnTo>
                  <a:pt x="91" y="11"/>
                </a:lnTo>
                <a:lnTo>
                  <a:pt x="85" y="11"/>
                </a:lnTo>
                <a:lnTo>
                  <a:pt x="81" y="14"/>
                </a:lnTo>
                <a:lnTo>
                  <a:pt x="77" y="18"/>
                </a:lnTo>
                <a:lnTo>
                  <a:pt x="75" y="22"/>
                </a:lnTo>
                <a:lnTo>
                  <a:pt x="68" y="41"/>
                </a:lnTo>
                <a:lnTo>
                  <a:pt x="37" y="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43"/>
          <p:cNvSpPr>
            <a:spLocks noEditPoints="1"/>
          </p:cNvSpPr>
          <p:nvPr/>
        </p:nvSpPr>
        <p:spPr bwMode="auto">
          <a:xfrm>
            <a:off x="7679884" y="3393250"/>
            <a:ext cx="389920" cy="275793"/>
          </a:xfrm>
          <a:custGeom>
            <a:avLst/>
            <a:gdLst/>
            <a:ahLst/>
            <a:cxnLst>
              <a:cxn ang="0">
                <a:pos x="43" y="179"/>
              </a:cxn>
              <a:cxn ang="0">
                <a:pos x="35" y="178"/>
              </a:cxn>
              <a:cxn ang="0">
                <a:pos x="19" y="172"/>
              </a:cxn>
              <a:cxn ang="0">
                <a:pos x="8" y="160"/>
              </a:cxn>
              <a:cxn ang="0">
                <a:pos x="1" y="144"/>
              </a:cxn>
              <a:cxn ang="0">
                <a:pos x="0" y="43"/>
              </a:cxn>
              <a:cxn ang="0">
                <a:pos x="1" y="35"/>
              </a:cxn>
              <a:cxn ang="0">
                <a:pos x="8" y="18"/>
              </a:cxn>
              <a:cxn ang="0">
                <a:pos x="19" y="8"/>
              </a:cxn>
              <a:cxn ang="0">
                <a:pos x="35" y="1"/>
              </a:cxn>
              <a:cxn ang="0">
                <a:pos x="136" y="0"/>
              </a:cxn>
              <a:cxn ang="0">
                <a:pos x="144" y="1"/>
              </a:cxn>
              <a:cxn ang="0">
                <a:pos x="160" y="8"/>
              </a:cxn>
              <a:cxn ang="0">
                <a:pos x="171" y="18"/>
              </a:cxn>
              <a:cxn ang="0">
                <a:pos x="178" y="35"/>
              </a:cxn>
              <a:cxn ang="0">
                <a:pos x="179" y="52"/>
              </a:cxn>
              <a:cxn ang="0">
                <a:pos x="222" y="8"/>
              </a:cxn>
              <a:cxn ang="0">
                <a:pos x="233" y="4"/>
              </a:cxn>
              <a:cxn ang="0">
                <a:pos x="239" y="5"/>
              </a:cxn>
              <a:cxn ang="0">
                <a:pos x="241" y="8"/>
              </a:cxn>
              <a:cxn ang="0">
                <a:pos x="245" y="14"/>
              </a:cxn>
              <a:cxn ang="0">
                <a:pos x="247" y="162"/>
              </a:cxn>
              <a:cxn ang="0">
                <a:pos x="245" y="166"/>
              </a:cxn>
              <a:cxn ang="0">
                <a:pos x="241" y="172"/>
              </a:cxn>
              <a:cxn ang="0">
                <a:pos x="239" y="174"/>
              </a:cxn>
              <a:cxn ang="0">
                <a:pos x="233" y="175"/>
              </a:cxn>
              <a:cxn ang="0">
                <a:pos x="222" y="171"/>
              </a:cxn>
              <a:cxn ang="0">
                <a:pos x="179" y="136"/>
              </a:cxn>
              <a:cxn ang="0">
                <a:pos x="178" y="144"/>
              </a:cxn>
              <a:cxn ang="0">
                <a:pos x="171" y="160"/>
              </a:cxn>
              <a:cxn ang="0">
                <a:pos x="160" y="172"/>
              </a:cxn>
              <a:cxn ang="0">
                <a:pos x="144" y="178"/>
              </a:cxn>
              <a:cxn ang="0">
                <a:pos x="136" y="179"/>
              </a:cxn>
              <a:cxn ang="0">
                <a:pos x="43" y="10"/>
              </a:cxn>
              <a:cxn ang="0">
                <a:pos x="31" y="13"/>
              </a:cxn>
              <a:cxn ang="0">
                <a:pos x="20" y="20"/>
              </a:cxn>
              <a:cxn ang="0">
                <a:pos x="13" y="31"/>
              </a:cxn>
              <a:cxn ang="0">
                <a:pos x="10" y="43"/>
              </a:cxn>
              <a:cxn ang="0">
                <a:pos x="10" y="136"/>
              </a:cxn>
              <a:cxn ang="0">
                <a:pos x="13" y="148"/>
              </a:cxn>
              <a:cxn ang="0">
                <a:pos x="20" y="159"/>
              </a:cxn>
              <a:cxn ang="0">
                <a:pos x="31" y="166"/>
              </a:cxn>
              <a:cxn ang="0">
                <a:pos x="43" y="168"/>
              </a:cxn>
              <a:cxn ang="0">
                <a:pos x="136" y="168"/>
              </a:cxn>
              <a:cxn ang="0">
                <a:pos x="148" y="166"/>
              </a:cxn>
              <a:cxn ang="0">
                <a:pos x="159" y="159"/>
              </a:cxn>
              <a:cxn ang="0">
                <a:pos x="166" y="148"/>
              </a:cxn>
              <a:cxn ang="0">
                <a:pos x="168" y="136"/>
              </a:cxn>
              <a:cxn ang="0">
                <a:pos x="231" y="163"/>
              </a:cxn>
              <a:cxn ang="0">
                <a:pos x="233" y="164"/>
              </a:cxn>
              <a:cxn ang="0">
                <a:pos x="235" y="164"/>
              </a:cxn>
              <a:cxn ang="0">
                <a:pos x="236" y="163"/>
              </a:cxn>
              <a:cxn ang="0">
                <a:pos x="236" y="18"/>
              </a:cxn>
              <a:cxn ang="0">
                <a:pos x="236" y="16"/>
              </a:cxn>
              <a:cxn ang="0">
                <a:pos x="235" y="14"/>
              </a:cxn>
              <a:cxn ang="0">
                <a:pos x="231" y="16"/>
              </a:cxn>
              <a:cxn ang="0">
                <a:pos x="168" y="43"/>
              </a:cxn>
              <a:cxn ang="0">
                <a:pos x="167" y="36"/>
              </a:cxn>
              <a:cxn ang="0">
                <a:pos x="163" y="25"/>
              </a:cxn>
              <a:cxn ang="0">
                <a:pos x="154" y="16"/>
              </a:cxn>
              <a:cxn ang="0">
                <a:pos x="143" y="12"/>
              </a:cxn>
              <a:cxn ang="0">
                <a:pos x="43" y="10"/>
              </a:cxn>
            </a:cxnLst>
            <a:rect l="0" t="0" r="r" b="b"/>
            <a:pathLst>
              <a:path w="247" h="179">
                <a:moveTo>
                  <a:pt x="136" y="179"/>
                </a:moveTo>
                <a:lnTo>
                  <a:pt x="43" y="179"/>
                </a:lnTo>
                <a:lnTo>
                  <a:pt x="43" y="179"/>
                </a:lnTo>
                <a:lnTo>
                  <a:pt x="35" y="178"/>
                </a:lnTo>
                <a:lnTo>
                  <a:pt x="27" y="176"/>
                </a:lnTo>
                <a:lnTo>
                  <a:pt x="19" y="172"/>
                </a:lnTo>
                <a:lnTo>
                  <a:pt x="13" y="167"/>
                </a:lnTo>
                <a:lnTo>
                  <a:pt x="8" y="160"/>
                </a:lnTo>
                <a:lnTo>
                  <a:pt x="4" y="152"/>
                </a:lnTo>
                <a:lnTo>
                  <a:pt x="1" y="144"/>
                </a:lnTo>
                <a:lnTo>
                  <a:pt x="0" y="136"/>
                </a:lnTo>
                <a:lnTo>
                  <a:pt x="0" y="43"/>
                </a:lnTo>
                <a:lnTo>
                  <a:pt x="0" y="43"/>
                </a:lnTo>
                <a:lnTo>
                  <a:pt x="1" y="35"/>
                </a:lnTo>
                <a:lnTo>
                  <a:pt x="4" y="27"/>
                </a:lnTo>
                <a:lnTo>
                  <a:pt x="8" y="18"/>
                </a:lnTo>
                <a:lnTo>
                  <a:pt x="13" y="13"/>
                </a:lnTo>
                <a:lnTo>
                  <a:pt x="19" y="8"/>
                </a:lnTo>
                <a:lnTo>
                  <a:pt x="27" y="4"/>
                </a:lnTo>
                <a:lnTo>
                  <a:pt x="35" y="1"/>
                </a:lnTo>
                <a:lnTo>
                  <a:pt x="43" y="0"/>
                </a:lnTo>
                <a:lnTo>
                  <a:pt x="136" y="0"/>
                </a:lnTo>
                <a:lnTo>
                  <a:pt x="136" y="0"/>
                </a:lnTo>
                <a:lnTo>
                  <a:pt x="144" y="1"/>
                </a:lnTo>
                <a:lnTo>
                  <a:pt x="152" y="4"/>
                </a:lnTo>
                <a:lnTo>
                  <a:pt x="160" y="8"/>
                </a:lnTo>
                <a:lnTo>
                  <a:pt x="167" y="13"/>
                </a:lnTo>
                <a:lnTo>
                  <a:pt x="171" y="18"/>
                </a:lnTo>
                <a:lnTo>
                  <a:pt x="175" y="27"/>
                </a:lnTo>
                <a:lnTo>
                  <a:pt x="178" y="35"/>
                </a:lnTo>
                <a:lnTo>
                  <a:pt x="179" y="43"/>
                </a:lnTo>
                <a:lnTo>
                  <a:pt x="179" y="52"/>
                </a:lnTo>
                <a:lnTo>
                  <a:pt x="222" y="8"/>
                </a:lnTo>
                <a:lnTo>
                  <a:pt x="222" y="8"/>
                </a:lnTo>
                <a:lnTo>
                  <a:pt x="228" y="5"/>
                </a:lnTo>
                <a:lnTo>
                  <a:pt x="233" y="4"/>
                </a:lnTo>
                <a:lnTo>
                  <a:pt x="233" y="4"/>
                </a:lnTo>
                <a:lnTo>
                  <a:pt x="239" y="5"/>
                </a:lnTo>
                <a:lnTo>
                  <a:pt x="239" y="5"/>
                </a:lnTo>
                <a:lnTo>
                  <a:pt x="241" y="8"/>
                </a:lnTo>
                <a:lnTo>
                  <a:pt x="244" y="10"/>
                </a:lnTo>
                <a:lnTo>
                  <a:pt x="245" y="14"/>
                </a:lnTo>
                <a:lnTo>
                  <a:pt x="247" y="18"/>
                </a:lnTo>
                <a:lnTo>
                  <a:pt x="247" y="162"/>
                </a:lnTo>
                <a:lnTo>
                  <a:pt x="247" y="162"/>
                </a:lnTo>
                <a:lnTo>
                  <a:pt x="245" y="166"/>
                </a:lnTo>
                <a:lnTo>
                  <a:pt x="244" y="168"/>
                </a:lnTo>
                <a:lnTo>
                  <a:pt x="241" y="172"/>
                </a:lnTo>
                <a:lnTo>
                  <a:pt x="239" y="174"/>
                </a:lnTo>
                <a:lnTo>
                  <a:pt x="239" y="174"/>
                </a:lnTo>
                <a:lnTo>
                  <a:pt x="233" y="175"/>
                </a:lnTo>
                <a:lnTo>
                  <a:pt x="233" y="175"/>
                </a:lnTo>
                <a:lnTo>
                  <a:pt x="228" y="174"/>
                </a:lnTo>
                <a:lnTo>
                  <a:pt x="222" y="171"/>
                </a:lnTo>
                <a:lnTo>
                  <a:pt x="179" y="126"/>
                </a:lnTo>
                <a:lnTo>
                  <a:pt x="179" y="136"/>
                </a:lnTo>
                <a:lnTo>
                  <a:pt x="179" y="136"/>
                </a:lnTo>
                <a:lnTo>
                  <a:pt x="178" y="144"/>
                </a:lnTo>
                <a:lnTo>
                  <a:pt x="175" y="152"/>
                </a:lnTo>
                <a:lnTo>
                  <a:pt x="171" y="160"/>
                </a:lnTo>
                <a:lnTo>
                  <a:pt x="167" y="167"/>
                </a:lnTo>
                <a:lnTo>
                  <a:pt x="160" y="172"/>
                </a:lnTo>
                <a:lnTo>
                  <a:pt x="152" y="176"/>
                </a:lnTo>
                <a:lnTo>
                  <a:pt x="144" y="178"/>
                </a:lnTo>
                <a:lnTo>
                  <a:pt x="136" y="179"/>
                </a:lnTo>
                <a:lnTo>
                  <a:pt x="136" y="179"/>
                </a:lnTo>
                <a:close/>
                <a:moveTo>
                  <a:pt x="43" y="10"/>
                </a:moveTo>
                <a:lnTo>
                  <a:pt x="43" y="10"/>
                </a:lnTo>
                <a:lnTo>
                  <a:pt x="36" y="12"/>
                </a:lnTo>
                <a:lnTo>
                  <a:pt x="31" y="13"/>
                </a:lnTo>
                <a:lnTo>
                  <a:pt x="25" y="16"/>
                </a:lnTo>
                <a:lnTo>
                  <a:pt x="20" y="20"/>
                </a:lnTo>
                <a:lnTo>
                  <a:pt x="16" y="25"/>
                </a:lnTo>
                <a:lnTo>
                  <a:pt x="13" y="31"/>
                </a:lnTo>
                <a:lnTo>
                  <a:pt x="12" y="36"/>
                </a:lnTo>
                <a:lnTo>
                  <a:pt x="10" y="43"/>
                </a:lnTo>
                <a:lnTo>
                  <a:pt x="10" y="136"/>
                </a:lnTo>
                <a:lnTo>
                  <a:pt x="10" y="136"/>
                </a:lnTo>
                <a:lnTo>
                  <a:pt x="12" y="143"/>
                </a:lnTo>
                <a:lnTo>
                  <a:pt x="13" y="148"/>
                </a:lnTo>
                <a:lnTo>
                  <a:pt x="16" y="153"/>
                </a:lnTo>
                <a:lnTo>
                  <a:pt x="20" y="159"/>
                </a:lnTo>
                <a:lnTo>
                  <a:pt x="25" y="163"/>
                </a:lnTo>
                <a:lnTo>
                  <a:pt x="31" y="166"/>
                </a:lnTo>
                <a:lnTo>
                  <a:pt x="36" y="168"/>
                </a:lnTo>
                <a:lnTo>
                  <a:pt x="43" y="168"/>
                </a:lnTo>
                <a:lnTo>
                  <a:pt x="136" y="168"/>
                </a:lnTo>
                <a:lnTo>
                  <a:pt x="136" y="168"/>
                </a:lnTo>
                <a:lnTo>
                  <a:pt x="143" y="168"/>
                </a:lnTo>
                <a:lnTo>
                  <a:pt x="148" y="166"/>
                </a:lnTo>
                <a:lnTo>
                  <a:pt x="154" y="163"/>
                </a:lnTo>
                <a:lnTo>
                  <a:pt x="159" y="159"/>
                </a:lnTo>
                <a:lnTo>
                  <a:pt x="163" y="153"/>
                </a:lnTo>
                <a:lnTo>
                  <a:pt x="166" y="148"/>
                </a:lnTo>
                <a:lnTo>
                  <a:pt x="167" y="143"/>
                </a:lnTo>
                <a:lnTo>
                  <a:pt x="168" y="136"/>
                </a:lnTo>
                <a:lnTo>
                  <a:pt x="168" y="101"/>
                </a:lnTo>
                <a:lnTo>
                  <a:pt x="231" y="163"/>
                </a:lnTo>
                <a:lnTo>
                  <a:pt x="231" y="163"/>
                </a:lnTo>
                <a:lnTo>
                  <a:pt x="233" y="164"/>
                </a:lnTo>
                <a:lnTo>
                  <a:pt x="233" y="164"/>
                </a:lnTo>
                <a:lnTo>
                  <a:pt x="235" y="164"/>
                </a:lnTo>
                <a:lnTo>
                  <a:pt x="235" y="164"/>
                </a:lnTo>
                <a:lnTo>
                  <a:pt x="236" y="163"/>
                </a:lnTo>
                <a:lnTo>
                  <a:pt x="236" y="162"/>
                </a:lnTo>
                <a:lnTo>
                  <a:pt x="236" y="18"/>
                </a:lnTo>
                <a:lnTo>
                  <a:pt x="236" y="18"/>
                </a:lnTo>
                <a:lnTo>
                  <a:pt x="236" y="16"/>
                </a:lnTo>
                <a:lnTo>
                  <a:pt x="235" y="14"/>
                </a:lnTo>
                <a:lnTo>
                  <a:pt x="235" y="14"/>
                </a:lnTo>
                <a:lnTo>
                  <a:pt x="232" y="14"/>
                </a:lnTo>
                <a:lnTo>
                  <a:pt x="231" y="16"/>
                </a:lnTo>
                <a:lnTo>
                  <a:pt x="168" y="78"/>
                </a:lnTo>
                <a:lnTo>
                  <a:pt x="168" y="43"/>
                </a:lnTo>
                <a:lnTo>
                  <a:pt x="168" y="43"/>
                </a:lnTo>
                <a:lnTo>
                  <a:pt x="167" y="36"/>
                </a:lnTo>
                <a:lnTo>
                  <a:pt x="166" y="31"/>
                </a:lnTo>
                <a:lnTo>
                  <a:pt x="163" y="25"/>
                </a:lnTo>
                <a:lnTo>
                  <a:pt x="159" y="20"/>
                </a:lnTo>
                <a:lnTo>
                  <a:pt x="154" y="16"/>
                </a:lnTo>
                <a:lnTo>
                  <a:pt x="148" y="13"/>
                </a:lnTo>
                <a:lnTo>
                  <a:pt x="143" y="12"/>
                </a:lnTo>
                <a:lnTo>
                  <a:pt x="136" y="10"/>
                </a:lnTo>
                <a:lnTo>
                  <a:pt x="43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44"/>
          <p:cNvSpPr>
            <a:spLocks noEditPoints="1"/>
          </p:cNvSpPr>
          <p:nvPr/>
        </p:nvSpPr>
        <p:spPr bwMode="auto">
          <a:xfrm>
            <a:off x="9389889" y="1752281"/>
            <a:ext cx="253681" cy="363128"/>
          </a:xfrm>
          <a:custGeom>
            <a:avLst/>
            <a:gdLst/>
            <a:ahLst/>
            <a:cxnLst>
              <a:cxn ang="0">
                <a:pos x="74" y="237"/>
              </a:cxn>
              <a:cxn ang="0">
                <a:pos x="59" y="224"/>
              </a:cxn>
              <a:cxn ang="0">
                <a:pos x="2" y="104"/>
              </a:cxn>
              <a:cxn ang="0">
                <a:pos x="0" y="81"/>
              </a:cxn>
              <a:cxn ang="0">
                <a:pos x="5" y="50"/>
              </a:cxn>
              <a:cxn ang="0">
                <a:pos x="35" y="15"/>
              </a:cxn>
              <a:cxn ang="0">
                <a:pos x="73" y="2"/>
              </a:cxn>
              <a:cxn ang="0">
                <a:pos x="89" y="2"/>
              </a:cxn>
              <a:cxn ang="0">
                <a:pos x="125" y="15"/>
              </a:cxn>
              <a:cxn ang="0">
                <a:pos x="155" y="50"/>
              </a:cxn>
              <a:cxn ang="0">
                <a:pos x="162" y="81"/>
              </a:cxn>
              <a:cxn ang="0">
                <a:pos x="158" y="104"/>
              </a:cxn>
              <a:cxn ang="0">
                <a:pos x="102" y="224"/>
              </a:cxn>
              <a:cxn ang="0">
                <a:pos x="87" y="237"/>
              </a:cxn>
              <a:cxn ang="0">
                <a:pos x="81" y="11"/>
              </a:cxn>
              <a:cxn ang="0">
                <a:pos x="54" y="17"/>
              </a:cxn>
              <a:cxn ang="0">
                <a:pos x="23" y="42"/>
              </a:cxn>
              <a:cxn ang="0">
                <a:pos x="10" y="81"/>
              </a:cxn>
              <a:cxn ang="0">
                <a:pos x="14" y="106"/>
              </a:cxn>
              <a:cxn ang="0">
                <a:pos x="70" y="223"/>
              </a:cxn>
              <a:cxn ang="0">
                <a:pos x="81" y="227"/>
              </a:cxn>
              <a:cxn ang="0">
                <a:pos x="87" y="226"/>
              </a:cxn>
              <a:cxn ang="0">
                <a:pos x="145" y="106"/>
              </a:cxn>
              <a:cxn ang="0">
                <a:pos x="151" y="81"/>
              </a:cxn>
              <a:cxn ang="0">
                <a:pos x="145" y="54"/>
              </a:cxn>
              <a:cxn ang="0">
                <a:pos x="120" y="23"/>
              </a:cxn>
              <a:cxn ang="0">
                <a:pos x="81" y="11"/>
              </a:cxn>
              <a:cxn ang="0">
                <a:pos x="81" y="125"/>
              </a:cxn>
              <a:cxn ang="0">
                <a:pos x="56" y="118"/>
              </a:cxn>
              <a:cxn ang="0">
                <a:pos x="40" y="99"/>
              </a:cxn>
              <a:cxn ang="0">
                <a:pos x="37" y="81"/>
              </a:cxn>
              <a:cxn ang="0">
                <a:pos x="44" y="57"/>
              </a:cxn>
              <a:cxn ang="0">
                <a:pos x="63" y="42"/>
              </a:cxn>
              <a:cxn ang="0">
                <a:pos x="81" y="38"/>
              </a:cxn>
              <a:cxn ang="0">
                <a:pos x="105" y="46"/>
              </a:cxn>
              <a:cxn ang="0">
                <a:pos x="120" y="65"/>
              </a:cxn>
              <a:cxn ang="0">
                <a:pos x="124" y="81"/>
              </a:cxn>
              <a:cxn ang="0">
                <a:pos x="116" y="106"/>
              </a:cxn>
              <a:cxn ang="0">
                <a:pos x="97" y="122"/>
              </a:cxn>
              <a:cxn ang="0">
                <a:pos x="81" y="125"/>
              </a:cxn>
              <a:cxn ang="0">
                <a:pos x="74" y="50"/>
              </a:cxn>
              <a:cxn ang="0">
                <a:pos x="58" y="58"/>
              </a:cxn>
              <a:cxn ang="0">
                <a:pos x="48" y="75"/>
              </a:cxn>
              <a:cxn ang="0">
                <a:pos x="48" y="88"/>
              </a:cxn>
              <a:cxn ang="0">
                <a:pos x="58" y="104"/>
              </a:cxn>
              <a:cxn ang="0">
                <a:pos x="74" y="114"/>
              </a:cxn>
              <a:cxn ang="0">
                <a:pos x="87" y="114"/>
              </a:cxn>
              <a:cxn ang="0">
                <a:pos x="104" y="104"/>
              </a:cxn>
              <a:cxn ang="0">
                <a:pos x="112" y="88"/>
              </a:cxn>
              <a:cxn ang="0">
                <a:pos x="112" y="75"/>
              </a:cxn>
              <a:cxn ang="0">
                <a:pos x="104" y="58"/>
              </a:cxn>
              <a:cxn ang="0">
                <a:pos x="87" y="50"/>
              </a:cxn>
            </a:cxnLst>
            <a:rect l="0" t="0" r="r" b="b"/>
            <a:pathLst>
              <a:path w="162" h="238">
                <a:moveTo>
                  <a:pt x="81" y="238"/>
                </a:moveTo>
                <a:lnTo>
                  <a:pt x="81" y="238"/>
                </a:lnTo>
                <a:lnTo>
                  <a:pt x="74" y="237"/>
                </a:lnTo>
                <a:lnTo>
                  <a:pt x="67" y="234"/>
                </a:lnTo>
                <a:lnTo>
                  <a:pt x="62" y="230"/>
                </a:lnTo>
                <a:lnTo>
                  <a:pt x="59" y="224"/>
                </a:lnTo>
                <a:lnTo>
                  <a:pt x="5" y="110"/>
                </a:lnTo>
                <a:lnTo>
                  <a:pt x="5" y="110"/>
                </a:lnTo>
                <a:lnTo>
                  <a:pt x="2" y="104"/>
                </a:lnTo>
                <a:lnTo>
                  <a:pt x="1" y="98"/>
                </a:lnTo>
                <a:lnTo>
                  <a:pt x="0" y="81"/>
                </a:lnTo>
                <a:lnTo>
                  <a:pt x="0" y="81"/>
                </a:lnTo>
                <a:lnTo>
                  <a:pt x="0" y="73"/>
                </a:lnTo>
                <a:lnTo>
                  <a:pt x="1" y="65"/>
                </a:lnTo>
                <a:lnTo>
                  <a:pt x="5" y="50"/>
                </a:lnTo>
                <a:lnTo>
                  <a:pt x="13" y="37"/>
                </a:lnTo>
                <a:lnTo>
                  <a:pt x="23" y="25"/>
                </a:lnTo>
                <a:lnTo>
                  <a:pt x="35" y="15"/>
                </a:lnTo>
                <a:lnTo>
                  <a:pt x="48" y="7"/>
                </a:lnTo>
                <a:lnTo>
                  <a:pt x="64" y="3"/>
                </a:lnTo>
                <a:lnTo>
                  <a:pt x="73" y="2"/>
                </a:lnTo>
                <a:lnTo>
                  <a:pt x="81" y="0"/>
                </a:lnTo>
                <a:lnTo>
                  <a:pt x="81" y="0"/>
                </a:lnTo>
                <a:lnTo>
                  <a:pt x="89" y="2"/>
                </a:lnTo>
                <a:lnTo>
                  <a:pt x="97" y="3"/>
                </a:lnTo>
                <a:lnTo>
                  <a:pt x="112" y="7"/>
                </a:lnTo>
                <a:lnTo>
                  <a:pt x="125" y="15"/>
                </a:lnTo>
                <a:lnTo>
                  <a:pt x="137" y="25"/>
                </a:lnTo>
                <a:lnTo>
                  <a:pt x="147" y="37"/>
                </a:lnTo>
                <a:lnTo>
                  <a:pt x="155" y="50"/>
                </a:lnTo>
                <a:lnTo>
                  <a:pt x="159" y="65"/>
                </a:lnTo>
                <a:lnTo>
                  <a:pt x="160" y="73"/>
                </a:lnTo>
                <a:lnTo>
                  <a:pt x="162" y="81"/>
                </a:lnTo>
                <a:lnTo>
                  <a:pt x="162" y="81"/>
                </a:lnTo>
                <a:lnTo>
                  <a:pt x="160" y="98"/>
                </a:lnTo>
                <a:lnTo>
                  <a:pt x="158" y="104"/>
                </a:lnTo>
                <a:lnTo>
                  <a:pt x="156" y="110"/>
                </a:lnTo>
                <a:lnTo>
                  <a:pt x="102" y="224"/>
                </a:lnTo>
                <a:lnTo>
                  <a:pt x="102" y="224"/>
                </a:lnTo>
                <a:lnTo>
                  <a:pt x="98" y="230"/>
                </a:lnTo>
                <a:lnTo>
                  <a:pt x="93" y="234"/>
                </a:lnTo>
                <a:lnTo>
                  <a:pt x="87" y="237"/>
                </a:lnTo>
                <a:lnTo>
                  <a:pt x="81" y="238"/>
                </a:lnTo>
                <a:lnTo>
                  <a:pt x="81" y="238"/>
                </a:lnTo>
                <a:close/>
                <a:moveTo>
                  <a:pt x="81" y="11"/>
                </a:moveTo>
                <a:lnTo>
                  <a:pt x="81" y="11"/>
                </a:lnTo>
                <a:lnTo>
                  <a:pt x="66" y="12"/>
                </a:lnTo>
                <a:lnTo>
                  <a:pt x="54" y="17"/>
                </a:lnTo>
                <a:lnTo>
                  <a:pt x="41" y="23"/>
                </a:lnTo>
                <a:lnTo>
                  <a:pt x="31" y="33"/>
                </a:lnTo>
                <a:lnTo>
                  <a:pt x="23" y="42"/>
                </a:lnTo>
                <a:lnTo>
                  <a:pt x="16" y="54"/>
                </a:lnTo>
                <a:lnTo>
                  <a:pt x="12" y="68"/>
                </a:lnTo>
                <a:lnTo>
                  <a:pt x="10" y="81"/>
                </a:lnTo>
                <a:lnTo>
                  <a:pt x="10" y="81"/>
                </a:lnTo>
                <a:lnTo>
                  <a:pt x="12" y="95"/>
                </a:lnTo>
                <a:lnTo>
                  <a:pt x="14" y="106"/>
                </a:lnTo>
                <a:lnTo>
                  <a:pt x="68" y="220"/>
                </a:lnTo>
                <a:lnTo>
                  <a:pt x="68" y="220"/>
                </a:lnTo>
                <a:lnTo>
                  <a:pt x="70" y="223"/>
                </a:lnTo>
                <a:lnTo>
                  <a:pt x="73" y="226"/>
                </a:lnTo>
                <a:lnTo>
                  <a:pt x="77" y="227"/>
                </a:lnTo>
                <a:lnTo>
                  <a:pt x="81" y="227"/>
                </a:lnTo>
                <a:lnTo>
                  <a:pt x="81" y="227"/>
                </a:lnTo>
                <a:lnTo>
                  <a:pt x="83" y="227"/>
                </a:lnTo>
                <a:lnTo>
                  <a:pt x="87" y="226"/>
                </a:lnTo>
                <a:lnTo>
                  <a:pt x="90" y="223"/>
                </a:lnTo>
                <a:lnTo>
                  <a:pt x="93" y="220"/>
                </a:lnTo>
                <a:lnTo>
                  <a:pt x="145" y="106"/>
                </a:lnTo>
                <a:lnTo>
                  <a:pt x="145" y="106"/>
                </a:lnTo>
                <a:lnTo>
                  <a:pt x="150" y="95"/>
                </a:lnTo>
                <a:lnTo>
                  <a:pt x="151" y="81"/>
                </a:lnTo>
                <a:lnTo>
                  <a:pt x="151" y="81"/>
                </a:lnTo>
                <a:lnTo>
                  <a:pt x="150" y="68"/>
                </a:lnTo>
                <a:lnTo>
                  <a:pt x="145" y="54"/>
                </a:lnTo>
                <a:lnTo>
                  <a:pt x="139" y="42"/>
                </a:lnTo>
                <a:lnTo>
                  <a:pt x="129" y="33"/>
                </a:lnTo>
                <a:lnTo>
                  <a:pt x="120" y="23"/>
                </a:lnTo>
                <a:lnTo>
                  <a:pt x="108" y="17"/>
                </a:lnTo>
                <a:lnTo>
                  <a:pt x="94" y="12"/>
                </a:lnTo>
                <a:lnTo>
                  <a:pt x="81" y="11"/>
                </a:lnTo>
                <a:lnTo>
                  <a:pt x="81" y="11"/>
                </a:lnTo>
                <a:close/>
                <a:moveTo>
                  <a:pt x="81" y="125"/>
                </a:moveTo>
                <a:lnTo>
                  <a:pt x="81" y="125"/>
                </a:lnTo>
                <a:lnTo>
                  <a:pt x="71" y="125"/>
                </a:lnTo>
                <a:lnTo>
                  <a:pt x="63" y="122"/>
                </a:lnTo>
                <a:lnTo>
                  <a:pt x="56" y="118"/>
                </a:lnTo>
                <a:lnTo>
                  <a:pt x="50" y="112"/>
                </a:lnTo>
                <a:lnTo>
                  <a:pt x="44" y="106"/>
                </a:lnTo>
                <a:lnTo>
                  <a:pt x="40" y="99"/>
                </a:lnTo>
                <a:lnTo>
                  <a:pt x="37" y="91"/>
                </a:lnTo>
                <a:lnTo>
                  <a:pt x="37" y="81"/>
                </a:lnTo>
                <a:lnTo>
                  <a:pt x="37" y="81"/>
                </a:lnTo>
                <a:lnTo>
                  <a:pt x="37" y="73"/>
                </a:lnTo>
                <a:lnTo>
                  <a:pt x="40" y="65"/>
                </a:lnTo>
                <a:lnTo>
                  <a:pt x="44" y="57"/>
                </a:lnTo>
                <a:lnTo>
                  <a:pt x="50" y="52"/>
                </a:lnTo>
                <a:lnTo>
                  <a:pt x="56" y="46"/>
                </a:lnTo>
                <a:lnTo>
                  <a:pt x="63" y="42"/>
                </a:lnTo>
                <a:lnTo>
                  <a:pt x="71" y="39"/>
                </a:lnTo>
                <a:lnTo>
                  <a:pt x="81" y="38"/>
                </a:lnTo>
                <a:lnTo>
                  <a:pt x="81" y="38"/>
                </a:lnTo>
                <a:lnTo>
                  <a:pt x="89" y="39"/>
                </a:lnTo>
                <a:lnTo>
                  <a:pt x="97" y="42"/>
                </a:lnTo>
                <a:lnTo>
                  <a:pt x="105" y="46"/>
                </a:lnTo>
                <a:lnTo>
                  <a:pt x="110" y="52"/>
                </a:lnTo>
                <a:lnTo>
                  <a:pt x="116" y="57"/>
                </a:lnTo>
                <a:lnTo>
                  <a:pt x="120" y="65"/>
                </a:lnTo>
                <a:lnTo>
                  <a:pt x="123" y="73"/>
                </a:lnTo>
                <a:lnTo>
                  <a:pt x="124" y="81"/>
                </a:lnTo>
                <a:lnTo>
                  <a:pt x="124" y="81"/>
                </a:lnTo>
                <a:lnTo>
                  <a:pt x="123" y="91"/>
                </a:lnTo>
                <a:lnTo>
                  <a:pt x="120" y="99"/>
                </a:lnTo>
                <a:lnTo>
                  <a:pt x="116" y="106"/>
                </a:lnTo>
                <a:lnTo>
                  <a:pt x="110" y="112"/>
                </a:lnTo>
                <a:lnTo>
                  <a:pt x="105" y="118"/>
                </a:lnTo>
                <a:lnTo>
                  <a:pt x="97" y="122"/>
                </a:lnTo>
                <a:lnTo>
                  <a:pt x="89" y="125"/>
                </a:lnTo>
                <a:lnTo>
                  <a:pt x="81" y="125"/>
                </a:lnTo>
                <a:lnTo>
                  <a:pt x="81" y="125"/>
                </a:lnTo>
                <a:close/>
                <a:moveTo>
                  <a:pt x="81" y="49"/>
                </a:moveTo>
                <a:lnTo>
                  <a:pt x="81" y="49"/>
                </a:lnTo>
                <a:lnTo>
                  <a:pt x="74" y="50"/>
                </a:lnTo>
                <a:lnTo>
                  <a:pt x="67" y="52"/>
                </a:lnTo>
                <a:lnTo>
                  <a:pt x="62" y="54"/>
                </a:lnTo>
                <a:lnTo>
                  <a:pt x="58" y="58"/>
                </a:lnTo>
                <a:lnTo>
                  <a:pt x="54" y="64"/>
                </a:lnTo>
                <a:lnTo>
                  <a:pt x="51" y="69"/>
                </a:lnTo>
                <a:lnTo>
                  <a:pt x="48" y="75"/>
                </a:lnTo>
                <a:lnTo>
                  <a:pt x="48" y="81"/>
                </a:lnTo>
                <a:lnTo>
                  <a:pt x="48" y="81"/>
                </a:lnTo>
                <a:lnTo>
                  <a:pt x="48" y="88"/>
                </a:lnTo>
                <a:lnTo>
                  <a:pt x="51" y="95"/>
                </a:lnTo>
                <a:lnTo>
                  <a:pt x="54" y="100"/>
                </a:lnTo>
                <a:lnTo>
                  <a:pt x="58" y="104"/>
                </a:lnTo>
                <a:lnTo>
                  <a:pt x="62" y="108"/>
                </a:lnTo>
                <a:lnTo>
                  <a:pt x="67" y="111"/>
                </a:lnTo>
                <a:lnTo>
                  <a:pt x="74" y="114"/>
                </a:lnTo>
                <a:lnTo>
                  <a:pt x="81" y="114"/>
                </a:lnTo>
                <a:lnTo>
                  <a:pt x="81" y="114"/>
                </a:lnTo>
                <a:lnTo>
                  <a:pt x="87" y="114"/>
                </a:lnTo>
                <a:lnTo>
                  <a:pt x="93" y="111"/>
                </a:lnTo>
                <a:lnTo>
                  <a:pt x="98" y="108"/>
                </a:lnTo>
                <a:lnTo>
                  <a:pt x="104" y="104"/>
                </a:lnTo>
                <a:lnTo>
                  <a:pt x="108" y="100"/>
                </a:lnTo>
                <a:lnTo>
                  <a:pt x="110" y="95"/>
                </a:lnTo>
                <a:lnTo>
                  <a:pt x="112" y="88"/>
                </a:lnTo>
                <a:lnTo>
                  <a:pt x="113" y="81"/>
                </a:lnTo>
                <a:lnTo>
                  <a:pt x="113" y="81"/>
                </a:lnTo>
                <a:lnTo>
                  <a:pt x="112" y="75"/>
                </a:lnTo>
                <a:lnTo>
                  <a:pt x="110" y="69"/>
                </a:lnTo>
                <a:lnTo>
                  <a:pt x="108" y="64"/>
                </a:lnTo>
                <a:lnTo>
                  <a:pt x="104" y="58"/>
                </a:lnTo>
                <a:lnTo>
                  <a:pt x="98" y="54"/>
                </a:lnTo>
                <a:lnTo>
                  <a:pt x="93" y="52"/>
                </a:lnTo>
                <a:lnTo>
                  <a:pt x="87" y="50"/>
                </a:lnTo>
                <a:lnTo>
                  <a:pt x="81" y="49"/>
                </a:lnTo>
                <a:lnTo>
                  <a:pt x="81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Freeform 45"/>
          <p:cNvSpPr>
            <a:spLocks noEditPoints="1"/>
          </p:cNvSpPr>
          <p:nvPr/>
        </p:nvSpPr>
        <p:spPr bwMode="auto">
          <a:xfrm>
            <a:off x="9333515" y="3356478"/>
            <a:ext cx="338243" cy="330951"/>
          </a:xfrm>
          <a:custGeom>
            <a:avLst/>
            <a:gdLst/>
            <a:ahLst/>
            <a:cxnLst>
              <a:cxn ang="0">
                <a:pos x="76" y="217"/>
              </a:cxn>
              <a:cxn ang="0">
                <a:pos x="72" y="216"/>
              </a:cxn>
              <a:cxn ang="0">
                <a:pos x="41" y="177"/>
              </a:cxn>
              <a:cxn ang="0">
                <a:pos x="4" y="150"/>
              </a:cxn>
              <a:cxn ang="0">
                <a:pos x="0" y="142"/>
              </a:cxn>
              <a:cxn ang="0">
                <a:pos x="0" y="138"/>
              </a:cxn>
              <a:cxn ang="0">
                <a:pos x="18" y="120"/>
              </a:cxn>
              <a:cxn ang="0">
                <a:pos x="20" y="117"/>
              </a:cxn>
              <a:cxn ang="0">
                <a:pos x="24" y="117"/>
              </a:cxn>
              <a:cxn ang="0">
                <a:pos x="53" y="124"/>
              </a:cxn>
              <a:cxn ang="0">
                <a:pos x="15" y="55"/>
              </a:cxn>
              <a:cxn ang="0">
                <a:pos x="11" y="53"/>
              </a:cxn>
              <a:cxn ang="0">
                <a:pos x="10" y="48"/>
              </a:cxn>
              <a:cxn ang="0">
                <a:pos x="12" y="39"/>
              </a:cxn>
              <a:cxn ang="0">
                <a:pos x="31" y="20"/>
              </a:cxn>
              <a:cxn ang="0">
                <a:pos x="41" y="17"/>
              </a:cxn>
              <a:cxn ang="0">
                <a:pos x="157" y="19"/>
              </a:cxn>
              <a:cxn ang="0">
                <a:pos x="166" y="12"/>
              </a:cxn>
              <a:cxn ang="0">
                <a:pos x="188" y="1"/>
              </a:cxn>
              <a:cxn ang="0">
                <a:pos x="197" y="0"/>
              </a:cxn>
              <a:cxn ang="0">
                <a:pos x="209" y="3"/>
              </a:cxn>
              <a:cxn ang="0">
                <a:pos x="212" y="5"/>
              </a:cxn>
              <a:cxn ang="0">
                <a:pos x="218" y="16"/>
              </a:cxn>
              <a:cxn ang="0">
                <a:pos x="215" y="32"/>
              </a:cxn>
              <a:cxn ang="0">
                <a:pos x="212" y="40"/>
              </a:cxn>
              <a:cxn ang="0">
                <a:pos x="204" y="54"/>
              </a:cxn>
              <a:cxn ang="0">
                <a:pos x="177" y="82"/>
              </a:cxn>
              <a:cxn ang="0">
                <a:pos x="200" y="181"/>
              </a:cxn>
              <a:cxn ang="0">
                <a:pos x="199" y="188"/>
              </a:cxn>
              <a:cxn ang="0">
                <a:pos x="196" y="192"/>
              </a:cxn>
              <a:cxn ang="0">
                <a:pos x="177" y="206"/>
              </a:cxn>
              <a:cxn ang="0">
                <a:pos x="170" y="208"/>
              </a:cxn>
              <a:cxn ang="0">
                <a:pos x="168" y="208"/>
              </a:cxn>
              <a:cxn ang="0">
                <a:pos x="164" y="205"/>
              </a:cxn>
              <a:cxn ang="0">
                <a:pos x="124" y="134"/>
              </a:cxn>
              <a:cxn ang="0">
                <a:pos x="100" y="190"/>
              </a:cxn>
              <a:cxn ang="0">
                <a:pos x="100" y="196"/>
              </a:cxn>
              <a:cxn ang="0">
                <a:pos x="84" y="215"/>
              </a:cxn>
              <a:cxn ang="0">
                <a:pos x="80" y="216"/>
              </a:cxn>
              <a:cxn ang="0">
                <a:pos x="76" y="217"/>
              </a:cxn>
              <a:cxn ang="0">
                <a:pos x="49" y="170"/>
              </a:cxn>
              <a:cxn ang="0">
                <a:pos x="89" y="193"/>
              </a:cxn>
              <a:cxn ang="0">
                <a:pos x="127" y="116"/>
              </a:cxn>
              <a:cxn ang="0">
                <a:pos x="189" y="184"/>
              </a:cxn>
              <a:cxn ang="0">
                <a:pos x="191" y="53"/>
              </a:cxn>
              <a:cxn ang="0">
                <a:pos x="199" y="42"/>
              </a:cxn>
              <a:cxn ang="0">
                <a:pos x="205" y="30"/>
              </a:cxn>
              <a:cxn ang="0">
                <a:pos x="207" y="24"/>
              </a:cxn>
              <a:cxn ang="0">
                <a:pos x="207" y="16"/>
              </a:cxn>
              <a:cxn ang="0">
                <a:pos x="204" y="13"/>
              </a:cxn>
              <a:cxn ang="0">
                <a:pos x="197" y="11"/>
              </a:cxn>
              <a:cxn ang="0">
                <a:pos x="191" y="12"/>
              </a:cxn>
              <a:cxn ang="0">
                <a:pos x="173" y="20"/>
              </a:cxn>
              <a:cxn ang="0">
                <a:pos x="139" y="53"/>
              </a:cxn>
              <a:cxn ang="0">
                <a:pos x="20" y="47"/>
              </a:cxn>
              <a:cxn ang="0">
                <a:pos x="56" y="136"/>
              </a:cxn>
              <a:cxn ang="0">
                <a:pos x="11" y="142"/>
              </a:cxn>
            </a:cxnLst>
            <a:rect l="0" t="0" r="r" b="b"/>
            <a:pathLst>
              <a:path w="218" h="217">
                <a:moveTo>
                  <a:pt x="76" y="217"/>
                </a:moveTo>
                <a:lnTo>
                  <a:pt x="76" y="217"/>
                </a:lnTo>
                <a:lnTo>
                  <a:pt x="76" y="217"/>
                </a:lnTo>
                <a:lnTo>
                  <a:pt x="72" y="216"/>
                </a:lnTo>
                <a:lnTo>
                  <a:pt x="68" y="213"/>
                </a:lnTo>
                <a:lnTo>
                  <a:pt x="41" y="177"/>
                </a:lnTo>
                <a:lnTo>
                  <a:pt x="4" y="150"/>
                </a:lnTo>
                <a:lnTo>
                  <a:pt x="4" y="150"/>
                </a:lnTo>
                <a:lnTo>
                  <a:pt x="2" y="147"/>
                </a:lnTo>
                <a:lnTo>
                  <a:pt x="0" y="142"/>
                </a:lnTo>
                <a:lnTo>
                  <a:pt x="0" y="142"/>
                </a:lnTo>
                <a:lnTo>
                  <a:pt x="0" y="138"/>
                </a:lnTo>
                <a:lnTo>
                  <a:pt x="3" y="135"/>
                </a:lnTo>
                <a:lnTo>
                  <a:pt x="18" y="120"/>
                </a:lnTo>
                <a:lnTo>
                  <a:pt x="18" y="120"/>
                </a:lnTo>
                <a:lnTo>
                  <a:pt x="20" y="117"/>
                </a:lnTo>
                <a:lnTo>
                  <a:pt x="24" y="117"/>
                </a:lnTo>
                <a:lnTo>
                  <a:pt x="24" y="117"/>
                </a:lnTo>
                <a:lnTo>
                  <a:pt x="27" y="117"/>
                </a:lnTo>
                <a:lnTo>
                  <a:pt x="53" y="124"/>
                </a:lnTo>
                <a:lnTo>
                  <a:pt x="84" y="93"/>
                </a:lnTo>
                <a:lnTo>
                  <a:pt x="15" y="55"/>
                </a:lnTo>
                <a:lnTo>
                  <a:pt x="15" y="55"/>
                </a:lnTo>
                <a:lnTo>
                  <a:pt x="11" y="53"/>
                </a:lnTo>
                <a:lnTo>
                  <a:pt x="10" y="48"/>
                </a:lnTo>
                <a:lnTo>
                  <a:pt x="10" y="48"/>
                </a:lnTo>
                <a:lnTo>
                  <a:pt x="10" y="43"/>
                </a:lnTo>
                <a:lnTo>
                  <a:pt x="12" y="39"/>
                </a:lnTo>
                <a:lnTo>
                  <a:pt x="31" y="20"/>
                </a:lnTo>
                <a:lnTo>
                  <a:pt x="31" y="20"/>
                </a:lnTo>
                <a:lnTo>
                  <a:pt x="37" y="17"/>
                </a:lnTo>
                <a:lnTo>
                  <a:pt x="41" y="17"/>
                </a:lnTo>
                <a:lnTo>
                  <a:pt x="137" y="40"/>
                </a:lnTo>
                <a:lnTo>
                  <a:pt x="157" y="19"/>
                </a:lnTo>
                <a:lnTo>
                  <a:pt x="157" y="19"/>
                </a:lnTo>
                <a:lnTo>
                  <a:pt x="166" y="12"/>
                </a:lnTo>
                <a:lnTo>
                  <a:pt x="177" y="5"/>
                </a:lnTo>
                <a:lnTo>
                  <a:pt x="188" y="1"/>
                </a:lnTo>
                <a:lnTo>
                  <a:pt x="197" y="0"/>
                </a:lnTo>
                <a:lnTo>
                  <a:pt x="197" y="0"/>
                </a:lnTo>
                <a:lnTo>
                  <a:pt x="205" y="1"/>
                </a:lnTo>
                <a:lnTo>
                  <a:pt x="209" y="3"/>
                </a:lnTo>
                <a:lnTo>
                  <a:pt x="212" y="5"/>
                </a:lnTo>
                <a:lnTo>
                  <a:pt x="212" y="5"/>
                </a:lnTo>
                <a:lnTo>
                  <a:pt x="216" y="11"/>
                </a:lnTo>
                <a:lnTo>
                  <a:pt x="218" y="16"/>
                </a:lnTo>
                <a:lnTo>
                  <a:pt x="218" y="24"/>
                </a:lnTo>
                <a:lnTo>
                  <a:pt x="215" y="32"/>
                </a:lnTo>
                <a:lnTo>
                  <a:pt x="215" y="32"/>
                </a:lnTo>
                <a:lnTo>
                  <a:pt x="212" y="40"/>
                </a:lnTo>
                <a:lnTo>
                  <a:pt x="208" y="47"/>
                </a:lnTo>
                <a:lnTo>
                  <a:pt x="204" y="54"/>
                </a:lnTo>
                <a:lnTo>
                  <a:pt x="199" y="59"/>
                </a:lnTo>
                <a:lnTo>
                  <a:pt x="177" y="82"/>
                </a:lnTo>
                <a:lnTo>
                  <a:pt x="200" y="181"/>
                </a:lnTo>
                <a:lnTo>
                  <a:pt x="200" y="181"/>
                </a:lnTo>
                <a:lnTo>
                  <a:pt x="200" y="184"/>
                </a:lnTo>
                <a:lnTo>
                  <a:pt x="199" y="188"/>
                </a:lnTo>
                <a:lnTo>
                  <a:pt x="197" y="189"/>
                </a:lnTo>
                <a:lnTo>
                  <a:pt x="196" y="192"/>
                </a:lnTo>
                <a:lnTo>
                  <a:pt x="177" y="206"/>
                </a:lnTo>
                <a:lnTo>
                  <a:pt x="177" y="206"/>
                </a:lnTo>
                <a:lnTo>
                  <a:pt x="174" y="208"/>
                </a:lnTo>
                <a:lnTo>
                  <a:pt x="170" y="208"/>
                </a:lnTo>
                <a:lnTo>
                  <a:pt x="170" y="208"/>
                </a:lnTo>
                <a:lnTo>
                  <a:pt x="168" y="208"/>
                </a:lnTo>
                <a:lnTo>
                  <a:pt x="168" y="208"/>
                </a:lnTo>
                <a:lnTo>
                  <a:pt x="164" y="205"/>
                </a:lnTo>
                <a:lnTo>
                  <a:pt x="162" y="202"/>
                </a:lnTo>
                <a:lnTo>
                  <a:pt x="124" y="134"/>
                </a:lnTo>
                <a:lnTo>
                  <a:pt x="93" y="165"/>
                </a:lnTo>
                <a:lnTo>
                  <a:pt x="100" y="190"/>
                </a:lnTo>
                <a:lnTo>
                  <a:pt x="100" y="190"/>
                </a:lnTo>
                <a:lnTo>
                  <a:pt x="100" y="196"/>
                </a:lnTo>
                <a:lnTo>
                  <a:pt x="97" y="200"/>
                </a:lnTo>
                <a:lnTo>
                  <a:pt x="84" y="215"/>
                </a:lnTo>
                <a:lnTo>
                  <a:pt x="84" y="215"/>
                </a:lnTo>
                <a:lnTo>
                  <a:pt x="80" y="216"/>
                </a:lnTo>
                <a:lnTo>
                  <a:pt x="76" y="217"/>
                </a:lnTo>
                <a:lnTo>
                  <a:pt x="76" y="217"/>
                </a:lnTo>
                <a:close/>
                <a:moveTo>
                  <a:pt x="11" y="142"/>
                </a:moveTo>
                <a:lnTo>
                  <a:pt x="49" y="170"/>
                </a:lnTo>
                <a:lnTo>
                  <a:pt x="76" y="206"/>
                </a:lnTo>
                <a:lnTo>
                  <a:pt x="89" y="193"/>
                </a:lnTo>
                <a:lnTo>
                  <a:pt x="81" y="162"/>
                </a:lnTo>
                <a:lnTo>
                  <a:pt x="127" y="116"/>
                </a:lnTo>
                <a:lnTo>
                  <a:pt x="170" y="197"/>
                </a:lnTo>
                <a:lnTo>
                  <a:pt x="189" y="184"/>
                </a:lnTo>
                <a:lnTo>
                  <a:pt x="165" y="78"/>
                </a:lnTo>
                <a:lnTo>
                  <a:pt x="191" y="53"/>
                </a:lnTo>
                <a:lnTo>
                  <a:pt x="191" y="53"/>
                </a:lnTo>
                <a:lnTo>
                  <a:pt x="199" y="42"/>
                </a:lnTo>
                <a:lnTo>
                  <a:pt x="203" y="35"/>
                </a:lnTo>
                <a:lnTo>
                  <a:pt x="205" y="30"/>
                </a:lnTo>
                <a:lnTo>
                  <a:pt x="205" y="30"/>
                </a:lnTo>
                <a:lnTo>
                  <a:pt x="207" y="24"/>
                </a:lnTo>
                <a:lnTo>
                  <a:pt x="207" y="19"/>
                </a:lnTo>
                <a:lnTo>
                  <a:pt x="207" y="16"/>
                </a:lnTo>
                <a:lnTo>
                  <a:pt x="204" y="13"/>
                </a:lnTo>
                <a:lnTo>
                  <a:pt x="204" y="13"/>
                </a:lnTo>
                <a:lnTo>
                  <a:pt x="201" y="11"/>
                </a:lnTo>
                <a:lnTo>
                  <a:pt x="197" y="11"/>
                </a:lnTo>
                <a:lnTo>
                  <a:pt x="197" y="11"/>
                </a:lnTo>
                <a:lnTo>
                  <a:pt x="191" y="12"/>
                </a:lnTo>
                <a:lnTo>
                  <a:pt x="181" y="15"/>
                </a:lnTo>
                <a:lnTo>
                  <a:pt x="173" y="20"/>
                </a:lnTo>
                <a:lnTo>
                  <a:pt x="165" y="27"/>
                </a:lnTo>
                <a:lnTo>
                  <a:pt x="139" y="53"/>
                </a:lnTo>
                <a:lnTo>
                  <a:pt x="38" y="28"/>
                </a:lnTo>
                <a:lnTo>
                  <a:pt x="20" y="47"/>
                </a:lnTo>
                <a:lnTo>
                  <a:pt x="101" y="90"/>
                </a:lnTo>
                <a:lnTo>
                  <a:pt x="56" y="136"/>
                </a:lnTo>
                <a:lnTo>
                  <a:pt x="24" y="128"/>
                </a:lnTo>
                <a:lnTo>
                  <a:pt x="11" y="14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9" name="Freeform 46"/>
          <p:cNvSpPr>
            <a:spLocks noEditPoints="1"/>
          </p:cNvSpPr>
          <p:nvPr/>
        </p:nvSpPr>
        <p:spPr bwMode="auto">
          <a:xfrm>
            <a:off x="4452484" y="3356478"/>
            <a:ext cx="385221" cy="330951"/>
          </a:xfrm>
          <a:custGeom>
            <a:avLst/>
            <a:gdLst/>
            <a:ahLst/>
            <a:cxnLst>
              <a:cxn ang="0">
                <a:pos x="24" y="215"/>
              </a:cxn>
              <a:cxn ang="0">
                <a:pos x="17" y="205"/>
              </a:cxn>
              <a:cxn ang="0">
                <a:pos x="17" y="201"/>
              </a:cxn>
              <a:cxn ang="0">
                <a:pos x="21" y="193"/>
              </a:cxn>
              <a:cxn ang="0">
                <a:pos x="25" y="189"/>
              </a:cxn>
              <a:cxn ang="0">
                <a:pos x="44" y="160"/>
              </a:cxn>
              <a:cxn ang="0">
                <a:pos x="25" y="146"/>
              </a:cxn>
              <a:cxn ang="0">
                <a:pos x="6" y="120"/>
              </a:cxn>
              <a:cxn ang="0">
                <a:pos x="0" y="91"/>
              </a:cxn>
              <a:cxn ang="0">
                <a:pos x="2" y="73"/>
              </a:cxn>
              <a:cxn ang="0">
                <a:pos x="14" y="47"/>
              </a:cxn>
              <a:cxn ang="0">
                <a:pos x="36" y="27"/>
              </a:cxn>
              <a:cxn ang="0">
                <a:pos x="64" y="11"/>
              </a:cxn>
              <a:cxn ang="0">
                <a:pos x="100" y="3"/>
              </a:cxn>
              <a:cxn ang="0">
                <a:pos x="124" y="0"/>
              </a:cxn>
              <a:cxn ang="0">
                <a:pos x="162" y="4"/>
              </a:cxn>
              <a:cxn ang="0">
                <a:pos x="194" y="16"/>
              </a:cxn>
              <a:cxn ang="0">
                <a:pos x="220" y="34"/>
              </a:cxn>
              <a:cxn ang="0">
                <a:pos x="239" y="56"/>
              </a:cxn>
              <a:cxn ang="0">
                <a:pos x="248" y="81"/>
              </a:cxn>
              <a:cxn ang="0">
                <a:pos x="248" y="100"/>
              </a:cxn>
              <a:cxn ang="0">
                <a:pos x="239" y="126"/>
              </a:cxn>
              <a:cxn ang="0">
                <a:pos x="220" y="149"/>
              </a:cxn>
              <a:cxn ang="0">
                <a:pos x="194" y="166"/>
              </a:cxn>
              <a:cxn ang="0">
                <a:pos x="162" y="177"/>
              </a:cxn>
              <a:cxn ang="0">
                <a:pos x="124" y="181"/>
              </a:cxn>
              <a:cxn ang="0">
                <a:pos x="106" y="180"/>
              </a:cxn>
              <a:cxn ang="0">
                <a:pos x="62" y="207"/>
              </a:cxn>
              <a:cxn ang="0">
                <a:pos x="29" y="215"/>
              </a:cxn>
              <a:cxn ang="0">
                <a:pos x="28" y="204"/>
              </a:cxn>
              <a:cxn ang="0">
                <a:pos x="43" y="201"/>
              </a:cxn>
              <a:cxn ang="0">
                <a:pos x="74" y="189"/>
              </a:cxn>
              <a:cxn ang="0">
                <a:pos x="104" y="169"/>
              </a:cxn>
              <a:cxn ang="0">
                <a:pos x="124" y="170"/>
              </a:cxn>
              <a:cxn ang="0">
                <a:pos x="147" y="169"/>
              </a:cxn>
              <a:cxn ang="0">
                <a:pos x="197" y="153"/>
              </a:cxn>
              <a:cxn ang="0">
                <a:pos x="218" y="135"/>
              </a:cxn>
              <a:cxn ang="0">
                <a:pos x="232" y="115"/>
              </a:cxn>
              <a:cxn ang="0">
                <a:pos x="237" y="91"/>
              </a:cxn>
              <a:cxn ang="0">
                <a:pos x="236" y="74"/>
              </a:cxn>
              <a:cxn ang="0">
                <a:pos x="224" y="53"/>
              </a:cxn>
              <a:cxn ang="0">
                <a:pos x="205" y="35"/>
              </a:cxn>
              <a:cxn ang="0">
                <a:pos x="168" y="18"/>
              </a:cxn>
              <a:cxn ang="0">
                <a:pos x="124" y="11"/>
              </a:cxn>
              <a:cxn ang="0">
                <a:pos x="101" y="14"/>
              </a:cxn>
              <a:cxn ang="0">
                <a:pos x="52" y="30"/>
              </a:cxn>
              <a:cxn ang="0">
                <a:pos x="31" y="46"/>
              </a:cxn>
              <a:cxn ang="0">
                <a:pos x="16" y="68"/>
              </a:cxn>
              <a:cxn ang="0">
                <a:pos x="10" y="91"/>
              </a:cxn>
              <a:cxn ang="0">
                <a:pos x="13" y="108"/>
              </a:cxn>
              <a:cxn ang="0">
                <a:pos x="28" y="133"/>
              </a:cxn>
              <a:cxn ang="0">
                <a:pos x="52" y="153"/>
              </a:cxn>
              <a:cxn ang="0">
                <a:pos x="55" y="160"/>
              </a:cxn>
              <a:cxn ang="0">
                <a:pos x="39" y="191"/>
              </a:cxn>
              <a:cxn ang="0">
                <a:pos x="29" y="200"/>
              </a:cxn>
              <a:cxn ang="0">
                <a:pos x="28" y="204"/>
              </a:cxn>
            </a:cxnLst>
            <a:rect l="0" t="0" r="r" b="b"/>
            <a:pathLst>
              <a:path w="248" h="215">
                <a:moveTo>
                  <a:pt x="28" y="215"/>
                </a:moveTo>
                <a:lnTo>
                  <a:pt x="28" y="215"/>
                </a:lnTo>
                <a:lnTo>
                  <a:pt x="24" y="215"/>
                </a:lnTo>
                <a:lnTo>
                  <a:pt x="21" y="212"/>
                </a:lnTo>
                <a:lnTo>
                  <a:pt x="19" y="210"/>
                </a:lnTo>
                <a:lnTo>
                  <a:pt x="17" y="205"/>
                </a:lnTo>
                <a:lnTo>
                  <a:pt x="17" y="205"/>
                </a:lnTo>
                <a:lnTo>
                  <a:pt x="17" y="205"/>
                </a:lnTo>
                <a:lnTo>
                  <a:pt x="17" y="201"/>
                </a:lnTo>
                <a:lnTo>
                  <a:pt x="19" y="199"/>
                </a:lnTo>
                <a:lnTo>
                  <a:pt x="21" y="195"/>
                </a:lnTo>
                <a:lnTo>
                  <a:pt x="21" y="193"/>
                </a:lnTo>
                <a:lnTo>
                  <a:pt x="21" y="193"/>
                </a:lnTo>
                <a:lnTo>
                  <a:pt x="25" y="189"/>
                </a:lnTo>
                <a:lnTo>
                  <a:pt x="25" y="189"/>
                </a:lnTo>
                <a:lnTo>
                  <a:pt x="35" y="177"/>
                </a:lnTo>
                <a:lnTo>
                  <a:pt x="40" y="170"/>
                </a:lnTo>
                <a:lnTo>
                  <a:pt x="44" y="160"/>
                </a:lnTo>
                <a:lnTo>
                  <a:pt x="44" y="160"/>
                </a:lnTo>
                <a:lnTo>
                  <a:pt x="33" y="153"/>
                </a:lnTo>
                <a:lnTo>
                  <a:pt x="25" y="146"/>
                </a:lnTo>
                <a:lnTo>
                  <a:pt x="17" y="138"/>
                </a:lnTo>
                <a:lnTo>
                  <a:pt x="12" y="129"/>
                </a:lnTo>
                <a:lnTo>
                  <a:pt x="6" y="120"/>
                </a:lnTo>
                <a:lnTo>
                  <a:pt x="2" y="111"/>
                </a:lnTo>
                <a:lnTo>
                  <a:pt x="1" y="101"/>
                </a:lnTo>
                <a:lnTo>
                  <a:pt x="0" y="91"/>
                </a:lnTo>
                <a:lnTo>
                  <a:pt x="0" y="91"/>
                </a:lnTo>
                <a:lnTo>
                  <a:pt x="1" y="81"/>
                </a:lnTo>
                <a:lnTo>
                  <a:pt x="2" y="73"/>
                </a:lnTo>
                <a:lnTo>
                  <a:pt x="5" y="64"/>
                </a:lnTo>
                <a:lnTo>
                  <a:pt x="9" y="56"/>
                </a:lnTo>
                <a:lnTo>
                  <a:pt x="14" y="47"/>
                </a:lnTo>
                <a:lnTo>
                  <a:pt x="21" y="41"/>
                </a:lnTo>
                <a:lnTo>
                  <a:pt x="28" y="34"/>
                </a:lnTo>
                <a:lnTo>
                  <a:pt x="36" y="27"/>
                </a:lnTo>
                <a:lnTo>
                  <a:pt x="46" y="22"/>
                </a:lnTo>
                <a:lnTo>
                  <a:pt x="55" y="16"/>
                </a:lnTo>
                <a:lnTo>
                  <a:pt x="64" y="11"/>
                </a:lnTo>
                <a:lnTo>
                  <a:pt x="75" y="8"/>
                </a:lnTo>
                <a:lnTo>
                  <a:pt x="87" y="4"/>
                </a:lnTo>
                <a:lnTo>
                  <a:pt x="100" y="3"/>
                </a:lnTo>
                <a:lnTo>
                  <a:pt x="112" y="2"/>
                </a:lnTo>
                <a:lnTo>
                  <a:pt x="124" y="0"/>
                </a:lnTo>
                <a:lnTo>
                  <a:pt x="124" y="0"/>
                </a:lnTo>
                <a:lnTo>
                  <a:pt x="137" y="2"/>
                </a:lnTo>
                <a:lnTo>
                  <a:pt x="149" y="3"/>
                </a:lnTo>
                <a:lnTo>
                  <a:pt x="162" y="4"/>
                </a:lnTo>
                <a:lnTo>
                  <a:pt x="172" y="8"/>
                </a:lnTo>
                <a:lnTo>
                  <a:pt x="183" y="11"/>
                </a:lnTo>
                <a:lnTo>
                  <a:pt x="194" y="16"/>
                </a:lnTo>
                <a:lnTo>
                  <a:pt x="203" y="22"/>
                </a:lnTo>
                <a:lnTo>
                  <a:pt x="212" y="27"/>
                </a:lnTo>
                <a:lnTo>
                  <a:pt x="220" y="34"/>
                </a:lnTo>
                <a:lnTo>
                  <a:pt x="228" y="41"/>
                </a:lnTo>
                <a:lnTo>
                  <a:pt x="233" y="47"/>
                </a:lnTo>
                <a:lnTo>
                  <a:pt x="239" y="56"/>
                </a:lnTo>
                <a:lnTo>
                  <a:pt x="243" y="64"/>
                </a:lnTo>
                <a:lnTo>
                  <a:pt x="245" y="73"/>
                </a:lnTo>
                <a:lnTo>
                  <a:pt x="248" y="81"/>
                </a:lnTo>
                <a:lnTo>
                  <a:pt x="248" y="91"/>
                </a:lnTo>
                <a:lnTo>
                  <a:pt x="248" y="91"/>
                </a:lnTo>
                <a:lnTo>
                  <a:pt x="248" y="100"/>
                </a:lnTo>
                <a:lnTo>
                  <a:pt x="245" y="110"/>
                </a:lnTo>
                <a:lnTo>
                  <a:pt x="243" y="118"/>
                </a:lnTo>
                <a:lnTo>
                  <a:pt x="239" y="126"/>
                </a:lnTo>
                <a:lnTo>
                  <a:pt x="233" y="134"/>
                </a:lnTo>
                <a:lnTo>
                  <a:pt x="228" y="142"/>
                </a:lnTo>
                <a:lnTo>
                  <a:pt x="220" y="149"/>
                </a:lnTo>
                <a:lnTo>
                  <a:pt x="212" y="154"/>
                </a:lnTo>
                <a:lnTo>
                  <a:pt x="203" y="161"/>
                </a:lnTo>
                <a:lnTo>
                  <a:pt x="194" y="166"/>
                </a:lnTo>
                <a:lnTo>
                  <a:pt x="183" y="170"/>
                </a:lnTo>
                <a:lnTo>
                  <a:pt x="172" y="174"/>
                </a:lnTo>
                <a:lnTo>
                  <a:pt x="162" y="177"/>
                </a:lnTo>
                <a:lnTo>
                  <a:pt x="149" y="180"/>
                </a:lnTo>
                <a:lnTo>
                  <a:pt x="137" y="181"/>
                </a:lnTo>
                <a:lnTo>
                  <a:pt x="124" y="181"/>
                </a:lnTo>
                <a:lnTo>
                  <a:pt x="124" y="181"/>
                </a:lnTo>
                <a:lnTo>
                  <a:pt x="106" y="180"/>
                </a:lnTo>
                <a:lnTo>
                  <a:pt x="106" y="180"/>
                </a:lnTo>
                <a:lnTo>
                  <a:pt x="93" y="191"/>
                </a:lnTo>
                <a:lnTo>
                  <a:pt x="78" y="200"/>
                </a:lnTo>
                <a:lnTo>
                  <a:pt x="62" y="207"/>
                </a:lnTo>
                <a:lnTo>
                  <a:pt x="46" y="212"/>
                </a:lnTo>
                <a:lnTo>
                  <a:pt x="46" y="212"/>
                </a:lnTo>
                <a:lnTo>
                  <a:pt x="29" y="215"/>
                </a:lnTo>
                <a:lnTo>
                  <a:pt x="28" y="215"/>
                </a:lnTo>
                <a:close/>
                <a:moveTo>
                  <a:pt x="28" y="204"/>
                </a:moveTo>
                <a:lnTo>
                  <a:pt x="28" y="204"/>
                </a:lnTo>
                <a:lnTo>
                  <a:pt x="28" y="204"/>
                </a:lnTo>
                <a:lnTo>
                  <a:pt x="28" y="204"/>
                </a:lnTo>
                <a:lnTo>
                  <a:pt x="43" y="201"/>
                </a:lnTo>
                <a:lnTo>
                  <a:pt x="43" y="201"/>
                </a:lnTo>
                <a:lnTo>
                  <a:pt x="59" y="196"/>
                </a:lnTo>
                <a:lnTo>
                  <a:pt x="74" y="189"/>
                </a:lnTo>
                <a:lnTo>
                  <a:pt x="89" y="181"/>
                </a:lnTo>
                <a:lnTo>
                  <a:pt x="101" y="170"/>
                </a:lnTo>
                <a:lnTo>
                  <a:pt x="104" y="169"/>
                </a:lnTo>
                <a:lnTo>
                  <a:pt x="105" y="169"/>
                </a:lnTo>
                <a:lnTo>
                  <a:pt x="105" y="169"/>
                </a:lnTo>
                <a:lnTo>
                  <a:pt x="124" y="170"/>
                </a:lnTo>
                <a:lnTo>
                  <a:pt x="124" y="170"/>
                </a:lnTo>
                <a:lnTo>
                  <a:pt x="136" y="170"/>
                </a:lnTo>
                <a:lnTo>
                  <a:pt x="147" y="169"/>
                </a:lnTo>
                <a:lnTo>
                  <a:pt x="168" y="164"/>
                </a:lnTo>
                <a:lnTo>
                  <a:pt x="187" y="157"/>
                </a:lnTo>
                <a:lnTo>
                  <a:pt x="197" y="153"/>
                </a:lnTo>
                <a:lnTo>
                  <a:pt x="205" y="147"/>
                </a:lnTo>
                <a:lnTo>
                  <a:pt x="212" y="142"/>
                </a:lnTo>
                <a:lnTo>
                  <a:pt x="218" y="135"/>
                </a:lnTo>
                <a:lnTo>
                  <a:pt x="224" y="129"/>
                </a:lnTo>
                <a:lnTo>
                  <a:pt x="229" y="122"/>
                </a:lnTo>
                <a:lnTo>
                  <a:pt x="232" y="115"/>
                </a:lnTo>
                <a:lnTo>
                  <a:pt x="236" y="107"/>
                </a:lnTo>
                <a:lnTo>
                  <a:pt x="237" y="99"/>
                </a:lnTo>
                <a:lnTo>
                  <a:pt x="237" y="91"/>
                </a:lnTo>
                <a:lnTo>
                  <a:pt x="237" y="91"/>
                </a:lnTo>
                <a:lnTo>
                  <a:pt x="237" y="83"/>
                </a:lnTo>
                <a:lnTo>
                  <a:pt x="236" y="74"/>
                </a:lnTo>
                <a:lnTo>
                  <a:pt x="232" y="68"/>
                </a:lnTo>
                <a:lnTo>
                  <a:pt x="229" y="60"/>
                </a:lnTo>
                <a:lnTo>
                  <a:pt x="224" y="53"/>
                </a:lnTo>
                <a:lnTo>
                  <a:pt x="218" y="46"/>
                </a:lnTo>
                <a:lnTo>
                  <a:pt x="212" y="41"/>
                </a:lnTo>
                <a:lnTo>
                  <a:pt x="205" y="35"/>
                </a:lnTo>
                <a:lnTo>
                  <a:pt x="197" y="30"/>
                </a:lnTo>
                <a:lnTo>
                  <a:pt x="187" y="25"/>
                </a:lnTo>
                <a:lnTo>
                  <a:pt x="168" y="18"/>
                </a:lnTo>
                <a:lnTo>
                  <a:pt x="147" y="14"/>
                </a:lnTo>
                <a:lnTo>
                  <a:pt x="136" y="12"/>
                </a:lnTo>
                <a:lnTo>
                  <a:pt x="124" y="11"/>
                </a:lnTo>
                <a:lnTo>
                  <a:pt x="124" y="11"/>
                </a:lnTo>
                <a:lnTo>
                  <a:pt x="113" y="12"/>
                </a:lnTo>
                <a:lnTo>
                  <a:pt x="101" y="14"/>
                </a:lnTo>
                <a:lnTo>
                  <a:pt x="81" y="18"/>
                </a:lnTo>
                <a:lnTo>
                  <a:pt x="60" y="25"/>
                </a:lnTo>
                <a:lnTo>
                  <a:pt x="52" y="30"/>
                </a:lnTo>
                <a:lnTo>
                  <a:pt x="44" y="35"/>
                </a:lnTo>
                <a:lnTo>
                  <a:pt x="36" y="41"/>
                </a:lnTo>
                <a:lnTo>
                  <a:pt x="31" y="46"/>
                </a:lnTo>
                <a:lnTo>
                  <a:pt x="24" y="53"/>
                </a:lnTo>
                <a:lnTo>
                  <a:pt x="20" y="60"/>
                </a:lnTo>
                <a:lnTo>
                  <a:pt x="16" y="68"/>
                </a:lnTo>
                <a:lnTo>
                  <a:pt x="13" y="74"/>
                </a:lnTo>
                <a:lnTo>
                  <a:pt x="12" y="83"/>
                </a:lnTo>
                <a:lnTo>
                  <a:pt x="10" y="91"/>
                </a:lnTo>
                <a:lnTo>
                  <a:pt x="10" y="91"/>
                </a:lnTo>
                <a:lnTo>
                  <a:pt x="12" y="100"/>
                </a:lnTo>
                <a:lnTo>
                  <a:pt x="13" y="108"/>
                </a:lnTo>
                <a:lnTo>
                  <a:pt x="17" y="118"/>
                </a:lnTo>
                <a:lnTo>
                  <a:pt x="21" y="126"/>
                </a:lnTo>
                <a:lnTo>
                  <a:pt x="28" y="133"/>
                </a:lnTo>
                <a:lnTo>
                  <a:pt x="35" y="141"/>
                </a:lnTo>
                <a:lnTo>
                  <a:pt x="43" y="146"/>
                </a:lnTo>
                <a:lnTo>
                  <a:pt x="52" y="153"/>
                </a:lnTo>
                <a:lnTo>
                  <a:pt x="56" y="154"/>
                </a:lnTo>
                <a:lnTo>
                  <a:pt x="55" y="160"/>
                </a:lnTo>
                <a:lnTo>
                  <a:pt x="55" y="160"/>
                </a:lnTo>
                <a:lnTo>
                  <a:pt x="51" y="172"/>
                </a:lnTo>
                <a:lnTo>
                  <a:pt x="46" y="183"/>
                </a:lnTo>
                <a:lnTo>
                  <a:pt x="39" y="191"/>
                </a:lnTo>
                <a:lnTo>
                  <a:pt x="33" y="197"/>
                </a:lnTo>
                <a:lnTo>
                  <a:pt x="33" y="197"/>
                </a:lnTo>
                <a:lnTo>
                  <a:pt x="29" y="200"/>
                </a:lnTo>
                <a:lnTo>
                  <a:pt x="29" y="201"/>
                </a:lnTo>
                <a:lnTo>
                  <a:pt x="29" y="201"/>
                </a:lnTo>
                <a:lnTo>
                  <a:pt x="28" y="204"/>
                </a:lnTo>
                <a:lnTo>
                  <a:pt x="28" y="20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7689280" y="5112357"/>
            <a:ext cx="394616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1" name="Rectangle 48"/>
          <p:cNvSpPr>
            <a:spLocks noChangeArrowheads="1"/>
          </p:cNvSpPr>
          <p:nvPr/>
        </p:nvSpPr>
        <p:spPr bwMode="auto">
          <a:xfrm>
            <a:off x="7877193" y="4928496"/>
            <a:ext cx="18791" cy="38610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8502003" y="5112357"/>
            <a:ext cx="394616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3" name="Rectangle 50"/>
          <p:cNvSpPr>
            <a:spLocks noChangeArrowheads="1"/>
          </p:cNvSpPr>
          <p:nvPr/>
        </p:nvSpPr>
        <p:spPr bwMode="auto">
          <a:xfrm>
            <a:off x="7008095" y="3498970"/>
            <a:ext cx="136239" cy="459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4" name="Freeform 51"/>
          <p:cNvSpPr>
            <a:spLocks noEditPoints="1"/>
          </p:cNvSpPr>
          <p:nvPr/>
        </p:nvSpPr>
        <p:spPr bwMode="auto">
          <a:xfrm>
            <a:off x="6881255" y="4193050"/>
            <a:ext cx="361733" cy="303372"/>
          </a:xfrm>
          <a:custGeom>
            <a:avLst/>
            <a:gdLst/>
            <a:ahLst/>
            <a:cxnLst>
              <a:cxn ang="0">
                <a:pos x="184" y="196"/>
              </a:cxn>
              <a:cxn ang="0">
                <a:pos x="171" y="183"/>
              </a:cxn>
              <a:cxn ang="0">
                <a:pos x="171" y="169"/>
              </a:cxn>
              <a:cxn ang="0">
                <a:pos x="94" y="169"/>
              </a:cxn>
              <a:cxn ang="0">
                <a:pos x="94" y="183"/>
              </a:cxn>
              <a:cxn ang="0">
                <a:pos x="82" y="196"/>
              </a:cxn>
              <a:cxn ang="0">
                <a:pos x="69" y="197"/>
              </a:cxn>
              <a:cxn ang="0">
                <a:pos x="55" y="187"/>
              </a:cxn>
              <a:cxn ang="0">
                <a:pos x="51" y="174"/>
              </a:cxn>
              <a:cxn ang="0">
                <a:pos x="53" y="155"/>
              </a:cxn>
              <a:cxn ang="0">
                <a:pos x="58" y="132"/>
              </a:cxn>
              <a:cxn ang="0">
                <a:pos x="13" y="27"/>
              </a:cxn>
              <a:cxn ang="0">
                <a:pos x="1" y="19"/>
              </a:cxn>
              <a:cxn ang="0">
                <a:pos x="4" y="4"/>
              </a:cxn>
              <a:cxn ang="0">
                <a:pos x="49" y="0"/>
              </a:cxn>
              <a:cxn ang="0">
                <a:pos x="62" y="11"/>
              </a:cxn>
              <a:cxn ang="0">
                <a:pos x="223" y="17"/>
              </a:cxn>
              <a:cxn ang="0">
                <a:pos x="232" y="98"/>
              </a:cxn>
              <a:cxn ang="0">
                <a:pos x="224" y="111"/>
              </a:cxn>
              <a:cxn ang="0">
                <a:pos x="88" y="132"/>
              </a:cxn>
              <a:cxn ang="0">
                <a:pos x="201" y="135"/>
              </a:cxn>
              <a:cxn ang="0">
                <a:pos x="215" y="150"/>
              </a:cxn>
              <a:cxn ang="0">
                <a:pos x="209" y="160"/>
              </a:cxn>
              <a:cxn ang="0">
                <a:pos x="215" y="179"/>
              </a:cxn>
              <a:cxn ang="0">
                <a:pos x="205" y="193"/>
              </a:cxn>
              <a:cxn ang="0">
                <a:pos x="193" y="197"/>
              </a:cxn>
              <a:cxn ang="0">
                <a:pos x="184" y="166"/>
              </a:cxn>
              <a:cxn ang="0">
                <a:pos x="182" y="179"/>
              </a:cxn>
              <a:cxn ang="0">
                <a:pos x="193" y="186"/>
              </a:cxn>
              <a:cxn ang="0">
                <a:pos x="204" y="174"/>
              </a:cxn>
              <a:cxn ang="0">
                <a:pos x="197" y="165"/>
              </a:cxn>
              <a:cxn ang="0">
                <a:pos x="73" y="163"/>
              </a:cxn>
              <a:cxn ang="0">
                <a:pos x="62" y="174"/>
              </a:cxn>
              <a:cxn ang="0">
                <a:pos x="69" y="185"/>
              </a:cxn>
              <a:cxn ang="0">
                <a:pos x="82" y="182"/>
              </a:cxn>
              <a:cxn ang="0">
                <a:pos x="84" y="170"/>
              </a:cxn>
              <a:cxn ang="0">
                <a:pos x="73" y="163"/>
              </a:cxn>
              <a:cxn ang="0">
                <a:pos x="202" y="151"/>
              </a:cxn>
              <a:cxn ang="0">
                <a:pos x="201" y="146"/>
              </a:cxn>
              <a:cxn ang="0">
                <a:pos x="77" y="132"/>
              </a:cxn>
              <a:cxn ang="0">
                <a:pos x="76" y="124"/>
              </a:cxn>
              <a:cxn ang="0">
                <a:pos x="220" y="100"/>
              </a:cxn>
              <a:cxn ang="0">
                <a:pos x="220" y="28"/>
              </a:cxn>
              <a:cxn ang="0">
                <a:pos x="53" y="23"/>
              </a:cxn>
              <a:cxn ang="0">
                <a:pos x="50" y="11"/>
              </a:cxn>
              <a:cxn ang="0">
                <a:pos x="12" y="11"/>
              </a:cxn>
              <a:cxn ang="0">
                <a:pos x="13" y="16"/>
              </a:cxn>
              <a:cxn ang="0">
                <a:pos x="69" y="133"/>
              </a:cxn>
              <a:cxn ang="0">
                <a:pos x="62" y="150"/>
              </a:cxn>
              <a:cxn ang="0">
                <a:pos x="193" y="152"/>
              </a:cxn>
            </a:cxnLst>
            <a:rect l="0" t="0" r="r" b="b"/>
            <a:pathLst>
              <a:path w="232" h="197">
                <a:moveTo>
                  <a:pt x="193" y="197"/>
                </a:moveTo>
                <a:lnTo>
                  <a:pt x="193" y="197"/>
                </a:lnTo>
                <a:lnTo>
                  <a:pt x="188" y="197"/>
                </a:lnTo>
                <a:lnTo>
                  <a:pt x="184" y="196"/>
                </a:lnTo>
                <a:lnTo>
                  <a:pt x="180" y="193"/>
                </a:lnTo>
                <a:lnTo>
                  <a:pt x="177" y="190"/>
                </a:lnTo>
                <a:lnTo>
                  <a:pt x="174" y="187"/>
                </a:lnTo>
                <a:lnTo>
                  <a:pt x="171" y="183"/>
                </a:lnTo>
                <a:lnTo>
                  <a:pt x="170" y="179"/>
                </a:lnTo>
                <a:lnTo>
                  <a:pt x="170" y="174"/>
                </a:lnTo>
                <a:lnTo>
                  <a:pt x="170" y="174"/>
                </a:lnTo>
                <a:lnTo>
                  <a:pt x="171" y="169"/>
                </a:lnTo>
                <a:lnTo>
                  <a:pt x="173" y="163"/>
                </a:lnTo>
                <a:lnTo>
                  <a:pt x="93" y="163"/>
                </a:lnTo>
                <a:lnTo>
                  <a:pt x="93" y="163"/>
                </a:lnTo>
                <a:lnTo>
                  <a:pt x="94" y="169"/>
                </a:lnTo>
                <a:lnTo>
                  <a:pt x="96" y="174"/>
                </a:lnTo>
                <a:lnTo>
                  <a:pt x="96" y="174"/>
                </a:lnTo>
                <a:lnTo>
                  <a:pt x="96" y="179"/>
                </a:lnTo>
                <a:lnTo>
                  <a:pt x="94" y="183"/>
                </a:lnTo>
                <a:lnTo>
                  <a:pt x="92" y="187"/>
                </a:lnTo>
                <a:lnTo>
                  <a:pt x="89" y="190"/>
                </a:lnTo>
                <a:lnTo>
                  <a:pt x="86" y="193"/>
                </a:lnTo>
                <a:lnTo>
                  <a:pt x="82" y="196"/>
                </a:lnTo>
                <a:lnTo>
                  <a:pt x="78" y="197"/>
                </a:lnTo>
                <a:lnTo>
                  <a:pt x="73" y="197"/>
                </a:lnTo>
                <a:lnTo>
                  <a:pt x="73" y="197"/>
                </a:lnTo>
                <a:lnTo>
                  <a:pt x="69" y="197"/>
                </a:lnTo>
                <a:lnTo>
                  <a:pt x="65" y="196"/>
                </a:lnTo>
                <a:lnTo>
                  <a:pt x="61" y="193"/>
                </a:lnTo>
                <a:lnTo>
                  <a:pt x="58" y="190"/>
                </a:lnTo>
                <a:lnTo>
                  <a:pt x="55" y="187"/>
                </a:lnTo>
                <a:lnTo>
                  <a:pt x="53" y="183"/>
                </a:lnTo>
                <a:lnTo>
                  <a:pt x="51" y="179"/>
                </a:lnTo>
                <a:lnTo>
                  <a:pt x="51" y="174"/>
                </a:lnTo>
                <a:lnTo>
                  <a:pt x="51" y="174"/>
                </a:lnTo>
                <a:lnTo>
                  <a:pt x="53" y="167"/>
                </a:lnTo>
                <a:lnTo>
                  <a:pt x="57" y="160"/>
                </a:lnTo>
                <a:lnTo>
                  <a:pt x="57" y="160"/>
                </a:lnTo>
                <a:lnTo>
                  <a:pt x="53" y="155"/>
                </a:lnTo>
                <a:lnTo>
                  <a:pt x="51" y="150"/>
                </a:lnTo>
                <a:lnTo>
                  <a:pt x="51" y="150"/>
                </a:lnTo>
                <a:lnTo>
                  <a:pt x="53" y="142"/>
                </a:lnTo>
                <a:lnTo>
                  <a:pt x="58" y="132"/>
                </a:lnTo>
                <a:lnTo>
                  <a:pt x="58" y="132"/>
                </a:lnTo>
                <a:lnTo>
                  <a:pt x="59" y="131"/>
                </a:lnTo>
                <a:lnTo>
                  <a:pt x="36" y="27"/>
                </a:lnTo>
                <a:lnTo>
                  <a:pt x="13" y="27"/>
                </a:lnTo>
                <a:lnTo>
                  <a:pt x="13" y="27"/>
                </a:lnTo>
                <a:lnTo>
                  <a:pt x="8" y="25"/>
                </a:lnTo>
                <a:lnTo>
                  <a:pt x="4" y="23"/>
                </a:lnTo>
                <a:lnTo>
                  <a:pt x="1" y="19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8" y="0"/>
                </a:lnTo>
                <a:lnTo>
                  <a:pt x="13" y="0"/>
                </a:lnTo>
                <a:lnTo>
                  <a:pt x="49" y="0"/>
                </a:lnTo>
                <a:lnTo>
                  <a:pt x="49" y="0"/>
                </a:lnTo>
                <a:lnTo>
                  <a:pt x="51" y="0"/>
                </a:lnTo>
                <a:lnTo>
                  <a:pt x="55" y="1"/>
                </a:lnTo>
                <a:lnTo>
                  <a:pt x="59" y="5"/>
                </a:lnTo>
                <a:lnTo>
                  <a:pt x="62" y="11"/>
                </a:lnTo>
                <a:lnTo>
                  <a:pt x="63" y="16"/>
                </a:lnTo>
                <a:lnTo>
                  <a:pt x="217" y="16"/>
                </a:lnTo>
                <a:lnTo>
                  <a:pt x="217" y="16"/>
                </a:lnTo>
                <a:lnTo>
                  <a:pt x="223" y="17"/>
                </a:lnTo>
                <a:lnTo>
                  <a:pt x="228" y="20"/>
                </a:lnTo>
                <a:lnTo>
                  <a:pt x="231" y="24"/>
                </a:lnTo>
                <a:lnTo>
                  <a:pt x="232" y="29"/>
                </a:lnTo>
                <a:lnTo>
                  <a:pt x="232" y="98"/>
                </a:lnTo>
                <a:lnTo>
                  <a:pt x="232" y="98"/>
                </a:lnTo>
                <a:lnTo>
                  <a:pt x="231" y="104"/>
                </a:lnTo>
                <a:lnTo>
                  <a:pt x="228" y="108"/>
                </a:lnTo>
                <a:lnTo>
                  <a:pt x="224" y="111"/>
                </a:lnTo>
                <a:lnTo>
                  <a:pt x="220" y="112"/>
                </a:lnTo>
                <a:lnTo>
                  <a:pt x="86" y="128"/>
                </a:lnTo>
                <a:lnTo>
                  <a:pt x="86" y="128"/>
                </a:lnTo>
                <a:lnTo>
                  <a:pt x="88" y="132"/>
                </a:lnTo>
                <a:lnTo>
                  <a:pt x="88" y="132"/>
                </a:lnTo>
                <a:lnTo>
                  <a:pt x="86" y="135"/>
                </a:lnTo>
                <a:lnTo>
                  <a:pt x="201" y="135"/>
                </a:lnTo>
                <a:lnTo>
                  <a:pt x="201" y="135"/>
                </a:lnTo>
                <a:lnTo>
                  <a:pt x="207" y="136"/>
                </a:lnTo>
                <a:lnTo>
                  <a:pt x="211" y="139"/>
                </a:lnTo>
                <a:lnTo>
                  <a:pt x="213" y="144"/>
                </a:lnTo>
                <a:lnTo>
                  <a:pt x="215" y="150"/>
                </a:lnTo>
                <a:lnTo>
                  <a:pt x="215" y="150"/>
                </a:lnTo>
                <a:lnTo>
                  <a:pt x="213" y="155"/>
                </a:lnTo>
                <a:lnTo>
                  <a:pt x="209" y="160"/>
                </a:lnTo>
                <a:lnTo>
                  <a:pt x="209" y="160"/>
                </a:lnTo>
                <a:lnTo>
                  <a:pt x="213" y="167"/>
                </a:lnTo>
                <a:lnTo>
                  <a:pt x="215" y="174"/>
                </a:lnTo>
                <a:lnTo>
                  <a:pt x="215" y="174"/>
                </a:lnTo>
                <a:lnTo>
                  <a:pt x="215" y="179"/>
                </a:lnTo>
                <a:lnTo>
                  <a:pt x="213" y="183"/>
                </a:lnTo>
                <a:lnTo>
                  <a:pt x="211" y="187"/>
                </a:lnTo>
                <a:lnTo>
                  <a:pt x="208" y="190"/>
                </a:lnTo>
                <a:lnTo>
                  <a:pt x="205" y="193"/>
                </a:lnTo>
                <a:lnTo>
                  <a:pt x="201" y="196"/>
                </a:lnTo>
                <a:lnTo>
                  <a:pt x="197" y="197"/>
                </a:lnTo>
                <a:lnTo>
                  <a:pt x="193" y="197"/>
                </a:lnTo>
                <a:lnTo>
                  <a:pt x="193" y="197"/>
                </a:lnTo>
                <a:close/>
                <a:moveTo>
                  <a:pt x="193" y="163"/>
                </a:moveTo>
                <a:lnTo>
                  <a:pt x="193" y="163"/>
                </a:lnTo>
                <a:lnTo>
                  <a:pt x="188" y="165"/>
                </a:lnTo>
                <a:lnTo>
                  <a:pt x="184" y="166"/>
                </a:lnTo>
                <a:lnTo>
                  <a:pt x="182" y="170"/>
                </a:lnTo>
                <a:lnTo>
                  <a:pt x="181" y="174"/>
                </a:lnTo>
                <a:lnTo>
                  <a:pt x="181" y="174"/>
                </a:lnTo>
                <a:lnTo>
                  <a:pt x="182" y="179"/>
                </a:lnTo>
                <a:lnTo>
                  <a:pt x="184" y="182"/>
                </a:lnTo>
                <a:lnTo>
                  <a:pt x="188" y="185"/>
                </a:lnTo>
                <a:lnTo>
                  <a:pt x="193" y="186"/>
                </a:lnTo>
                <a:lnTo>
                  <a:pt x="193" y="186"/>
                </a:lnTo>
                <a:lnTo>
                  <a:pt x="197" y="185"/>
                </a:lnTo>
                <a:lnTo>
                  <a:pt x="201" y="182"/>
                </a:lnTo>
                <a:lnTo>
                  <a:pt x="202" y="179"/>
                </a:lnTo>
                <a:lnTo>
                  <a:pt x="204" y="174"/>
                </a:lnTo>
                <a:lnTo>
                  <a:pt x="204" y="174"/>
                </a:lnTo>
                <a:lnTo>
                  <a:pt x="202" y="170"/>
                </a:lnTo>
                <a:lnTo>
                  <a:pt x="201" y="166"/>
                </a:lnTo>
                <a:lnTo>
                  <a:pt x="197" y="165"/>
                </a:lnTo>
                <a:lnTo>
                  <a:pt x="193" y="163"/>
                </a:lnTo>
                <a:lnTo>
                  <a:pt x="193" y="163"/>
                </a:lnTo>
                <a:close/>
                <a:moveTo>
                  <a:pt x="73" y="163"/>
                </a:moveTo>
                <a:lnTo>
                  <a:pt x="73" y="163"/>
                </a:lnTo>
                <a:lnTo>
                  <a:pt x="69" y="165"/>
                </a:lnTo>
                <a:lnTo>
                  <a:pt x="65" y="166"/>
                </a:lnTo>
                <a:lnTo>
                  <a:pt x="63" y="170"/>
                </a:lnTo>
                <a:lnTo>
                  <a:pt x="62" y="174"/>
                </a:lnTo>
                <a:lnTo>
                  <a:pt x="62" y="174"/>
                </a:lnTo>
                <a:lnTo>
                  <a:pt x="63" y="179"/>
                </a:lnTo>
                <a:lnTo>
                  <a:pt x="65" y="182"/>
                </a:lnTo>
                <a:lnTo>
                  <a:pt x="69" y="185"/>
                </a:lnTo>
                <a:lnTo>
                  <a:pt x="73" y="186"/>
                </a:lnTo>
                <a:lnTo>
                  <a:pt x="73" y="186"/>
                </a:lnTo>
                <a:lnTo>
                  <a:pt x="78" y="185"/>
                </a:lnTo>
                <a:lnTo>
                  <a:pt x="82" y="182"/>
                </a:lnTo>
                <a:lnTo>
                  <a:pt x="84" y="179"/>
                </a:lnTo>
                <a:lnTo>
                  <a:pt x="85" y="174"/>
                </a:lnTo>
                <a:lnTo>
                  <a:pt x="85" y="174"/>
                </a:lnTo>
                <a:lnTo>
                  <a:pt x="84" y="170"/>
                </a:lnTo>
                <a:lnTo>
                  <a:pt x="82" y="166"/>
                </a:lnTo>
                <a:lnTo>
                  <a:pt x="78" y="165"/>
                </a:lnTo>
                <a:lnTo>
                  <a:pt x="73" y="163"/>
                </a:lnTo>
                <a:lnTo>
                  <a:pt x="73" y="163"/>
                </a:lnTo>
                <a:close/>
                <a:moveTo>
                  <a:pt x="193" y="152"/>
                </a:moveTo>
                <a:lnTo>
                  <a:pt x="201" y="152"/>
                </a:lnTo>
                <a:lnTo>
                  <a:pt x="201" y="152"/>
                </a:lnTo>
                <a:lnTo>
                  <a:pt x="202" y="151"/>
                </a:lnTo>
                <a:lnTo>
                  <a:pt x="204" y="150"/>
                </a:lnTo>
                <a:lnTo>
                  <a:pt x="204" y="150"/>
                </a:lnTo>
                <a:lnTo>
                  <a:pt x="202" y="147"/>
                </a:lnTo>
                <a:lnTo>
                  <a:pt x="201" y="146"/>
                </a:lnTo>
                <a:lnTo>
                  <a:pt x="70" y="146"/>
                </a:lnTo>
                <a:lnTo>
                  <a:pt x="74" y="136"/>
                </a:lnTo>
                <a:lnTo>
                  <a:pt x="74" y="136"/>
                </a:lnTo>
                <a:lnTo>
                  <a:pt x="77" y="132"/>
                </a:lnTo>
                <a:lnTo>
                  <a:pt x="77" y="132"/>
                </a:lnTo>
                <a:lnTo>
                  <a:pt x="76" y="127"/>
                </a:lnTo>
                <a:lnTo>
                  <a:pt x="76" y="127"/>
                </a:lnTo>
                <a:lnTo>
                  <a:pt x="76" y="124"/>
                </a:lnTo>
                <a:lnTo>
                  <a:pt x="74" y="119"/>
                </a:lnTo>
                <a:lnTo>
                  <a:pt x="219" y="101"/>
                </a:lnTo>
                <a:lnTo>
                  <a:pt x="219" y="101"/>
                </a:lnTo>
                <a:lnTo>
                  <a:pt x="220" y="100"/>
                </a:lnTo>
                <a:lnTo>
                  <a:pt x="221" y="98"/>
                </a:lnTo>
                <a:lnTo>
                  <a:pt x="221" y="29"/>
                </a:lnTo>
                <a:lnTo>
                  <a:pt x="221" y="29"/>
                </a:lnTo>
                <a:lnTo>
                  <a:pt x="220" y="28"/>
                </a:lnTo>
                <a:lnTo>
                  <a:pt x="217" y="27"/>
                </a:lnTo>
                <a:lnTo>
                  <a:pt x="54" y="27"/>
                </a:lnTo>
                <a:lnTo>
                  <a:pt x="53" y="23"/>
                </a:lnTo>
                <a:lnTo>
                  <a:pt x="53" y="23"/>
                </a:lnTo>
                <a:lnTo>
                  <a:pt x="53" y="20"/>
                </a:lnTo>
                <a:lnTo>
                  <a:pt x="53" y="20"/>
                </a:lnTo>
                <a:lnTo>
                  <a:pt x="51" y="12"/>
                </a:lnTo>
                <a:lnTo>
                  <a:pt x="50" y="11"/>
                </a:lnTo>
                <a:lnTo>
                  <a:pt x="49" y="11"/>
                </a:lnTo>
                <a:lnTo>
                  <a:pt x="13" y="11"/>
                </a:lnTo>
                <a:lnTo>
                  <a:pt x="13" y="11"/>
                </a:lnTo>
                <a:lnTo>
                  <a:pt x="12" y="11"/>
                </a:lnTo>
                <a:lnTo>
                  <a:pt x="11" y="13"/>
                </a:lnTo>
                <a:lnTo>
                  <a:pt x="11" y="13"/>
                </a:lnTo>
                <a:lnTo>
                  <a:pt x="12" y="16"/>
                </a:lnTo>
                <a:lnTo>
                  <a:pt x="13" y="16"/>
                </a:lnTo>
                <a:lnTo>
                  <a:pt x="46" y="16"/>
                </a:lnTo>
                <a:lnTo>
                  <a:pt x="70" y="132"/>
                </a:lnTo>
                <a:lnTo>
                  <a:pt x="69" y="133"/>
                </a:lnTo>
                <a:lnTo>
                  <a:pt x="69" y="133"/>
                </a:lnTo>
                <a:lnTo>
                  <a:pt x="67" y="138"/>
                </a:lnTo>
                <a:lnTo>
                  <a:pt x="67" y="138"/>
                </a:lnTo>
                <a:lnTo>
                  <a:pt x="65" y="143"/>
                </a:lnTo>
                <a:lnTo>
                  <a:pt x="62" y="150"/>
                </a:lnTo>
                <a:lnTo>
                  <a:pt x="62" y="150"/>
                </a:lnTo>
                <a:lnTo>
                  <a:pt x="63" y="151"/>
                </a:lnTo>
                <a:lnTo>
                  <a:pt x="65" y="152"/>
                </a:lnTo>
                <a:lnTo>
                  <a:pt x="193" y="15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5" name="Freeform 52"/>
          <p:cNvSpPr>
            <a:spLocks noEditPoints="1"/>
          </p:cNvSpPr>
          <p:nvPr/>
        </p:nvSpPr>
        <p:spPr bwMode="auto">
          <a:xfrm>
            <a:off x="7708071" y="4183857"/>
            <a:ext cx="361733" cy="298777"/>
          </a:xfrm>
          <a:custGeom>
            <a:avLst/>
            <a:gdLst/>
            <a:ahLst/>
            <a:cxnLst>
              <a:cxn ang="0">
                <a:pos x="35" y="197"/>
              </a:cxn>
              <a:cxn ang="0">
                <a:pos x="28" y="197"/>
              </a:cxn>
              <a:cxn ang="0">
                <a:pos x="16" y="192"/>
              </a:cxn>
              <a:cxn ang="0">
                <a:pos x="7" y="182"/>
              </a:cxn>
              <a:cxn ang="0">
                <a:pos x="1" y="170"/>
              </a:cxn>
              <a:cxn ang="0">
                <a:pos x="0" y="35"/>
              </a:cxn>
              <a:cxn ang="0">
                <a:pos x="1" y="28"/>
              </a:cxn>
              <a:cxn ang="0">
                <a:pos x="7" y="16"/>
              </a:cxn>
              <a:cxn ang="0">
                <a:pos x="16" y="5"/>
              </a:cxn>
              <a:cxn ang="0">
                <a:pos x="28" y="1"/>
              </a:cxn>
              <a:cxn ang="0">
                <a:pos x="78" y="0"/>
              </a:cxn>
              <a:cxn ang="0">
                <a:pos x="85" y="1"/>
              </a:cxn>
              <a:cxn ang="0">
                <a:pos x="97" y="5"/>
              </a:cxn>
              <a:cxn ang="0">
                <a:pos x="107" y="15"/>
              </a:cxn>
              <a:cxn ang="0">
                <a:pos x="112" y="27"/>
              </a:cxn>
              <a:cxn ang="0">
                <a:pos x="197" y="34"/>
              </a:cxn>
              <a:cxn ang="0">
                <a:pos x="204" y="35"/>
              </a:cxn>
              <a:cxn ang="0">
                <a:pos x="216" y="41"/>
              </a:cxn>
              <a:cxn ang="0">
                <a:pos x="225" y="50"/>
              </a:cxn>
              <a:cxn ang="0">
                <a:pos x="231" y="62"/>
              </a:cxn>
              <a:cxn ang="0">
                <a:pos x="232" y="162"/>
              </a:cxn>
              <a:cxn ang="0">
                <a:pos x="231" y="170"/>
              </a:cxn>
              <a:cxn ang="0">
                <a:pos x="225" y="182"/>
              </a:cxn>
              <a:cxn ang="0">
                <a:pos x="216" y="192"/>
              </a:cxn>
              <a:cxn ang="0">
                <a:pos x="204" y="197"/>
              </a:cxn>
              <a:cxn ang="0">
                <a:pos x="197" y="197"/>
              </a:cxn>
              <a:cxn ang="0">
                <a:pos x="35" y="11"/>
              </a:cxn>
              <a:cxn ang="0">
                <a:pos x="26" y="12"/>
              </a:cxn>
              <a:cxn ang="0">
                <a:pos x="17" y="18"/>
              </a:cxn>
              <a:cxn ang="0">
                <a:pos x="13" y="26"/>
              </a:cxn>
              <a:cxn ang="0">
                <a:pos x="11" y="35"/>
              </a:cxn>
              <a:cxn ang="0">
                <a:pos x="11" y="162"/>
              </a:cxn>
              <a:cxn ang="0">
                <a:pos x="13" y="172"/>
              </a:cxn>
              <a:cxn ang="0">
                <a:pos x="17" y="180"/>
              </a:cxn>
              <a:cxn ang="0">
                <a:pos x="26" y="185"/>
              </a:cxn>
              <a:cxn ang="0">
                <a:pos x="35" y="186"/>
              </a:cxn>
              <a:cxn ang="0">
                <a:pos x="197" y="186"/>
              </a:cxn>
              <a:cxn ang="0">
                <a:pos x="206" y="185"/>
              </a:cxn>
              <a:cxn ang="0">
                <a:pos x="213" y="180"/>
              </a:cxn>
              <a:cxn ang="0">
                <a:pos x="219" y="172"/>
              </a:cxn>
              <a:cxn ang="0">
                <a:pos x="221" y="162"/>
              </a:cxn>
              <a:cxn ang="0">
                <a:pos x="221" y="69"/>
              </a:cxn>
              <a:cxn ang="0">
                <a:pos x="219" y="59"/>
              </a:cxn>
              <a:cxn ang="0">
                <a:pos x="213" y="51"/>
              </a:cxn>
              <a:cxn ang="0">
                <a:pos x="206" y="47"/>
              </a:cxn>
              <a:cxn ang="0">
                <a:pos x="197" y="45"/>
              </a:cxn>
              <a:cxn ang="0">
                <a:pos x="103" y="35"/>
              </a:cxn>
              <a:cxn ang="0">
                <a:pos x="101" y="30"/>
              </a:cxn>
              <a:cxn ang="0">
                <a:pos x="98" y="22"/>
              </a:cxn>
              <a:cxn ang="0">
                <a:pos x="92" y="15"/>
              </a:cxn>
              <a:cxn ang="0">
                <a:pos x="82" y="11"/>
              </a:cxn>
              <a:cxn ang="0">
                <a:pos x="35" y="11"/>
              </a:cxn>
            </a:cxnLst>
            <a:rect l="0" t="0" r="r" b="b"/>
            <a:pathLst>
              <a:path w="232" h="197">
                <a:moveTo>
                  <a:pt x="197" y="197"/>
                </a:moveTo>
                <a:lnTo>
                  <a:pt x="35" y="197"/>
                </a:lnTo>
                <a:lnTo>
                  <a:pt x="35" y="197"/>
                </a:lnTo>
                <a:lnTo>
                  <a:pt x="28" y="197"/>
                </a:lnTo>
                <a:lnTo>
                  <a:pt x="21" y="194"/>
                </a:lnTo>
                <a:lnTo>
                  <a:pt x="16" y="192"/>
                </a:lnTo>
                <a:lnTo>
                  <a:pt x="11" y="188"/>
                </a:lnTo>
                <a:lnTo>
                  <a:pt x="7" y="182"/>
                </a:lnTo>
                <a:lnTo>
                  <a:pt x="3" y="177"/>
                </a:lnTo>
                <a:lnTo>
                  <a:pt x="1" y="170"/>
                </a:lnTo>
                <a:lnTo>
                  <a:pt x="0" y="162"/>
                </a:lnTo>
                <a:lnTo>
                  <a:pt x="0" y="35"/>
                </a:lnTo>
                <a:lnTo>
                  <a:pt x="0" y="35"/>
                </a:lnTo>
                <a:lnTo>
                  <a:pt x="1" y="28"/>
                </a:lnTo>
                <a:lnTo>
                  <a:pt x="3" y="22"/>
                </a:lnTo>
                <a:lnTo>
                  <a:pt x="7" y="16"/>
                </a:lnTo>
                <a:lnTo>
                  <a:pt x="11" y="11"/>
                </a:lnTo>
                <a:lnTo>
                  <a:pt x="16" y="5"/>
                </a:lnTo>
                <a:lnTo>
                  <a:pt x="21" y="3"/>
                </a:lnTo>
                <a:lnTo>
                  <a:pt x="28" y="1"/>
                </a:lnTo>
                <a:lnTo>
                  <a:pt x="35" y="0"/>
                </a:lnTo>
                <a:lnTo>
                  <a:pt x="78" y="0"/>
                </a:lnTo>
                <a:lnTo>
                  <a:pt x="78" y="0"/>
                </a:lnTo>
                <a:lnTo>
                  <a:pt x="85" y="1"/>
                </a:lnTo>
                <a:lnTo>
                  <a:pt x="92" y="3"/>
                </a:lnTo>
                <a:lnTo>
                  <a:pt x="97" y="5"/>
                </a:lnTo>
                <a:lnTo>
                  <a:pt x="103" y="9"/>
                </a:lnTo>
                <a:lnTo>
                  <a:pt x="107" y="15"/>
                </a:lnTo>
                <a:lnTo>
                  <a:pt x="109" y="20"/>
                </a:lnTo>
                <a:lnTo>
                  <a:pt x="112" y="27"/>
                </a:lnTo>
                <a:lnTo>
                  <a:pt x="113" y="34"/>
                </a:lnTo>
                <a:lnTo>
                  <a:pt x="197" y="34"/>
                </a:lnTo>
                <a:lnTo>
                  <a:pt x="197" y="34"/>
                </a:lnTo>
                <a:lnTo>
                  <a:pt x="204" y="35"/>
                </a:lnTo>
                <a:lnTo>
                  <a:pt x="211" y="36"/>
                </a:lnTo>
                <a:lnTo>
                  <a:pt x="216" y="41"/>
                </a:lnTo>
                <a:lnTo>
                  <a:pt x="221" y="45"/>
                </a:lnTo>
                <a:lnTo>
                  <a:pt x="225" y="50"/>
                </a:lnTo>
                <a:lnTo>
                  <a:pt x="229" y="55"/>
                </a:lnTo>
                <a:lnTo>
                  <a:pt x="231" y="62"/>
                </a:lnTo>
                <a:lnTo>
                  <a:pt x="232" y="69"/>
                </a:lnTo>
                <a:lnTo>
                  <a:pt x="232" y="162"/>
                </a:lnTo>
                <a:lnTo>
                  <a:pt x="232" y="162"/>
                </a:lnTo>
                <a:lnTo>
                  <a:pt x="231" y="170"/>
                </a:lnTo>
                <a:lnTo>
                  <a:pt x="229" y="177"/>
                </a:lnTo>
                <a:lnTo>
                  <a:pt x="225" y="182"/>
                </a:lnTo>
                <a:lnTo>
                  <a:pt x="221" y="188"/>
                </a:lnTo>
                <a:lnTo>
                  <a:pt x="216" y="192"/>
                </a:lnTo>
                <a:lnTo>
                  <a:pt x="211" y="194"/>
                </a:lnTo>
                <a:lnTo>
                  <a:pt x="204" y="197"/>
                </a:lnTo>
                <a:lnTo>
                  <a:pt x="197" y="197"/>
                </a:lnTo>
                <a:lnTo>
                  <a:pt x="197" y="197"/>
                </a:lnTo>
                <a:close/>
                <a:moveTo>
                  <a:pt x="35" y="11"/>
                </a:moveTo>
                <a:lnTo>
                  <a:pt x="35" y="11"/>
                </a:lnTo>
                <a:lnTo>
                  <a:pt x="31" y="11"/>
                </a:lnTo>
                <a:lnTo>
                  <a:pt x="26" y="12"/>
                </a:lnTo>
                <a:lnTo>
                  <a:pt x="21" y="15"/>
                </a:lnTo>
                <a:lnTo>
                  <a:pt x="17" y="18"/>
                </a:lnTo>
                <a:lnTo>
                  <a:pt x="15" y="22"/>
                </a:lnTo>
                <a:lnTo>
                  <a:pt x="13" y="26"/>
                </a:lnTo>
                <a:lnTo>
                  <a:pt x="12" y="30"/>
                </a:lnTo>
                <a:lnTo>
                  <a:pt x="11" y="35"/>
                </a:lnTo>
                <a:lnTo>
                  <a:pt x="11" y="162"/>
                </a:lnTo>
                <a:lnTo>
                  <a:pt x="11" y="162"/>
                </a:lnTo>
                <a:lnTo>
                  <a:pt x="12" y="167"/>
                </a:lnTo>
                <a:lnTo>
                  <a:pt x="13" y="172"/>
                </a:lnTo>
                <a:lnTo>
                  <a:pt x="15" y="176"/>
                </a:lnTo>
                <a:lnTo>
                  <a:pt x="17" y="180"/>
                </a:lnTo>
                <a:lnTo>
                  <a:pt x="21" y="182"/>
                </a:lnTo>
                <a:lnTo>
                  <a:pt x="26" y="185"/>
                </a:lnTo>
                <a:lnTo>
                  <a:pt x="31" y="186"/>
                </a:lnTo>
                <a:lnTo>
                  <a:pt x="35" y="186"/>
                </a:lnTo>
                <a:lnTo>
                  <a:pt x="197" y="186"/>
                </a:lnTo>
                <a:lnTo>
                  <a:pt x="197" y="186"/>
                </a:lnTo>
                <a:lnTo>
                  <a:pt x="201" y="186"/>
                </a:lnTo>
                <a:lnTo>
                  <a:pt x="206" y="185"/>
                </a:lnTo>
                <a:lnTo>
                  <a:pt x="211" y="182"/>
                </a:lnTo>
                <a:lnTo>
                  <a:pt x="213" y="180"/>
                </a:lnTo>
                <a:lnTo>
                  <a:pt x="217" y="176"/>
                </a:lnTo>
                <a:lnTo>
                  <a:pt x="219" y="172"/>
                </a:lnTo>
                <a:lnTo>
                  <a:pt x="220" y="167"/>
                </a:lnTo>
                <a:lnTo>
                  <a:pt x="221" y="162"/>
                </a:lnTo>
                <a:lnTo>
                  <a:pt x="221" y="69"/>
                </a:lnTo>
                <a:lnTo>
                  <a:pt x="221" y="69"/>
                </a:lnTo>
                <a:lnTo>
                  <a:pt x="220" y="65"/>
                </a:lnTo>
                <a:lnTo>
                  <a:pt x="219" y="59"/>
                </a:lnTo>
                <a:lnTo>
                  <a:pt x="217" y="55"/>
                </a:lnTo>
                <a:lnTo>
                  <a:pt x="213" y="51"/>
                </a:lnTo>
                <a:lnTo>
                  <a:pt x="211" y="49"/>
                </a:lnTo>
                <a:lnTo>
                  <a:pt x="206" y="47"/>
                </a:lnTo>
                <a:lnTo>
                  <a:pt x="201" y="46"/>
                </a:lnTo>
                <a:lnTo>
                  <a:pt x="197" y="45"/>
                </a:lnTo>
                <a:lnTo>
                  <a:pt x="103" y="45"/>
                </a:lnTo>
                <a:lnTo>
                  <a:pt x="103" y="35"/>
                </a:lnTo>
                <a:lnTo>
                  <a:pt x="103" y="35"/>
                </a:lnTo>
                <a:lnTo>
                  <a:pt x="101" y="30"/>
                </a:lnTo>
                <a:lnTo>
                  <a:pt x="100" y="26"/>
                </a:lnTo>
                <a:lnTo>
                  <a:pt x="98" y="22"/>
                </a:lnTo>
                <a:lnTo>
                  <a:pt x="94" y="18"/>
                </a:lnTo>
                <a:lnTo>
                  <a:pt x="92" y="15"/>
                </a:lnTo>
                <a:lnTo>
                  <a:pt x="88" y="12"/>
                </a:lnTo>
                <a:lnTo>
                  <a:pt x="82" y="11"/>
                </a:lnTo>
                <a:lnTo>
                  <a:pt x="78" y="11"/>
                </a:lnTo>
                <a:lnTo>
                  <a:pt x="35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6" name="Freeform 53"/>
          <p:cNvSpPr>
            <a:spLocks noEditPoints="1"/>
          </p:cNvSpPr>
          <p:nvPr/>
        </p:nvSpPr>
        <p:spPr bwMode="auto">
          <a:xfrm>
            <a:off x="10949566" y="5728295"/>
            <a:ext cx="380524" cy="367724"/>
          </a:xfrm>
          <a:custGeom>
            <a:avLst/>
            <a:gdLst/>
            <a:ahLst/>
            <a:cxnLst>
              <a:cxn ang="0">
                <a:pos x="196" y="239"/>
              </a:cxn>
              <a:cxn ang="0">
                <a:pos x="140" y="186"/>
              </a:cxn>
              <a:cxn ang="0">
                <a:pos x="134" y="170"/>
              </a:cxn>
              <a:cxn ang="0">
                <a:pos x="111" y="131"/>
              </a:cxn>
              <a:cxn ang="0">
                <a:pos x="97" y="146"/>
              </a:cxn>
              <a:cxn ang="0">
                <a:pos x="97" y="160"/>
              </a:cxn>
              <a:cxn ang="0">
                <a:pos x="84" y="175"/>
              </a:cxn>
              <a:cxn ang="0">
                <a:pos x="66" y="178"/>
              </a:cxn>
              <a:cxn ang="0">
                <a:pos x="1" y="113"/>
              </a:cxn>
              <a:cxn ang="0">
                <a:pos x="4" y="96"/>
              </a:cxn>
              <a:cxn ang="0">
                <a:pos x="19" y="82"/>
              </a:cxn>
              <a:cxn ang="0">
                <a:pos x="34" y="82"/>
              </a:cxn>
              <a:cxn ang="0">
                <a:pos x="81" y="35"/>
              </a:cxn>
              <a:cxn ang="0">
                <a:pos x="81" y="25"/>
              </a:cxn>
              <a:cxn ang="0">
                <a:pos x="88" y="12"/>
              </a:cxn>
              <a:cxn ang="0">
                <a:pos x="107" y="0"/>
              </a:cxn>
              <a:cxn ang="0">
                <a:pos x="174" y="59"/>
              </a:cxn>
              <a:cxn ang="0">
                <a:pos x="180" y="73"/>
              </a:cxn>
              <a:cxn ang="0">
                <a:pos x="166" y="93"/>
              </a:cxn>
              <a:cxn ang="0">
                <a:pos x="154" y="98"/>
              </a:cxn>
              <a:cxn ang="0">
                <a:pos x="145" y="98"/>
              </a:cxn>
              <a:cxn ang="0">
                <a:pos x="165" y="135"/>
              </a:cxn>
              <a:cxn ang="0">
                <a:pos x="235" y="189"/>
              </a:cxn>
              <a:cxn ang="0">
                <a:pos x="240" y="200"/>
              </a:cxn>
              <a:cxn ang="0">
                <a:pos x="239" y="213"/>
              </a:cxn>
              <a:cxn ang="0">
                <a:pos x="220" y="235"/>
              </a:cxn>
              <a:cxn ang="0">
                <a:pos x="204" y="241"/>
              </a:cxn>
              <a:cxn ang="0">
                <a:pos x="149" y="162"/>
              </a:cxn>
              <a:cxn ang="0">
                <a:pos x="145" y="170"/>
              </a:cxn>
              <a:cxn ang="0">
                <a:pos x="196" y="227"/>
              </a:cxn>
              <a:cxn ang="0">
                <a:pos x="213" y="227"/>
              </a:cxn>
              <a:cxn ang="0">
                <a:pos x="231" y="204"/>
              </a:cxn>
              <a:cxn ang="0">
                <a:pos x="178" y="148"/>
              </a:cxn>
              <a:cxn ang="0">
                <a:pos x="170" y="144"/>
              </a:cxn>
              <a:cxn ang="0">
                <a:pos x="116" y="110"/>
              </a:cxn>
              <a:cxn ang="0">
                <a:pos x="136" y="90"/>
              </a:cxn>
              <a:cxn ang="0">
                <a:pos x="145" y="81"/>
              </a:cxn>
              <a:cxn ang="0">
                <a:pos x="145" y="81"/>
              </a:cxn>
              <a:cxn ang="0">
                <a:pos x="154" y="88"/>
              </a:cxn>
              <a:cxn ang="0">
                <a:pos x="161" y="83"/>
              </a:cxn>
              <a:cxn ang="0">
                <a:pos x="169" y="73"/>
              </a:cxn>
              <a:cxn ang="0">
                <a:pos x="112" y="13"/>
              </a:cxn>
              <a:cxn ang="0">
                <a:pos x="107" y="11"/>
              </a:cxn>
              <a:cxn ang="0">
                <a:pos x="95" y="20"/>
              </a:cxn>
              <a:cxn ang="0">
                <a:pos x="92" y="25"/>
              </a:cxn>
              <a:cxn ang="0">
                <a:pos x="99" y="35"/>
              </a:cxn>
              <a:cxn ang="0">
                <a:pos x="91" y="43"/>
              </a:cxn>
              <a:cxn ang="0">
                <a:pos x="89" y="43"/>
              </a:cxn>
              <a:cxn ang="0">
                <a:pos x="43" y="90"/>
              </a:cxn>
              <a:cxn ang="0">
                <a:pos x="35" y="98"/>
              </a:cxn>
              <a:cxn ang="0">
                <a:pos x="30" y="93"/>
              </a:cxn>
              <a:cxn ang="0">
                <a:pos x="20" y="94"/>
              </a:cxn>
              <a:cxn ang="0">
                <a:pos x="12" y="104"/>
              </a:cxn>
              <a:cxn ang="0">
                <a:pos x="14" y="112"/>
              </a:cxn>
              <a:cxn ang="0">
                <a:pos x="73" y="169"/>
              </a:cxn>
              <a:cxn ang="0">
                <a:pos x="84" y="160"/>
              </a:cxn>
              <a:cxn ang="0">
                <a:pos x="88" y="154"/>
              </a:cxn>
              <a:cxn ang="0">
                <a:pos x="81" y="144"/>
              </a:cxn>
              <a:cxn ang="0">
                <a:pos x="89" y="136"/>
              </a:cxn>
            </a:cxnLst>
            <a:rect l="0" t="0" r="r" b="b"/>
            <a:pathLst>
              <a:path w="242" h="241">
                <a:moveTo>
                  <a:pt x="204" y="241"/>
                </a:moveTo>
                <a:lnTo>
                  <a:pt x="204" y="241"/>
                </a:lnTo>
                <a:lnTo>
                  <a:pt x="200" y="240"/>
                </a:lnTo>
                <a:lnTo>
                  <a:pt x="196" y="239"/>
                </a:lnTo>
                <a:lnTo>
                  <a:pt x="192" y="237"/>
                </a:lnTo>
                <a:lnTo>
                  <a:pt x="189" y="235"/>
                </a:lnTo>
                <a:lnTo>
                  <a:pt x="140" y="186"/>
                </a:lnTo>
                <a:lnTo>
                  <a:pt x="140" y="186"/>
                </a:lnTo>
                <a:lnTo>
                  <a:pt x="138" y="182"/>
                </a:lnTo>
                <a:lnTo>
                  <a:pt x="135" y="179"/>
                </a:lnTo>
                <a:lnTo>
                  <a:pt x="135" y="175"/>
                </a:lnTo>
                <a:lnTo>
                  <a:pt x="134" y="170"/>
                </a:lnTo>
                <a:lnTo>
                  <a:pt x="134" y="170"/>
                </a:lnTo>
                <a:lnTo>
                  <a:pt x="135" y="163"/>
                </a:lnTo>
                <a:lnTo>
                  <a:pt x="138" y="158"/>
                </a:lnTo>
                <a:lnTo>
                  <a:pt x="111" y="131"/>
                </a:lnTo>
                <a:lnTo>
                  <a:pt x="99" y="144"/>
                </a:lnTo>
                <a:lnTo>
                  <a:pt x="99" y="144"/>
                </a:lnTo>
                <a:lnTo>
                  <a:pt x="97" y="146"/>
                </a:lnTo>
                <a:lnTo>
                  <a:pt x="97" y="146"/>
                </a:lnTo>
                <a:lnTo>
                  <a:pt x="99" y="148"/>
                </a:lnTo>
                <a:lnTo>
                  <a:pt x="99" y="154"/>
                </a:lnTo>
                <a:lnTo>
                  <a:pt x="99" y="154"/>
                </a:lnTo>
                <a:lnTo>
                  <a:pt x="97" y="160"/>
                </a:lnTo>
                <a:lnTo>
                  <a:pt x="93" y="166"/>
                </a:lnTo>
                <a:lnTo>
                  <a:pt x="92" y="167"/>
                </a:lnTo>
                <a:lnTo>
                  <a:pt x="92" y="167"/>
                </a:lnTo>
                <a:lnTo>
                  <a:pt x="84" y="175"/>
                </a:lnTo>
                <a:lnTo>
                  <a:pt x="78" y="178"/>
                </a:lnTo>
                <a:lnTo>
                  <a:pt x="73" y="179"/>
                </a:lnTo>
                <a:lnTo>
                  <a:pt x="73" y="179"/>
                </a:lnTo>
                <a:lnTo>
                  <a:pt x="66" y="178"/>
                </a:lnTo>
                <a:lnTo>
                  <a:pt x="59" y="174"/>
                </a:lnTo>
                <a:lnTo>
                  <a:pt x="5" y="120"/>
                </a:lnTo>
                <a:lnTo>
                  <a:pt x="5" y="120"/>
                </a:lnTo>
                <a:lnTo>
                  <a:pt x="1" y="113"/>
                </a:lnTo>
                <a:lnTo>
                  <a:pt x="0" y="106"/>
                </a:lnTo>
                <a:lnTo>
                  <a:pt x="0" y="106"/>
                </a:lnTo>
                <a:lnTo>
                  <a:pt x="1" y="101"/>
                </a:lnTo>
                <a:lnTo>
                  <a:pt x="4" y="96"/>
                </a:lnTo>
                <a:lnTo>
                  <a:pt x="12" y="88"/>
                </a:lnTo>
                <a:lnTo>
                  <a:pt x="14" y="86"/>
                </a:lnTo>
                <a:lnTo>
                  <a:pt x="14" y="86"/>
                </a:lnTo>
                <a:lnTo>
                  <a:pt x="19" y="82"/>
                </a:lnTo>
                <a:lnTo>
                  <a:pt x="26" y="81"/>
                </a:lnTo>
                <a:lnTo>
                  <a:pt x="26" y="81"/>
                </a:lnTo>
                <a:lnTo>
                  <a:pt x="31" y="82"/>
                </a:lnTo>
                <a:lnTo>
                  <a:pt x="34" y="82"/>
                </a:lnTo>
                <a:lnTo>
                  <a:pt x="34" y="82"/>
                </a:lnTo>
                <a:lnTo>
                  <a:pt x="35" y="81"/>
                </a:lnTo>
                <a:lnTo>
                  <a:pt x="81" y="35"/>
                </a:lnTo>
                <a:lnTo>
                  <a:pt x="81" y="35"/>
                </a:lnTo>
                <a:lnTo>
                  <a:pt x="84" y="34"/>
                </a:lnTo>
                <a:lnTo>
                  <a:pt x="84" y="34"/>
                </a:lnTo>
                <a:lnTo>
                  <a:pt x="82" y="31"/>
                </a:lnTo>
                <a:lnTo>
                  <a:pt x="81" y="25"/>
                </a:lnTo>
                <a:lnTo>
                  <a:pt x="81" y="25"/>
                </a:lnTo>
                <a:lnTo>
                  <a:pt x="82" y="19"/>
                </a:lnTo>
                <a:lnTo>
                  <a:pt x="86" y="13"/>
                </a:lnTo>
                <a:lnTo>
                  <a:pt x="88" y="12"/>
                </a:lnTo>
                <a:lnTo>
                  <a:pt x="88" y="12"/>
                </a:lnTo>
                <a:lnTo>
                  <a:pt x="96" y="4"/>
                </a:lnTo>
                <a:lnTo>
                  <a:pt x="101" y="1"/>
                </a:lnTo>
                <a:lnTo>
                  <a:pt x="107" y="0"/>
                </a:lnTo>
                <a:lnTo>
                  <a:pt x="107" y="0"/>
                </a:lnTo>
                <a:lnTo>
                  <a:pt x="113" y="1"/>
                </a:lnTo>
                <a:lnTo>
                  <a:pt x="120" y="5"/>
                </a:lnTo>
                <a:lnTo>
                  <a:pt x="174" y="59"/>
                </a:lnTo>
                <a:lnTo>
                  <a:pt x="174" y="59"/>
                </a:lnTo>
                <a:lnTo>
                  <a:pt x="178" y="66"/>
                </a:lnTo>
                <a:lnTo>
                  <a:pt x="180" y="73"/>
                </a:lnTo>
                <a:lnTo>
                  <a:pt x="180" y="73"/>
                </a:lnTo>
                <a:lnTo>
                  <a:pt x="178" y="78"/>
                </a:lnTo>
                <a:lnTo>
                  <a:pt x="176" y="83"/>
                </a:lnTo>
                <a:lnTo>
                  <a:pt x="167" y="92"/>
                </a:lnTo>
                <a:lnTo>
                  <a:pt x="166" y="93"/>
                </a:lnTo>
                <a:lnTo>
                  <a:pt x="166" y="93"/>
                </a:lnTo>
                <a:lnTo>
                  <a:pt x="161" y="97"/>
                </a:lnTo>
                <a:lnTo>
                  <a:pt x="154" y="98"/>
                </a:lnTo>
                <a:lnTo>
                  <a:pt x="154" y="98"/>
                </a:lnTo>
                <a:lnTo>
                  <a:pt x="150" y="98"/>
                </a:lnTo>
                <a:lnTo>
                  <a:pt x="146" y="97"/>
                </a:lnTo>
                <a:lnTo>
                  <a:pt x="146" y="97"/>
                </a:lnTo>
                <a:lnTo>
                  <a:pt x="145" y="98"/>
                </a:lnTo>
                <a:lnTo>
                  <a:pt x="131" y="110"/>
                </a:lnTo>
                <a:lnTo>
                  <a:pt x="158" y="137"/>
                </a:lnTo>
                <a:lnTo>
                  <a:pt x="158" y="137"/>
                </a:lnTo>
                <a:lnTo>
                  <a:pt x="165" y="135"/>
                </a:lnTo>
                <a:lnTo>
                  <a:pt x="173" y="133"/>
                </a:lnTo>
                <a:lnTo>
                  <a:pt x="180" y="136"/>
                </a:lnTo>
                <a:lnTo>
                  <a:pt x="186" y="140"/>
                </a:lnTo>
                <a:lnTo>
                  <a:pt x="235" y="189"/>
                </a:lnTo>
                <a:lnTo>
                  <a:pt x="235" y="189"/>
                </a:lnTo>
                <a:lnTo>
                  <a:pt x="238" y="192"/>
                </a:lnTo>
                <a:lnTo>
                  <a:pt x="239" y="196"/>
                </a:lnTo>
                <a:lnTo>
                  <a:pt x="240" y="200"/>
                </a:lnTo>
                <a:lnTo>
                  <a:pt x="242" y="204"/>
                </a:lnTo>
                <a:lnTo>
                  <a:pt x="242" y="204"/>
                </a:lnTo>
                <a:lnTo>
                  <a:pt x="240" y="209"/>
                </a:lnTo>
                <a:lnTo>
                  <a:pt x="239" y="213"/>
                </a:lnTo>
                <a:lnTo>
                  <a:pt x="238" y="217"/>
                </a:lnTo>
                <a:lnTo>
                  <a:pt x="235" y="220"/>
                </a:lnTo>
                <a:lnTo>
                  <a:pt x="220" y="235"/>
                </a:lnTo>
                <a:lnTo>
                  <a:pt x="220" y="235"/>
                </a:lnTo>
                <a:lnTo>
                  <a:pt x="217" y="237"/>
                </a:lnTo>
                <a:lnTo>
                  <a:pt x="213" y="239"/>
                </a:lnTo>
                <a:lnTo>
                  <a:pt x="209" y="240"/>
                </a:lnTo>
                <a:lnTo>
                  <a:pt x="204" y="241"/>
                </a:lnTo>
                <a:lnTo>
                  <a:pt x="204" y="241"/>
                </a:lnTo>
                <a:close/>
                <a:moveTo>
                  <a:pt x="111" y="116"/>
                </a:moveTo>
                <a:lnTo>
                  <a:pt x="153" y="158"/>
                </a:lnTo>
                <a:lnTo>
                  <a:pt x="149" y="162"/>
                </a:lnTo>
                <a:lnTo>
                  <a:pt x="149" y="162"/>
                </a:lnTo>
                <a:lnTo>
                  <a:pt x="146" y="166"/>
                </a:lnTo>
                <a:lnTo>
                  <a:pt x="145" y="170"/>
                </a:lnTo>
                <a:lnTo>
                  <a:pt x="145" y="170"/>
                </a:lnTo>
                <a:lnTo>
                  <a:pt x="146" y="175"/>
                </a:lnTo>
                <a:lnTo>
                  <a:pt x="149" y="178"/>
                </a:lnTo>
                <a:lnTo>
                  <a:pt x="196" y="227"/>
                </a:lnTo>
                <a:lnTo>
                  <a:pt x="196" y="227"/>
                </a:lnTo>
                <a:lnTo>
                  <a:pt x="200" y="229"/>
                </a:lnTo>
                <a:lnTo>
                  <a:pt x="204" y="229"/>
                </a:lnTo>
                <a:lnTo>
                  <a:pt x="209" y="229"/>
                </a:lnTo>
                <a:lnTo>
                  <a:pt x="213" y="227"/>
                </a:lnTo>
                <a:lnTo>
                  <a:pt x="227" y="212"/>
                </a:lnTo>
                <a:lnTo>
                  <a:pt x="227" y="212"/>
                </a:lnTo>
                <a:lnTo>
                  <a:pt x="230" y="209"/>
                </a:lnTo>
                <a:lnTo>
                  <a:pt x="231" y="204"/>
                </a:lnTo>
                <a:lnTo>
                  <a:pt x="231" y="204"/>
                </a:lnTo>
                <a:lnTo>
                  <a:pt x="230" y="200"/>
                </a:lnTo>
                <a:lnTo>
                  <a:pt x="227" y="196"/>
                </a:lnTo>
                <a:lnTo>
                  <a:pt x="178" y="148"/>
                </a:lnTo>
                <a:lnTo>
                  <a:pt x="178" y="148"/>
                </a:lnTo>
                <a:lnTo>
                  <a:pt x="176" y="146"/>
                </a:lnTo>
                <a:lnTo>
                  <a:pt x="170" y="144"/>
                </a:lnTo>
                <a:lnTo>
                  <a:pt x="170" y="144"/>
                </a:lnTo>
                <a:lnTo>
                  <a:pt x="166" y="146"/>
                </a:lnTo>
                <a:lnTo>
                  <a:pt x="162" y="148"/>
                </a:lnTo>
                <a:lnTo>
                  <a:pt x="158" y="152"/>
                </a:lnTo>
                <a:lnTo>
                  <a:pt x="116" y="110"/>
                </a:lnTo>
                <a:lnTo>
                  <a:pt x="136" y="90"/>
                </a:lnTo>
                <a:lnTo>
                  <a:pt x="136" y="90"/>
                </a:lnTo>
                <a:lnTo>
                  <a:pt x="136" y="90"/>
                </a:lnTo>
                <a:lnTo>
                  <a:pt x="136" y="90"/>
                </a:lnTo>
                <a:lnTo>
                  <a:pt x="136" y="89"/>
                </a:lnTo>
                <a:lnTo>
                  <a:pt x="136" y="89"/>
                </a:lnTo>
                <a:lnTo>
                  <a:pt x="145" y="81"/>
                </a:lnTo>
                <a:lnTo>
                  <a:pt x="145" y="81"/>
                </a:lnTo>
                <a:lnTo>
                  <a:pt x="145" y="81"/>
                </a:lnTo>
                <a:lnTo>
                  <a:pt x="145" y="81"/>
                </a:lnTo>
                <a:lnTo>
                  <a:pt x="145" y="81"/>
                </a:lnTo>
                <a:lnTo>
                  <a:pt x="145" y="81"/>
                </a:lnTo>
                <a:lnTo>
                  <a:pt x="146" y="82"/>
                </a:lnTo>
                <a:lnTo>
                  <a:pt x="146" y="82"/>
                </a:lnTo>
                <a:lnTo>
                  <a:pt x="150" y="86"/>
                </a:lnTo>
                <a:lnTo>
                  <a:pt x="154" y="88"/>
                </a:lnTo>
                <a:lnTo>
                  <a:pt x="154" y="88"/>
                </a:lnTo>
                <a:lnTo>
                  <a:pt x="157" y="86"/>
                </a:lnTo>
                <a:lnTo>
                  <a:pt x="159" y="85"/>
                </a:lnTo>
                <a:lnTo>
                  <a:pt x="161" y="83"/>
                </a:lnTo>
                <a:lnTo>
                  <a:pt x="161" y="83"/>
                </a:lnTo>
                <a:lnTo>
                  <a:pt x="166" y="78"/>
                </a:lnTo>
                <a:lnTo>
                  <a:pt x="167" y="75"/>
                </a:lnTo>
                <a:lnTo>
                  <a:pt x="169" y="73"/>
                </a:lnTo>
                <a:lnTo>
                  <a:pt x="169" y="73"/>
                </a:lnTo>
                <a:lnTo>
                  <a:pt x="167" y="70"/>
                </a:lnTo>
                <a:lnTo>
                  <a:pt x="166" y="67"/>
                </a:lnTo>
                <a:lnTo>
                  <a:pt x="112" y="13"/>
                </a:lnTo>
                <a:lnTo>
                  <a:pt x="112" y="13"/>
                </a:lnTo>
                <a:lnTo>
                  <a:pt x="109" y="12"/>
                </a:lnTo>
                <a:lnTo>
                  <a:pt x="107" y="11"/>
                </a:lnTo>
                <a:lnTo>
                  <a:pt x="107" y="11"/>
                </a:lnTo>
                <a:lnTo>
                  <a:pt x="104" y="12"/>
                </a:lnTo>
                <a:lnTo>
                  <a:pt x="101" y="13"/>
                </a:lnTo>
                <a:lnTo>
                  <a:pt x="96" y="19"/>
                </a:lnTo>
                <a:lnTo>
                  <a:pt x="95" y="20"/>
                </a:lnTo>
                <a:lnTo>
                  <a:pt x="95" y="20"/>
                </a:lnTo>
                <a:lnTo>
                  <a:pt x="93" y="23"/>
                </a:lnTo>
                <a:lnTo>
                  <a:pt x="92" y="25"/>
                </a:lnTo>
                <a:lnTo>
                  <a:pt x="92" y="25"/>
                </a:lnTo>
                <a:lnTo>
                  <a:pt x="93" y="29"/>
                </a:lnTo>
                <a:lnTo>
                  <a:pt x="97" y="34"/>
                </a:lnTo>
                <a:lnTo>
                  <a:pt x="99" y="35"/>
                </a:lnTo>
                <a:lnTo>
                  <a:pt x="99" y="35"/>
                </a:lnTo>
                <a:lnTo>
                  <a:pt x="99" y="35"/>
                </a:lnTo>
                <a:lnTo>
                  <a:pt x="99" y="35"/>
                </a:lnTo>
                <a:lnTo>
                  <a:pt x="91" y="43"/>
                </a:lnTo>
                <a:lnTo>
                  <a:pt x="91" y="43"/>
                </a:lnTo>
                <a:lnTo>
                  <a:pt x="91" y="43"/>
                </a:lnTo>
                <a:lnTo>
                  <a:pt x="91" y="43"/>
                </a:lnTo>
                <a:lnTo>
                  <a:pt x="91" y="43"/>
                </a:lnTo>
                <a:lnTo>
                  <a:pt x="89" y="43"/>
                </a:lnTo>
                <a:lnTo>
                  <a:pt x="43" y="89"/>
                </a:lnTo>
                <a:lnTo>
                  <a:pt x="43" y="89"/>
                </a:lnTo>
                <a:lnTo>
                  <a:pt x="43" y="90"/>
                </a:lnTo>
                <a:lnTo>
                  <a:pt x="43" y="90"/>
                </a:lnTo>
                <a:lnTo>
                  <a:pt x="43" y="90"/>
                </a:lnTo>
                <a:lnTo>
                  <a:pt x="35" y="98"/>
                </a:lnTo>
                <a:lnTo>
                  <a:pt x="35" y="98"/>
                </a:lnTo>
                <a:lnTo>
                  <a:pt x="35" y="98"/>
                </a:lnTo>
                <a:lnTo>
                  <a:pt x="35" y="98"/>
                </a:lnTo>
                <a:lnTo>
                  <a:pt x="34" y="97"/>
                </a:lnTo>
                <a:lnTo>
                  <a:pt x="34" y="97"/>
                </a:lnTo>
                <a:lnTo>
                  <a:pt x="30" y="93"/>
                </a:lnTo>
                <a:lnTo>
                  <a:pt x="26" y="92"/>
                </a:lnTo>
                <a:lnTo>
                  <a:pt x="26" y="92"/>
                </a:lnTo>
                <a:lnTo>
                  <a:pt x="23" y="93"/>
                </a:lnTo>
                <a:lnTo>
                  <a:pt x="20" y="94"/>
                </a:lnTo>
                <a:lnTo>
                  <a:pt x="19" y="96"/>
                </a:lnTo>
                <a:lnTo>
                  <a:pt x="19" y="96"/>
                </a:lnTo>
                <a:lnTo>
                  <a:pt x="14" y="101"/>
                </a:lnTo>
                <a:lnTo>
                  <a:pt x="12" y="104"/>
                </a:lnTo>
                <a:lnTo>
                  <a:pt x="11" y="106"/>
                </a:lnTo>
                <a:lnTo>
                  <a:pt x="11" y="106"/>
                </a:lnTo>
                <a:lnTo>
                  <a:pt x="12" y="109"/>
                </a:lnTo>
                <a:lnTo>
                  <a:pt x="14" y="112"/>
                </a:lnTo>
                <a:lnTo>
                  <a:pt x="68" y="166"/>
                </a:lnTo>
                <a:lnTo>
                  <a:pt x="68" y="166"/>
                </a:lnTo>
                <a:lnTo>
                  <a:pt x="70" y="167"/>
                </a:lnTo>
                <a:lnTo>
                  <a:pt x="73" y="169"/>
                </a:lnTo>
                <a:lnTo>
                  <a:pt x="73" y="169"/>
                </a:lnTo>
                <a:lnTo>
                  <a:pt x="76" y="167"/>
                </a:lnTo>
                <a:lnTo>
                  <a:pt x="78" y="166"/>
                </a:lnTo>
                <a:lnTo>
                  <a:pt x="84" y="160"/>
                </a:lnTo>
                <a:lnTo>
                  <a:pt x="85" y="159"/>
                </a:lnTo>
                <a:lnTo>
                  <a:pt x="85" y="159"/>
                </a:lnTo>
                <a:lnTo>
                  <a:pt x="88" y="156"/>
                </a:lnTo>
                <a:lnTo>
                  <a:pt x="88" y="154"/>
                </a:lnTo>
                <a:lnTo>
                  <a:pt x="88" y="154"/>
                </a:lnTo>
                <a:lnTo>
                  <a:pt x="86" y="150"/>
                </a:lnTo>
                <a:lnTo>
                  <a:pt x="82" y="146"/>
                </a:lnTo>
                <a:lnTo>
                  <a:pt x="81" y="144"/>
                </a:lnTo>
                <a:lnTo>
                  <a:pt x="81" y="144"/>
                </a:lnTo>
                <a:lnTo>
                  <a:pt x="81" y="144"/>
                </a:lnTo>
                <a:lnTo>
                  <a:pt x="81" y="144"/>
                </a:lnTo>
                <a:lnTo>
                  <a:pt x="89" y="136"/>
                </a:lnTo>
                <a:lnTo>
                  <a:pt x="89" y="136"/>
                </a:lnTo>
                <a:lnTo>
                  <a:pt x="91" y="136"/>
                </a:lnTo>
                <a:lnTo>
                  <a:pt x="111" y="1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54"/>
          <p:cNvSpPr>
            <a:spLocks noEditPoints="1"/>
          </p:cNvSpPr>
          <p:nvPr/>
        </p:nvSpPr>
        <p:spPr bwMode="auto">
          <a:xfrm>
            <a:off x="8652334" y="4188454"/>
            <a:ext cx="112748" cy="303372"/>
          </a:xfrm>
          <a:custGeom>
            <a:avLst/>
            <a:gdLst/>
            <a:ahLst/>
            <a:cxnLst>
              <a:cxn ang="0">
                <a:pos x="17" y="198"/>
              </a:cxn>
              <a:cxn ang="0">
                <a:pos x="12" y="198"/>
              </a:cxn>
              <a:cxn ang="0">
                <a:pos x="5" y="189"/>
              </a:cxn>
              <a:cxn ang="0">
                <a:pos x="4" y="154"/>
              </a:cxn>
              <a:cxn ang="0">
                <a:pos x="5" y="149"/>
              </a:cxn>
              <a:cxn ang="0">
                <a:pos x="12" y="142"/>
              </a:cxn>
              <a:cxn ang="0">
                <a:pos x="52" y="141"/>
              </a:cxn>
              <a:cxn ang="0">
                <a:pos x="58" y="142"/>
              </a:cxn>
              <a:cxn ang="0">
                <a:pos x="65" y="149"/>
              </a:cxn>
              <a:cxn ang="0">
                <a:pos x="66" y="184"/>
              </a:cxn>
              <a:cxn ang="0">
                <a:pos x="65" y="189"/>
              </a:cxn>
              <a:cxn ang="0">
                <a:pos x="58" y="198"/>
              </a:cxn>
              <a:cxn ang="0">
                <a:pos x="52" y="198"/>
              </a:cxn>
              <a:cxn ang="0">
                <a:pos x="17" y="152"/>
              </a:cxn>
              <a:cxn ang="0">
                <a:pos x="15" y="154"/>
              </a:cxn>
              <a:cxn ang="0">
                <a:pos x="15" y="184"/>
              </a:cxn>
              <a:cxn ang="0">
                <a:pos x="17" y="187"/>
              </a:cxn>
              <a:cxn ang="0">
                <a:pos x="52" y="187"/>
              </a:cxn>
              <a:cxn ang="0">
                <a:pos x="55" y="184"/>
              </a:cxn>
              <a:cxn ang="0">
                <a:pos x="55" y="154"/>
              </a:cxn>
              <a:cxn ang="0">
                <a:pos x="52" y="152"/>
              </a:cxn>
              <a:cxn ang="0">
                <a:pos x="52" y="130"/>
              </a:cxn>
              <a:cxn ang="0">
                <a:pos x="17" y="130"/>
              </a:cxn>
              <a:cxn ang="0">
                <a:pos x="8" y="126"/>
              </a:cxn>
              <a:cxn ang="0">
                <a:pos x="4" y="117"/>
              </a:cxn>
              <a:cxn ang="0">
                <a:pos x="0" y="14"/>
              </a:cxn>
              <a:cxn ang="0">
                <a:pos x="4" y="4"/>
              </a:cxn>
              <a:cxn ang="0">
                <a:pos x="8" y="2"/>
              </a:cxn>
              <a:cxn ang="0">
                <a:pos x="56" y="0"/>
              </a:cxn>
              <a:cxn ang="0">
                <a:pos x="62" y="2"/>
              </a:cxn>
              <a:cxn ang="0">
                <a:pos x="66" y="4"/>
              </a:cxn>
              <a:cxn ang="0">
                <a:pos x="70" y="14"/>
              </a:cxn>
              <a:cxn ang="0">
                <a:pos x="66" y="117"/>
              </a:cxn>
              <a:cxn ang="0">
                <a:pos x="62" y="126"/>
              </a:cxn>
              <a:cxn ang="0">
                <a:pos x="52" y="130"/>
              </a:cxn>
              <a:cxn ang="0">
                <a:pos x="13" y="11"/>
              </a:cxn>
              <a:cxn ang="0">
                <a:pos x="12" y="13"/>
              </a:cxn>
              <a:cxn ang="0">
                <a:pos x="11" y="14"/>
              </a:cxn>
              <a:cxn ang="0">
                <a:pos x="15" y="117"/>
              </a:cxn>
              <a:cxn ang="0">
                <a:pos x="17" y="119"/>
              </a:cxn>
              <a:cxn ang="0">
                <a:pos x="52" y="119"/>
              </a:cxn>
              <a:cxn ang="0">
                <a:pos x="55" y="117"/>
              </a:cxn>
              <a:cxn ang="0">
                <a:pos x="59" y="14"/>
              </a:cxn>
              <a:cxn ang="0">
                <a:pos x="58" y="13"/>
              </a:cxn>
              <a:cxn ang="0">
                <a:pos x="13" y="11"/>
              </a:cxn>
            </a:cxnLst>
            <a:rect l="0" t="0" r="r" b="b"/>
            <a:pathLst>
              <a:path w="70" h="198">
                <a:moveTo>
                  <a:pt x="52" y="198"/>
                </a:moveTo>
                <a:lnTo>
                  <a:pt x="17" y="198"/>
                </a:lnTo>
                <a:lnTo>
                  <a:pt x="17" y="198"/>
                </a:lnTo>
                <a:lnTo>
                  <a:pt x="12" y="198"/>
                </a:lnTo>
                <a:lnTo>
                  <a:pt x="8" y="194"/>
                </a:lnTo>
                <a:lnTo>
                  <a:pt x="5" y="189"/>
                </a:lnTo>
                <a:lnTo>
                  <a:pt x="4" y="184"/>
                </a:lnTo>
                <a:lnTo>
                  <a:pt x="4" y="154"/>
                </a:lnTo>
                <a:lnTo>
                  <a:pt x="4" y="154"/>
                </a:lnTo>
                <a:lnTo>
                  <a:pt x="5" y="149"/>
                </a:lnTo>
                <a:lnTo>
                  <a:pt x="8" y="145"/>
                </a:lnTo>
                <a:lnTo>
                  <a:pt x="12" y="142"/>
                </a:lnTo>
                <a:lnTo>
                  <a:pt x="17" y="141"/>
                </a:lnTo>
                <a:lnTo>
                  <a:pt x="52" y="141"/>
                </a:lnTo>
                <a:lnTo>
                  <a:pt x="52" y="141"/>
                </a:lnTo>
                <a:lnTo>
                  <a:pt x="58" y="142"/>
                </a:lnTo>
                <a:lnTo>
                  <a:pt x="62" y="145"/>
                </a:lnTo>
                <a:lnTo>
                  <a:pt x="65" y="149"/>
                </a:lnTo>
                <a:lnTo>
                  <a:pt x="66" y="154"/>
                </a:lnTo>
                <a:lnTo>
                  <a:pt x="66" y="184"/>
                </a:lnTo>
                <a:lnTo>
                  <a:pt x="66" y="184"/>
                </a:lnTo>
                <a:lnTo>
                  <a:pt x="65" y="189"/>
                </a:lnTo>
                <a:lnTo>
                  <a:pt x="62" y="194"/>
                </a:lnTo>
                <a:lnTo>
                  <a:pt x="58" y="198"/>
                </a:lnTo>
                <a:lnTo>
                  <a:pt x="52" y="198"/>
                </a:lnTo>
                <a:lnTo>
                  <a:pt x="52" y="198"/>
                </a:lnTo>
                <a:close/>
                <a:moveTo>
                  <a:pt x="17" y="152"/>
                </a:moveTo>
                <a:lnTo>
                  <a:pt x="17" y="152"/>
                </a:lnTo>
                <a:lnTo>
                  <a:pt x="16" y="152"/>
                </a:lnTo>
                <a:lnTo>
                  <a:pt x="15" y="154"/>
                </a:lnTo>
                <a:lnTo>
                  <a:pt x="15" y="184"/>
                </a:lnTo>
                <a:lnTo>
                  <a:pt x="15" y="184"/>
                </a:lnTo>
                <a:lnTo>
                  <a:pt x="16" y="187"/>
                </a:lnTo>
                <a:lnTo>
                  <a:pt x="17" y="187"/>
                </a:lnTo>
                <a:lnTo>
                  <a:pt x="52" y="187"/>
                </a:lnTo>
                <a:lnTo>
                  <a:pt x="52" y="187"/>
                </a:lnTo>
                <a:lnTo>
                  <a:pt x="54" y="187"/>
                </a:lnTo>
                <a:lnTo>
                  <a:pt x="55" y="184"/>
                </a:lnTo>
                <a:lnTo>
                  <a:pt x="55" y="154"/>
                </a:lnTo>
                <a:lnTo>
                  <a:pt x="55" y="154"/>
                </a:lnTo>
                <a:lnTo>
                  <a:pt x="54" y="152"/>
                </a:lnTo>
                <a:lnTo>
                  <a:pt x="52" y="152"/>
                </a:lnTo>
                <a:lnTo>
                  <a:pt x="17" y="152"/>
                </a:lnTo>
                <a:close/>
                <a:moveTo>
                  <a:pt x="52" y="130"/>
                </a:moveTo>
                <a:lnTo>
                  <a:pt x="17" y="130"/>
                </a:lnTo>
                <a:lnTo>
                  <a:pt x="17" y="130"/>
                </a:lnTo>
                <a:lnTo>
                  <a:pt x="12" y="129"/>
                </a:lnTo>
                <a:lnTo>
                  <a:pt x="8" y="126"/>
                </a:lnTo>
                <a:lnTo>
                  <a:pt x="5" y="122"/>
                </a:lnTo>
                <a:lnTo>
                  <a:pt x="4" y="117"/>
                </a:lnTo>
                <a:lnTo>
                  <a:pt x="0" y="14"/>
                </a:lnTo>
                <a:lnTo>
                  <a:pt x="0" y="14"/>
                </a:lnTo>
                <a:lnTo>
                  <a:pt x="1" y="9"/>
                </a:lnTo>
                <a:lnTo>
                  <a:pt x="4" y="4"/>
                </a:lnTo>
                <a:lnTo>
                  <a:pt x="4" y="4"/>
                </a:lnTo>
                <a:lnTo>
                  <a:pt x="8" y="2"/>
                </a:lnTo>
                <a:lnTo>
                  <a:pt x="13" y="0"/>
                </a:lnTo>
                <a:lnTo>
                  <a:pt x="56" y="0"/>
                </a:lnTo>
                <a:lnTo>
                  <a:pt x="56" y="0"/>
                </a:lnTo>
                <a:lnTo>
                  <a:pt x="62" y="2"/>
                </a:lnTo>
                <a:lnTo>
                  <a:pt x="66" y="4"/>
                </a:lnTo>
                <a:lnTo>
                  <a:pt x="66" y="4"/>
                </a:lnTo>
                <a:lnTo>
                  <a:pt x="69" y="9"/>
                </a:lnTo>
                <a:lnTo>
                  <a:pt x="70" y="14"/>
                </a:lnTo>
                <a:lnTo>
                  <a:pt x="66" y="117"/>
                </a:lnTo>
                <a:lnTo>
                  <a:pt x="66" y="117"/>
                </a:lnTo>
                <a:lnTo>
                  <a:pt x="65" y="122"/>
                </a:lnTo>
                <a:lnTo>
                  <a:pt x="62" y="126"/>
                </a:lnTo>
                <a:lnTo>
                  <a:pt x="58" y="129"/>
                </a:lnTo>
                <a:lnTo>
                  <a:pt x="52" y="130"/>
                </a:lnTo>
                <a:lnTo>
                  <a:pt x="52" y="130"/>
                </a:lnTo>
                <a:close/>
                <a:moveTo>
                  <a:pt x="13" y="11"/>
                </a:moveTo>
                <a:lnTo>
                  <a:pt x="13" y="11"/>
                </a:lnTo>
                <a:lnTo>
                  <a:pt x="12" y="13"/>
                </a:lnTo>
                <a:lnTo>
                  <a:pt x="12" y="13"/>
                </a:lnTo>
                <a:lnTo>
                  <a:pt x="11" y="14"/>
                </a:lnTo>
                <a:lnTo>
                  <a:pt x="15" y="117"/>
                </a:lnTo>
                <a:lnTo>
                  <a:pt x="15" y="117"/>
                </a:lnTo>
                <a:lnTo>
                  <a:pt x="16" y="118"/>
                </a:lnTo>
                <a:lnTo>
                  <a:pt x="17" y="119"/>
                </a:lnTo>
                <a:lnTo>
                  <a:pt x="52" y="119"/>
                </a:lnTo>
                <a:lnTo>
                  <a:pt x="52" y="119"/>
                </a:lnTo>
                <a:lnTo>
                  <a:pt x="54" y="118"/>
                </a:lnTo>
                <a:lnTo>
                  <a:pt x="55" y="117"/>
                </a:lnTo>
                <a:lnTo>
                  <a:pt x="59" y="14"/>
                </a:lnTo>
                <a:lnTo>
                  <a:pt x="59" y="14"/>
                </a:lnTo>
                <a:lnTo>
                  <a:pt x="58" y="13"/>
                </a:lnTo>
                <a:lnTo>
                  <a:pt x="58" y="13"/>
                </a:lnTo>
                <a:lnTo>
                  <a:pt x="56" y="11"/>
                </a:lnTo>
                <a:lnTo>
                  <a:pt x="1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8" name="Freeform 55"/>
          <p:cNvSpPr>
            <a:spLocks noEditPoints="1"/>
          </p:cNvSpPr>
          <p:nvPr/>
        </p:nvSpPr>
        <p:spPr bwMode="auto">
          <a:xfrm>
            <a:off x="10146240" y="1793653"/>
            <a:ext cx="357033" cy="349337"/>
          </a:xfrm>
          <a:custGeom>
            <a:avLst/>
            <a:gdLst/>
            <a:ahLst/>
            <a:cxnLst>
              <a:cxn ang="0">
                <a:pos x="134" y="229"/>
              </a:cxn>
              <a:cxn ang="0">
                <a:pos x="123" y="224"/>
              </a:cxn>
              <a:cxn ang="0">
                <a:pos x="84" y="184"/>
              </a:cxn>
              <a:cxn ang="0">
                <a:pos x="78" y="173"/>
              </a:cxn>
              <a:cxn ang="0">
                <a:pos x="4" y="26"/>
              </a:cxn>
              <a:cxn ang="0">
                <a:pos x="1" y="23"/>
              </a:cxn>
              <a:cxn ang="0">
                <a:pos x="0" y="14"/>
              </a:cxn>
              <a:cxn ang="0">
                <a:pos x="1" y="10"/>
              </a:cxn>
              <a:cxn ang="0">
                <a:pos x="7" y="3"/>
              </a:cxn>
              <a:cxn ang="0">
                <a:pos x="15" y="0"/>
              </a:cxn>
              <a:cxn ang="0">
                <a:pos x="212" y="0"/>
              </a:cxn>
              <a:cxn ang="0">
                <a:pos x="220" y="3"/>
              </a:cxn>
              <a:cxn ang="0">
                <a:pos x="227" y="10"/>
              </a:cxn>
              <a:cxn ang="0">
                <a:pos x="228" y="14"/>
              </a:cxn>
              <a:cxn ang="0">
                <a:pos x="225" y="23"/>
              </a:cxn>
              <a:cxn ang="0">
                <a:pos x="149" y="102"/>
              </a:cxn>
              <a:cxn ang="0">
                <a:pos x="149" y="214"/>
              </a:cxn>
              <a:cxn ang="0">
                <a:pos x="146" y="222"/>
              </a:cxn>
              <a:cxn ang="0">
                <a:pos x="139" y="227"/>
              </a:cxn>
              <a:cxn ang="0">
                <a:pos x="134" y="229"/>
              </a:cxn>
              <a:cxn ang="0">
                <a:pos x="15" y="11"/>
              </a:cxn>
              <a:cxn ang="0">
                <a:pos x="12" y="12"/>
              </a:cxn>
              <a:cxn ang="0">
                <a:pos x="11" y="14"/>
              </a:cxn>
              <a:cxn ang="0">
                <a:pos x="12" y="19"/>
              </a:cxn>
              <a:cxn ang="0">
                <a:pos x="89" y="173"/>
              </a:cxn>
              <a:cxn ang="0">
                <a:pos x="90" y="177"/>
              </a:cxn>
              <a:cxn ang="0">
                <a:pos x="130" y="216"/>
              </a:cxn>
              <a:cxn ang="0">
                <a:pos x="134" y="218"/>
              </a:cxn>
              <a:cxn ang="0">
                <a:pos x="135" y="218"/>
              </a:cxn>
              <a:cxn ang="0">
                <a:pos x="138" y="214"/>
              </a:cxn>
              <a:cxn ang="0">
                <a:pos x="216" y="19"/>
              </a:cxn>
              <a:cxn ang="0">
                <a:pos x="217" y="17"/>
              </a:cxn>
              <a:cxn ang="0">
                <a:pos x="216" y="14"/>
              </a:cxn>
              <a:cxn ang="0">
                <a:pos x="212" y="11"/>
              </a:cxn>
            </a:cxnLst>
            <a:rect l="0" t="0" r="r" b="b"/>
            <a:pathLst>
              <a:path w="228" h="229">
                <a:moveTo>
                  <a:pt x="134" y="229"/>
                </a:moveTo>
                <a:lnTo>
                  <a:pt x="134" y="229"/>
                </a:lnTo>
                <a:lnTo>
                  <a:pt x="127" y="227"/>
                </a:lnTo>
                <a:lnTo>
                  <a:pt x="123" y="224"/>
                </a:lnTo>
                <a:lnTo>
                  <a:pt x="84" y="184"/>
                </a:lnTo>
                <a:lnTo>
                  <a:pt x="84" y="184"/>
                </a:lnTo>
                <a:lnTo>
                  <a:pt x="80" y="180"/>
                </a:lnTo>
                <a:lnTo>
                  <a:pt x="78" y="173"/>
                </a:lnTo>
                <a:lnTo>
                  <a:pt x="78" y="102"/>
                </a:lnTo>
                <a:lnTo>
                  <a:pt x="4" y="26"/>
                </a:lnTo>
                <a:lnTo>
                  <a:pt x="4" y="26"/>
                </a:lnTo>
                <a:lnTo>
                  <a:pt x="1" y="23"/>
                </a:lnTo>
                <a:lnTo>
                  <a:pt x="0" y="19"/>
                </a:lnTo>
                <a:lnTo>
                  <a:pt x="0" y="14"/>
                </a:lnTo>
                <a:lnTo>
                  <a:pt x="1" y="10"/>
                </a:lnTo>
                <a:lnTo>
                  <a:pt x="1" y="10"/>
                </a:lnTo>
                <a:lnTo>
                  <a:pt x="3" y="6"/>
                </a:lnTo>
                <a:lnTo>
                  <a:pt x="7" y="3"/>
                </a:lnTo>
                <a:lnTo>
                  <a:pt x="11" y="2"/>
                </a:lnTo>
                <a:lnTo>
                  <a:pt x="15" y="0"/>
                </a:lnTo>
                <a:lnTo>
                  <a:pt x="212" y="0"/>
                </a:lnTo>
                <a:lnTo>
                  <a:pt x="212" y="0"/>
                </a:lnTo>
                <a:lnTo>
                  <a:pt x="217" y="2"/>
                </a:lnTo>
                <a:lnTo>
                  <a:pt x="220" y="3"/>
                </a:lnTo>
                <a:lnTo>
                  <a:pt x="224" y="6"/>
                </a:lnTo>
                <a:lnTo>
                  <a:pt x="227" y="10"/>
                </a:lnTo>
                <a:lnTo>
                  <a:pt x="227" y="10"/>
                </a:lnTo>
                <a:lnTo>
                  <a:pt x="228" y="14"/>
                </a:lnTo>
                <a:lnTo>
                  <a:pt x="227" y="19"/>
                </a:lnTo>
                <a:lnTo>
                  <a:pt x="225" y="23"/>
                </a:lnTo>
                <a:lnTo>
                  <a:pt x="223" y="27"/>
                </a:lnTo>
                <a:lnTo>
                  <a:pt x="149" y="102"/>
                </a:lnTo>
                <a:lnTo>
                  <a:pt x="149" y="214"/>
                </a:lnTo>
                <a:lnTo>
                  <a:pt x="149" y="214"/>
                </a:lnTo>
                <a:lnTo>
                  <a:pt x="149" y="218"/>
                </a:lnTo>
                <a:lnTo>
                  <a:pt x="146" y="222"/>
                </a:lnTo>
                <a:lnTo>
                  <a:pt x="143" y="224"/>
                </a:lnTo>
                <a:lnTo>
                  <a:pt x="139" y="227"/>
                </a:lnTo>
                <a:lnTo>
                  <a:pt x="139" y="227"/>
                </a:lnTo>
                <a:lnTo>
                  <a:pt x="134" y="229"/>
                </a:lnTo>
                <a:lnTo>
                  <a:pt x="134" y="229"/>
                </a:lnTo>
                <a:close/>
                <a:moveTo>
                  <a:pt x="15" y="11"/>
                </a:moveTo>
                <a:lnTo>
                  <a:pt x="15" y="11"/>
                </a:lnTo>
                <a:lnTo>
                  <a:pt x="12" y="12"/>
                </a:lnTo>
                <a:lnTo>
                  <a:pt x="11" y="14"/>
                </a:lnTo>
                <a:lnTo>
                  <a:pt x="11" y="14"/>
                </a:lnTo>
                <a:lnTo>
                  <a:pt x="11" y="17"/>
                </a:lnTo>
                <a:lnTo>
                  <a:pt x="12" y="19"/>
                </a:lnTo>
                <a:lnTo>
                  <a:pt x="89" y="96"/>
                </a:lnTo>
                <a:lnTo>
                  <a:pt x="89" y="173"/>
                </a:lnTo>
                <a:lnTo>
                  <a:pt x="89" y="173"/>
                </a:lnTo>
                <a:lnTo>
                  <a:pt x="90" y="177"/>
                </a:lnTo>
                <a:lnTo>
                  <a:pt x="130" y="216"/>
                </a:lnTo>
                <a:lnTo>
                  <a:pt x="130" y="216"/>
                </a:lnTo>
                <a:lnTo>
                  <a:pt x="134" y="218"/>
                </a:lnTo>
                <a:lnTo>
                  <a:pt x="134" y="218"/>
                </a:lnTo>
                <a:lnTo>
                  <a:pt x="135" y="218"/>
                </a:lnTo>
                <a:lnTo>
                  <a:pt x="135" y="218"/>
                </a:lnTo>
                <a:lnTo>
                  <a:pt x="138" y="216"/>
                </a:lnTo>
                <a:lnTo>
                  <a:pt x="138" y="214"/>
                </a:lnTo>
                <a:lnTo>
                  <a:pt x="138" y="96"/>
                </a:lnTo>
                <a:lnTo>
                  <a:pt x="216" y="19"/>
                </a:lnTo>
                <a:lnTo>
                  <a:pt x="216" y="19"/>
                </a:lnTo>
                <a:lnTo>
                  <a:pt x="217" y="17"/>
                </a:lnTo>
                <a:lnTo>
                  <a:pt x="216" y="14"/>
                </a:lnTo>
                <a:lnTo>
                  <a:pt x="216" y="14"/>
                </a:lnTo>
                <a:lnTo>
                  <a:pt x="215" y="12"/>
                </a:lnTo>
                <a:lnTo>
                  <a:pt x="212" y="11"/>
                </a:lnTo>
                <a:lnTo>
                  <a:pt x="15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9" name="Freeform 56"/>
          <p:cNvSpPr>
            <a:spLocks noEditPoints="1"/>
          </p:cNvSpPr>
          <p:nvPr/>
        </p:nvSpPr>
        <p:spPr bwMode="auto">
          <a:xfrm>
            <a:off x="2103574" y="2579660"/>
            <a:ext cx="220799" cy="317163"/>
          </a:xfrm>
          <a:custGeom>
            <a:avLst/>
            <a:gdLst/>
            <a:ahLst/>
            <a:cxnLst>
              <a:cxn ang="0">
                <a:pos x="133" y="206"/>
              </a:cxn>
              <a:cxn ang="0">
                <a:pos x="126" y="202"/>
              </a:cxn>
              <a:cxn ang="0">
                <a:pos x="44" y="193"/>
              </a:cxn>
              <a:cxn ang="0">
                <a:pos x="43" y="198"/>
              </a:cxn>
              <a:cxn ang="0">
                <a:pos x="35" y="205"/>
              </a:cxn>
              <a:cxn ang="0">
                <a:pos x="14" y="206"/>
              </a:cxn>
              <a:cxn ang="0">
                <a:pos x="9" y="205"/>
              </a:cxn>
              <a:cxn ang="0">
                <a:pos x="1" y="198"/>
              </a:cxn>
              <a:cxn ang="0">
                <a:pos x="0" y="13"/>
              </a:cxn>
              <a:cxn ang="0">
                <a:pos x="1" y="8"/>
              </a:cxn>
              <a:cxn ang="0">
                <a:pos x="9" y="1"/>
              </a:cxn>
              <a:cxn ang="0">
                <a:pos x="31" y="0"/>
              </a:cxn>
              <a:cxn ang="0">
                <a:pos x="35" y="1"/>
              </a:cxn>
              <a:cxn ang="0">
                <a:pos x="43" y="8"/>
              </a:cxn>
              <a:cxn ang="0">
                <a:pos x="44" y="86"/>
              </a:cxn>
              <a:cxn ang="0">
                <a:pos x="126" y="3"/>
              </a:cxn>
              <a:cxn ang="0">
                <a:pos x="133" y="0"/>
              </a:cxn>
              <a:cxn ang="0">
                <a:pos x="136" y="0"/>
              </a:cxn>
              <a:cxn ang="0">
                <a:pos x="141" y="5"/>
              </a:cxn>
              <a:cxn ang="0">
                <a:pos x="141" y="197"/>
              </a:cxn>
              <a:cxn ang="0">
                <a:pos x="141" y="201"/>
              </a:cxn>
              <a:cxn ang="0">
                <a:pos x="136" y="205"/>
              </a:cxn>
              <a:cxn ang="0">
                <a:pos x="133" y="206"/>
              </a:cxn>
              <a:cxn ang="0">
                <a:pos x="14" y="11"/>
              </a:cxn>
              <a:cxn ang="0">
                <a:pos x="10" y="13"/>
              </a:cxn>
              <a:cxn ang="0">
                <a:pos x="10" y="193"/>
              </a:cxn>
              <a:cxn ang="0">
                <a:pos x="14" y="196"/>
              </a:cxn>
              <a:cxn ang="0">
                <a:pos x="31" y="196"/>
              </a:cxn>
              <a:cxn ang="0">
                <a:pos x="33" y="193"/>
              </a:cxn>
              <a:cxn ang="0">
                <a:pos x="33" y="13"/>
              </a:cxn>
              <a:cxn ang="0">
                <a:pos x="31" y="11"/>
              </a:cxn>
              <a:cxn ang="0">
                <a:pos x="43" y="102"/>
              </a:cxn>
              <a:cxn ang="0">
                <a:pos x="43" y="104"/>
              </a:cxn>
              <a:cxn ang="0">
                <a:pos x="131" y="192"/>
              </a:cxn>
              <a:cxn ang="0">
                <a:pos x="44" y="101"/>
              </a:cxn>
              <a:cxn ang="0">
                <a:pos x="43" y="101"/>
              </a:cxn>
            </a:cxnLst>
            <a:rect l="0" t="0" r="r" b="b"/>
            <a:pathLst>
              <a:path w="141" h="206">
                <a:moveTo>
                  <a:pt x="133" y="206"/>
                </a:moveTo>
                <a:lnTo>
                  <a:pt x="133" y="206"/>
                </a:lnTo>
                <a:lnTo>
                  <a:pt x="131" y="205"/>
                </a:lnTo>
                <a:lnTo>
                  <a:pt x="126" y="202"/>
                </a:lnTo>
                <a:lnTo>
                  <a:pt x="44" y="120"/>
                </a:lnTo>
                <a:lnTo>
                  <a:pt x="44" y="193"/>
                </a:lnTo>
                <a:lnTo>
                  <a:pt x="44" y="193"/>
                </a:lnTo>
                <a:lnTo>
                  <a:pt x="43" y="198"/>
                </a:lnTo>
                <a:lnTo>
                  <a:pt x="40" y="202"/>
                </a:lnTo>
                <a:lnTo>
                  <a:pt x="35" y="205"/>
                </a:lnTo>
                <a:lnTo>
                  <a:pt x="31" y="206"/>
                </a:lnTo>
                <a:lnTo>
                  <a:pt x="14" y="206"/>
                </a:lnTo>
                <a:lnTo>
                  <a:pt x="14" y="206"/>
                </a:lnTo>
                <a:lnTo>
                  <a:pt x="9" y="205"/>
                </a:lnTo>
                <a:lnTo>
                  <a:pt x="4" y="202"/>
                </a:lnTo>
                <a:lnTo>
                  <a:pt x="1" y="198"/>
                </a:lnTo>
                <a:lnTo>
                  <a:pt x="0" y="193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9" y="1"/>
                </a:lnTo>
                <a:lnTo>
                  <a:pt x="14" y="0"/>
                </a:lnTo>
                <a:lnTo>
                  <a:pt x="31" y="0"/>
                </a:lnTo>
                <a:lnTo>
                  <a:pt x="31" y="0"/>
                </a:lnTo>
                <a:lnTo>
                  <a:pt x="35" y="1"/>
                </a:lnTo>
                <a:lnTo>
                  <a:pt x="40" y="4"/>
                </a:lnTo>
                <a:lnTo>
                  <a:pt x="43" y="8"/>
                </a:lnTo>
                <a:lnTo>
                  <a:pt x="44" y="13"/>
                </a:lnTo>
                <a:lnTo>
                  <a:pt x="44" y="86"/>
                </a:lnTo>
                <a:lnTo>
                  <a:pt x="126" y="3"/>
                </a:lnTo>
                <a:lnTo>
                  <a:pt x="126" y="3"/>
                </a:lnTo>
                <a:lnTo>
                  <a:pt x="131" y="0"/>
                </a:lnTo>
                <a:lnTo>
                  <a:pt x="133" y="0"/>
                </a:lnTo>
                <a:lnTo>
                  <a:pt x="133" y="0"/>
                </a:lnTo>
                <a:lnTo>
                  <a:pt x="136" y="0"/>
                </a:lnTo>
                <a:lnTo>
                  <a:pt x="139" y="1"/>
                </a:lnTo>
                <a:lnTo>
                  <a:pt x="141" y="5"/>
                </a:lnTo>
                <a:lnTo>
                  <a:pt x="141" y="9"/>
                </a:lnTo>
                <a:lnTo>
                  <a:pt x="141" y="197"/>
                </a:lnTo>
                <a:lnTo>
                  <a:pt x="141" y="197"/>
                </a:lnTo>
                <a:lnTo>
                  <a:pt x="141" y="201"/>
                </a:lnTo>
                <a:lnTo>
                  <a:pt x="139" y="204"/>
                </a:lnTo>
                <a:lnTo>
                  <a:pt x="136" y="205"/>
                </a:lnTo>
                <a:lnTo>
                  <a:pt x="133" y="206"/>
                </a:lnTo>
                <a:lnTo>
                  <a:pt x="133" y="206"/>
                </a:lnTo>
                <a:close/>
                <a:moveTo>
                  <a:pt x="14" y="11"/>
                </a:moveTo>
                <a:lnTo>
                  <a:pt x="14" y="11"/>
                </a:lnTo>
                <a:lnTo>
                  <a:pt x="12" y="11"/>
                </a:lnTo>
                <a:lnTo>
                  <a:pt x="10" y="13"/>
                </a:lnTo>
                <a:lnTo>
                  <a:pt x="10" y="193"/>
                </a:lnTo>
                <a:lnTo>
                  <a:pt x="10" y="193"/>
                </a:lnTo>
                <a:lnTo>
                  <a:pt x="12" y="194"/>
                </a:lnTo>
                <a:lnTo>
                  <a:pt x="14" y="196"/>
                </a:lnTo>
                <a:lnTo>
                  <a:pt x="31" y="196"/>
                </a:lnTo>
                <a:lnTo>
                  <a:pt x="31" y="196"/>
                </a:lnTo>
                <a:lnTo>
                  <a:pt x="32" y="194"/>
                </a:lnTo>
                <a:lnTo>
                  <a:pt x="33" y="193"/>
                </a:lnTo>
                <a:lnTo>
                  <a:pt x="33" y="13"/>
                </a:lnTo>
                <a:lnTo>
                  <a:pt x="33" y="13"/>
                </a:lnTo>
                <a:lnTo>
                  <a:pt x="32" y="11"/>
                </a:lnTo>
                <a:lnTo>
                  <a:pt x="31" y="11"/>
                </a:lnTo>
                <a:lnTo>
                  <a:pt x="14" y="11"/>
                </a:lnTo>
                <a:close/>
                <a:moveTo>
                  <a:pt x="43" y="102"/>
                </a:moveTo>
                <a:lnTo>
                  <a:pt x="43" y="104"/>
                </a:lnTo>
                <a:lnTo>
                  <a:pt x="43" y="104"/>
                </a:lnTo>
                <a:lnTo>
                  <a:pt x="44" y="105"/>
                </a:lnTo>
                <a:lnTo>
                  <a:pt x="131" y="192"/>
                </a:lnTo>
                <a:lnTo>
                  <a:pt x="131" y="13"/>
                </a:lnTo>
                <a:lnTo>
                  <a:pt x="44" y="101"/>
                </a:lnTo>
                <a:lnTo>
                  <a:pt x="44" y="101"/>
                </a:lnTo>
                <a:lnTo>
                  <a:pt x="43" y="101"/>
                </a:lnTo>
                <a:lnTo>
                  <a:pt x="43" y="10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0" name="Freeform 57"/>
          <p:cNvSpPr>
            <a:spLocks noEditPoints="1"/>
          </p:cNvSpPr>
          <p:nvPr/>
        </p:nvSpPr>
        <p:spPr bwMode="auto">
          <a:xfrm>
            <a:off x="2831737" y="2579660"/>
            <a:ext cx="375825" cy="317163"/>
          </a:xfrm>
          <a:custGeom>
            <a:avLst/>
            <a:gdLst/>
            <a:ahLst/>
            <a:cxnLst>
              <a:cxn ang="0">
                <a:pos x="232" y="206"/>
              </a:cxn>
              <a:cxn ang="0">
                <a:pos x="224" y="202"/>
              </a:cxn>
              <a:cxn ang="0">
                <a:pos x="141" y="197"/>
              </a:cxn>
              <a:cxn ang="0">
                <a:pos x="141" y="201"/>
              </a:cxn>
              <a:cxn ang="0">
                <a:pos x="136" y="205"/>
              </a:cxn>
              <a:cxn ang="0">
                <a:pos x="133" y="206"/>
              </a:cxn>
              <a:cxn ang="0">
                <a:pos x="127" y="202"/>
              </a:cxn>
              <a:cxn ang="0">
                <a:pos x="44" y="193"/>
              </a:cxn>
              <a:cxn ang="0">
                <a:pos x="43" y="198"/>
              </a:cxn>
              <a:cxn ang="0">
                <a:pos x="35" y="205"/>
              </a:cxn>
              <a:cxn ang="0">
                <a:pos x="15" y="206"/>
              </a:cxn>
              <a:cxn ang="0">
                <a:pos x="9" y="205"/>
              </a:cxn>
              <a:cxn ang="0">
                <a:pos x="1" y="198"/>
              </a:cxn>
              <a:cxn ang="0">
                <a:pos x="0" y="13"/>
              </a:cxn>
              <a:cxn ang="0">
                <a:pos x="1" y="8"/>
              </a:cxn>
              <a:cxn ang="0">
                <a:pos x="9" y="1"/>
              </a:cxn>
              <a:cxn ang="0">
                <a:pos x="31" y="0"/>
              </a:cxn>
              <a:cxn ang="0">
                <a:pos x="35" y="1"/>
              </a:cxn>
              <a:cxn ang="0">
                <a:pos x="43" y="8"/>
              </a:cxn>
              <a:cxn ang="0">
                <a:pos x="44" y="86"/>
              </a:cxn>
              <a:cxn ang="0">
                <a:pos x="127" y="3"/>
              </a:cxn>
              <a:cxn ang="0">
                <a:pos x="133" y="0"/>
              </a:cxn>
              <a:cxn ang="0">
                <a:pos x="136" y="0"/>
              </a:cxn>
              <a:cxn ang="0">
                <a:pos x="141" y="5"/>
              </a:cxn>
              <a:cxn ang="0">
                <a:pos x="141" y="86"/>
              </a:cxn>
              <a:cxn ang="0">
                <a:pos x="224" y="3"/>
              </a:cxn>
              <a:cxn ang="0">
                <a:pos x="232" y="0"/>
              </a:cxn>
              <a:cxn ang="0">
                <a:pos x="235" y="0"/>
              </a:cxn>
              <a:cxn ang="0">
                <a:pos x="239" y="5"/>
              </a:cxn>
              <a:cxn ang="0">
                <a:pos x="239" y="197"/>
              </a:cxn>
              <a:cxn ang="0">
                <a:pos x="239" y="201"/>
              </a:cxn>
              <a:cxn ang="0">
                <a:pos x="235" y="205"/>
              </a:cxn>
              <a:cxn ang="0">
                <a:pos x="232" y="206"/>
              </a:cxn>
              <a:cxn ang="0">
                <a:pos x="15" y="11"/>
              </a:cxn>
              <a:cxn ang="0">
                <a:pos x="11" y="13"/>
              </a:cxn>
              <a:cxn ang="0">
                <a:pos x="11" y="193"/>
              </a:cxn>
              <a:cxn ang="0">
                <a:pos x="15" y="196"/>
              </a:cxn>
              <a:cxn ang="0">
                <a:pos x="31" y="196"/>
              </a:cxn>
              <a:cxn ang="0">
                <a:pos x="33" y="193"/>
              </a:cxn>
              <a:cxn ang="0">
                <a:pos x="33" y="13"/>
              </a:cxn>
              <a:cxn ang="0">
                <a:pos x="31" y="11"/>
              </a:cxn>
              <a:cxn ang="0">
                <a:pos x="140" y="102"/>
              </a:cxn>
              <a:cxn ang="0">
                <a:pos x="141" y="104"/>
              </a:cxn>
              <a:cxn ang="0">
                <a:pos x="228" y="192"/>
              </a:cxn>
              <a:cxn ang="0">
                <a:pos x="141" y="101"/>
              </a:cxn>
              <a:cxn ang="0">
                <a:pos x="141" y="101"/>
              </a:cxn>
              <a:cxn ang="0">
                <a:pos x="43" y="102"/>
              </a:cxn>
              <a:cxn ang="0">
                <a:pos x="43" y="104"/>
              </a:cxn>
              <a:cxn ang="0">
                <a:pos x="131" y="192"/>
              </a:cxn>
              <a:cxn ang="0">
                <a:pos x="44" y="101"/>
              </a:cxn>
              <a:cxn ang="0">
                <a:pos x="43" y="101"/>
              </a:cxn>
            </a:cxnLst>
            <a:rect l="0" t="0" r="r" b="b"/>
            <a:pathLst>
              <a:path w="239" h="206">
                <a:moveTo>
                  <a:pt x="232" y="206"/>
                </a:moveTo>
                <a:lnTo>
                  <a:pt x="232" y="206"/>
                </a:lnTo>
                <a:lnTo>
                  <a:pt x="228" y="205"/>
                </a:lnTo>
                <a:lnTo>
                  <a:pt x="224" y="202"/>
                </a:lnTo>
                <a:lnTo>
                  <a:pt x="141" y="120"/>
                </a:lnTo>
                <a:lnTo>
                  <a:pt x="141" y="197"/>
                </a:lnTo>
                <a:lnTo>
                  <a:pt x="141" y="197"/>
                </a:lnTo>
                <a:lnTo>
                  <a:pt x="141" y="201"/>
                </a:lnTo>
                <a:lnTo>
                  <a:pt x="139" y="204"/>
                </a:lnTo>
                <a:lnTo>
                  <a:pt x="136" y="205"/>
                </a:lnTo>
                <a:lnTo>
                  <a:pt x="133" y="206"/>
                </a:lnTo>
                <a:lnTo>
                  <a:pt x="133" y="206"/>
                </a:lnTo>
                <a:lnTo>
                  <a:pt x="131" y="205"/>
                </a:lnTo>
                <a:lnTo>
                  <a:pt x="127" y="202"/>
                </a:lnTo>
                <a:lnTo>
                  <a:pt x="44" y="120"/>
                </a:lnTo>
                <a:lnTo>
                  <a:pt x="44" y="193"/>
                </a:lnTo>
                <a:lnTo>
                  <a:pt x="44" y="193"/>
                </a:lnTo>
                <a:lnTo>
                  <a:pt x="43" y="198"/>
                </a:lnTo>
                <a:lnTo>
                  <a:pt x="40" y="202"/>
                </a:lnTo>
                <a:lnTo>
                  <a:pt x="35" y="205"/>
                </a:lnTo>
                <a:lnTo>
                  <a:pt x="31" y="206"/>
                </a:lnTo>
                <a:lnTo>
                  <a:pt x="15" y="206"/>
                </a:lnTo>
                <a:lnTo>
                  <a:pt x="15" y="206"/>
                </a:lnTo>
                <a:lnTo>
                  <a:pt x="9" y="205"/>
                </a:lnTo>
                <a:lnTo>
                  <a:pt x="4" y="202"/>
                </a:lnTo>
                <a:lnTo>
                  <a:pt x="1" y="198"/>
                </a:lnTo>
                <a:lnTo>
                  <a:pt x="0" y="193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9" y="1"/>
                </a:lnTo>
                <a:lnTo>
                  <a:pt x="15" y="0"/>
                </a:lnTo>
                <a:lnTo>
                  <a:pt x="31" y="0"/>
                </a:lnTo>
                <a:lnTo>
                  <a:pt x="31" y="0"/>
                </a:lnTo>
                <a:lnTo>
                  <a:pt x="35" y="1"/>
                </a:lnTo>
                <a:lnTo>
                  <a:pt x="40" y="4"/>
                </a:lnTo>
                <a:lnTo>
                  <a:pt x="43" y="8"/>
                </a:lnTo>
                <a:lnTo>
                  <a:pt x="44" y="13"/>
                </a:lnTo>
                <a:lnTo>
                  <a:pt x="44" y="86"/>
                </a:lnTo>
                <a:lnTo>
                  <a:pt x="127" y="3"/>
                </a:lnTo>
                <a:lnTo>
                  <a:pt x="127" y="3"/>
                </a:lnTo>
                <a:lnTo>
                  <a:pt x="131" y="0"/>
                </a:lnTo>
                <a:lnTo>
                  <a:pt x="133" y="0"/>
                </a:lnTo>
                <a:lnTo>
                  <a:pt x="133" y="0"/>
                </a:lnTo>
                <a:lnTo>
                  <a:pt x="136" y="0"/>
                </a:lnTo>
                <a:lnTo>
                  <a:pt x="139" y="1"/>
                </a:lnTo>
                <a:lnTo>
                  <a:pt x="141" y="5"/>
                </a:lnTo>
                <a:lnTo>
                  <a:pt x="141" y="9"/>
                </a:lnTo>
                <a:lnTo>
                  <a:pt x="141" y="86"/>
                </a:lnTo>
                <a:lnTo>
                  <a:pt x="224" y="3"/>
                </a:lnTo>
                <a:lnTo>
                  <a:pt x="224" y="3"/>
                </a:lnTo>
                <a:lnTo>
                  <a:pt x="228" y="0"/>
                </a:lnTo>
                <a:lnTo>
                  <a:pt x="232" y="0"/>
                </a:lnTo>
                <a:lnTo>
                  <a:pt x="232" y="0"/>
                </a:lnTo>
                <a:lnTo>
                  <a:pt x="235" y="0"/>
                </a:lnTo>
                <a:lnTo>
                  <a:pt x="237" y="1"/>
                </a:lnTo>
                <a:lnTo>
                  <a:pt x="239" y="5"/>
                </a:lnTo>
                <a:lnTo>
                  <a:pt x="239" y="9"/>
                </a:lnTo>
                <a:lnTo>
                  <a:pt x="239" y="197"/>
                </a:lnTo>
                <a:lnTo>
                  <a:pt x="239" y="197"/>
                </a:lnTo>
                <a:lnTo>
                  <a:pt x="239" y="201"/>
                </a:lnTo>
                <a:lnTo>
                  <a:pt x="237" y="204"/>
                </a:lnTo>
                <a:lnTo>
                  <a:pt x="235" y="205"/>
                </a:lnTo>
                <a:lnTo>
                  <a:pt x="232" y="206"/>
                </a:lnTo>
                <a:lnTo>
                  <a:pt x="232" y="206"/>
                </a:lnTo>
                <a:close/>
                <a:moveTo>
                  <a:pt x="15" y="11"/>
                </a:moveTo>
                <a:lnTo>
                  <a:pt x="15" y="11"/>
                </a:lnTo>
                <a:lnTo>
                  <a:pt x="12" y="11"/>
                </a:lnTo>
                <a:lnTo>
                  <a:pt x="11" y="13"/>
                </a:lnTo>
                <a:lnTo>
                  <a:pt x="11" y="193"/>
                </a:lnTo>
                <a:lnTo>
                  <a:pt x="11" y="193"/>
                </a:lnTo>
                <a:lnTo>
                  <a:pt x="12" y="194"/>
                </a:lnTo>
                <a:lnTo>
                  <a:pt x="15" y="196"/>
                </a:lnTo>
                <a:lnTo>
                  <a:pt x="31" y="196"/>
                </a:lnTo>
                <a:lnTo>
                  <a:pt x="31" y="196"/>
                </a:lnTo>
                <a:lnTo>
                  <a:pt x="32" y="194"/>
                </a:lnTo>
                <a:lnTo>
                  <a:pt x="33" y="193"/>
                </a:lnTo>
                <a:lnTo>
                  <a:pt x="33" y="13"/>
                </a:lnTo>
                <a:lnTo>
                  <a:pt x="33" y="13"/>
                </a:lnTo>
                <a:lnTo>
                  <a:pt x="32" y="11"/>
                </a:lnTo>
                <a:lnTo>
                  <a:pt x="31" y="11"/>
                </a:lnTo>
                <a:lnTo>
                  <a:pt x="15" y="11"/>
                </a:lnTo>
                <a:close/>
                <a:moveTo>
                  <a:pt x="140" y="102"/>
                </a:moveTo>
                <a:lnTo>
                  <a:pt x="141" y="104"/>
                </a:lnTo>
                <a:lnTo>
                  <a:pt x="141" y="104"/>
                </a:lnTo>
                <a:lnTo>
                  <a:pt x="141" y="105"/>
                </a:lnTo>
                <a:lnTo>
                  <a:pt x="228" y="192"/>
                </a:lnTo>
                <a:lnTo>
                  <a:pt x="228" y="13"/>
                </a:lnTo>
                <a:lnTo>
                  <a:pt x="141" y="101"/>
                </a:lnTo>
                <a:lnTo>
                  <a:pt x="141" y="101"/>
                </a:lnTo>
                <a:lnTo>
                  <a:pt x="141" y="101"/>
                </a:lnTo>
                <a:lnTo>
                  <a:pt x="140" y="102"/>
                </a:lnTo>
                <a:close/>
                <a:moveTo>
                  <a:pt x="43" y="102"/>
                </a:moveTo>
                <a:lnTo>
                  <a:pt x="43" y="104"/>
                </a:lnTo>
                <a:lnTo>
                  <a:pt x="43" y="104"/>
                </a:lnTo>
                <a:lnTo>
                  <a:pt x="44" y="105"/>
                </a:lnTo>
                <a:lnTo>
                  <a:pt x="131" y="192"/>
                </a:lnTo>
                <a:lnTo>
                  <a:pt x="131" y="13"/>
                </a:lnTo>
                <a:lnTo>
                  <a:pt x="44" y="101"/>
                </a:lnTo>
                <a:lnTo>
                  <a:pt x="44" y="101"/>
                </a:lnTo>
                <a:lnTo>
                  <a:pt x="43" y="101"/>
                </a:lnTo>
                <a:lnTo>
                  <a:pt x="43" y="10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1" name="Freeform 58"/>
          <p:cNvSpPr>
            <a:spLocks noEditPoints="1"/>
          </p:cNvSpPr>
          <p:nvPr/>
        </p:nvSpPr>
        <p:spPr bwMode="auto">
          <a:xfrm>
            <a:off x="3658553" y="2579660"/>
            <a:ext cx="328847" cy="317163"/>
          </a:xfrm>
          <a:custGeom>
            <a:avLst/>
            <a:gdLst/>
            <a:ahLst/>
            <a:cxnLst>
              <a:cxn ang="0">
                <a:pos x="199" y="206"/>
              </a:cxn>
              <a:cxn ang="0">
                <a:pos x="199" y="206"/>
              </a:cxn>
              <a:cxn ang="0">
                <a:pos x="195" y="205"/>
              </a:cxn>
              <a:cxn ang="0">
                <a:pos x="193" y="202"/>
              </a:cxn>
              <a:cxn ang="0">
                <a:pos x="109" y="120"/>
              </a:cxn>
              <a:cxn ang="0">
                <a:pos x="109" y="197"/>
              </a:cxn>
              <a:cxn ang="0">
                <a:pos x="109" y="197"/>
              </a:cxn>
              <a:cxn ang="0">
                <a:pos x="109" y="201"/>
              </a:cxn>
              <a:cxn ang="0">
                <a:pos x="106" y="204"/>
              </a:cxn>
              <a:cxn ang="0">
                <a:pos x="105" y="205"/>
              </a:cxn>
              <a:cxn ang="0">
                <a:pos x="101" y="206"/>
              </a:cxn>
              <a:cxn ang="0">
                <a:pos x="101" y="206"/>
              </a:cxn>
              <a:cxn ang="0">
                <a:pos x="98" y="205"/>
              </a:cxn>
              <a:cxn ang="0">
                <a:pos x="94" y="202"/>
              </a:cxn>
              <a:cxn ang="0">
                <a:pos x="4" y="112"/>
              </a:cxn>
              <a:cxn ang="0">
                <a:pos x="4" y="112"/>
              </a:cxn>
              <a:cxn ang="0">
                <a:pos x="1" y="108"/>
              </a:cxn>
              <a:cxn ang="0">
                <a:pos x="0" y="102"/>
              </a:cxn>
              <a:cxn ang="0">
                <a:pos x="1" y="98"/>
              </a:cxn>
              <a:cxn ang="0">
                <a:pos x="4" y="93"/>
              </a:cxn>
              <a:cxn ang="0">
                <a:pos x="94" y="3"/>
              </a:cxn>
              <a:cxn ang="0">
                <a:pos x="94" y="3"/>
              </a:cxn>
              <a:cxn ang="0">
                <a:pos x="98" y="0"/>
              </a:cxn>
              <a:cxn ang="0">
                <a:pos x="101" y="0"/>
              </a:cxn>
              <a:cxn ang="0">
                <a:pos x="101" y="0"/>
              </a:cxn>
              <a:cxn ang="0">
                <a:pos x="105" y="0"/>
              </a:cxn>
              <a:cxn ang="0">
                <a:pos x="106" y="1"/>
              </a:cxn>
              <a:cxn ang="0">
                <a:pos x="109" y="5"/>
              </a:cxn>
              <a:cxn ang="0">
                <a:pos x="109" y="9"/>
              </a:cxn>
              <a:cxn ang="0">
                <a:pos x="109" y="86"/>
              </a:cxn>
              <a:cxn ang="0">
                <a:pos x="193" y="3"/>
              </a:cxn>
              <a:cxn ang="0">
                <a:pos x="193" y="3"/>
              </a:cxn>
              <a:cxn ang="0">
                <a:pos x="195" y="0"/>
              </a:cxn>
              <a:cxn ang="0">
                <a:pos x="199" y="0"/>
              </a:cxn>
              <a:cxn ang="0">
                <a:pos x="199" y="0"/>
              </a:cxn>
              <a:cxn ang="0">
                <a:pos x="202" y="0"/>
              </a:cxn>
              <a:cxn ang="0">
                <a:pos x="205" y="1"/>
              </a:cxn>
              <a:cxn ang="0">
                <a:pos x="206" y="5"/>
              </a:cxn>
              <a:cxn ang="0">
                <a:pos x="208" y="9"/>
              </a:cxn>
              <a:cxn ang="0">
                <a:pos x="208" y="197"/>
              </a:cxn>
              <a:cxn ang="0">
                <a:pos x="208" y="197"/>
              </a:cxn>
              <a:cxn ang="0">
                <a:pos x="206" y="201"/>
              </a:cxn>
              <a:cxn ang="0">
                <a:pos x="205" y="204"/>
              </a:cxn>
              <a:cxn ang="0">
                <a:pos x="202" y="205"/>
              </a:cxn>
              <a:cxn ang="0">
                <a:pos x="199" y="206"/>
              </a:cxn>
              <a:cxn ang="0">
                <a:pos x="199" y="206"/>
              </a:cxn>
              <a:cxn ang="0">
                <a:pos x="109" y="102"/>
              </a:cxn>
              <a:cxn ang="0">
                <a:pos x="109" y="104"/>
              </a:cxn>
              <a:cxn ang="0">
                <a:pos x="109" y="104"/>
              </a:cxn>
              <a:cxn ang="0">
                <a:pos x="109" y="105"/>
              </a:cxn>
              <a:cxn ang="0">
                <a:pos x="197" y="192"/>
              </a:cxn>
              <a:cxn ang="0">
                <a:pos x="197" y="13"/>
              </a:cxn>
              <a:cxn ang="0">
                <a:pos x="109" y="101"/>
              </a:cxn>
              <a:cxn ang="0">
                <a:pos x="109" y="101"/>
              </a:cxn>
              <a:cxn ang="0">
                <a:pos x="109" y="101"/>
              </a:cxn>
              <a:cxn ang="0">
                <a:pos x="109" y="102"/>
              </a:cxn>
              <a:cxn ang="0">
                <a:pos x="98" y="13"/>
              </a:cxn>
              <a:cxn ang="0">
                <a:pos x="12" y="101"/>
              </a:cxn>
              <a:cxn ang="0">
                <a:pos x="12" y="101"/>
              </a:cxn>
              <a:cxn ang="0">
                <a:pos x="10" y="102"/>
              </a:cxn>
              <a:cxn ang="0">
                <a:pos x="12" y="105"/>
              </a:cxn>
              <a:cxn ang="0">
                <a:pos x="98" y="192"/>
              </a:cxn>
              <a:cxn ang="0">
                <a:pos x="98" y="13"/>
              </a:cxn>
            </a:cxnLst>
            <a:rect l="0" t="0" r="r" b="b"/>
            <a:pathLst>
              <a:path w="208" h="206">
                <a:moveTo>
                  <a:pt x="199" y="206"/>
                </a:moveTo>
                <a:lnTo>
                  <a:pt x="199" y="206"/>
                </a:lnTo>
                <a:lnTo>
                  <a:pt x="195" y="205"/>
                </a:lnTo>
                <a:lnTo>
                  <a:pt x="193" y="202"/>
                </a:lnTo>
                <a:lnTo>
                  <a:pt x="109" y="120"/>
                </a:lnTo>
                <a:lnTo>
                  <a:pt x="109" y="197"/>
                </a:lnTo>
                <a:lnTo>
                  <a:pt x="109" y="197"/>
                </a:lnTo>
                <a:lnTo>
                  <a:pt x="109" y="201"/>
                </a:lnTo>
                <a:lnTo>
                  <a:pt x="106" y="204"/>
                </a:lnTo>
                <a:lnTo>
                  <a:pt x="105" y="205"/>
                </a:lnTo>
                <a:lnTo>
                  <a:pt x="101" y="206"/>
                </a:lnTo>
                <a:lnTo>
                  <a:pt x="101" y="206"/>
                </a:lnTo>
                <a:lnTo>
                  <a:pt x="98" y="205"/>
                </a:lnTo>
                <a:lnTo>
                  <a:pt x="94" y="202"/>
                </a:lnTo>
                <a:lnTo>
                  <a:pt x="4" y="112"/>
                </a:lnTo>
                <a:lnTo>
                  <a:pt x="4" y="112"/>
                </a:lnTo>
                <a:lnTo>
                  <a:pt x="1" y="108"/>
                </a:lnTo>
                <a:lnTo>
                  <a:pt x="0" y="102"/>
                </a:lnTo>
                <a:lnTo>
                  <a:pt x="1" y="98"/>
                </a:lnTo>
                <a:lnTo>
                  <a:pt x="4" y="93"/>
                </a:lnTo>
                <a:lnTo>
                  <a:pt x="94" y="3"/>
                </a:lnTo>
                <a:lnTo>
                  <a:pt x="94" y="3"/>
                </a:lnTo>
                <a:lnTo>
                  <a:pt x="98" y="0"/>
                </a:lnTo>
                <a:lnTo>
                  <a:pt x="101" y="0"/>
                </a:lnTo>
                <a:lnTo>
                  <a:pt x="101" y="0"/>
                </a:lnTo>
                <a:lnTo>
                  <a:pt x="105" y="0"/>
                </a:lnTo>
                <a:lnTo>
                  <a:pt x="106" y="1"/>
                </a:lnTo>
                <a:lnTo>
                  <a:pt x="109" y="5"/>
                </a:lnTo>
                <a:lnTo>
                  <a:pt x="109" y="9"/>
                </a:lnTo>
                <a:lnTo>
                  <a:pt x="109" y="86"/>
                </a:lnTo>
                <a:lnTo>
                  <a:pt x="193" y="3"/>
                </a:lnTo>
                <a:lnTo>
                  <a:pt x="193" y="3"/>
                </a:lnTo>
                <a:lnTo>
                  <a:pt x="195" y="0"/>
                </a:lnTo>
                <a:lnTo>
                  <a:pt x="199" y="0"/>
                </a:lnTo>
                <a:lnTo>
                  <a:pt x="199" y="0"/>
                </a:lnTo>
                <a:lnTo>
                  <a:pt x="202" y="0"/>
                </a:lnTo>
                <a:lnTo>
                  <a:pt x="205" y="1"/>
                </a:lnTo>
                <a:lnTo>
                  <a:pt x="206" y="5"/>
                </a:lnTo>
                <a:lnTo>
                  <a:pt x="208" y="9"/>
                </a:lnTo>
                <a:lnTo>
                  <a:pt x="208" y="197"/>
                </a:lnTo>
                <a:lnTo>
                  <a:pt x="208" y="197"/>
                </a:lnTo>
                <a:lnTo>
                  <a:pt x="206" y="201"/>
                </a:lnTo>
                <a:lnTo>
                  <a:pt x="205" y="204"/>
                </a:lnTo>
                <a:lnTo>
                  <a:pt x="202" y="205"/>
                </a:lnTo>
                <a:lnTo>
                  <a:pt x="199" y="206"/>
                </a:lnTo>
                <a:lnTo>
                  <a:pt x="199" y="206"/>
                </a:lnTo>
                <a:close/>
                <a:moveTo>
                  <a:pt x="109" y="102"/>
                </a:moveTo>
                <a:lnTo>
                  <a:pt x="109" y="104"/>
                </a:lnTo>
                <a:lnTo>
                  <a:pt x="109" y="104"/>
                </a:lnTo>
                <a:lnTo>
                  <a:pt x="109" y="105"/>
                </a:lnTo>
                <a:lnTo>
                  <a:pt x="197" y="192"/>
                </a:lnTo>
                <a:lnTo>
                  <a:pt x="197" y="13"/>
                </a:lnTo>
                <a:lnTo>
                  <a:pt x="109" y="101"/>
                </a:lnTo>
                <a:lnTo>
                  <a:pt x="109" y="101"/>
                </a:lnTo>
                <a:lnTo>
                  <a:pt x="109" y="101"/>
                </a:lnTo>
                <a:lnTo>
                  <a:pt x="109" y="102"/>
                </a:lnTo>
                <a:close/>
                <a:moveTo>
                  <a:pt x="98" y="13"/>
                </a:moveTo>
                <a:lnTo>
                  <a:pt x="12" y="101"/>
                </a:lnTo>
                <a:lnTo>
                  <a:pt x="12" y="101"/>
                </a:lnTo>
                <a:lnTo>
                  <a:pt x="10" y="102"/>
                </a:lnTo>
                <a:lnTo>
                  <a:pt x="12" y="105"/>
                </a:lnTo>
                <a:lnTo>
                  <a:pt x="98" y="192"/>
                </a:lnTo>
                <a:lnTo>
                  <a:pt x="98" y="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2" name="Freeform 59"/>
          <p:cNvSpPr>
            <a:spLocks noEditPoints="1"/>
          </p:cNvSpPr>
          <p:nvPr/>
        </p:nvSpPr>
        <p:spPr bwMode="auto">
          <a:xfrm>
            <a:off x="4499462" y="2579660"/>
            <a:ext cx="300660" cy="317163"/>
          </a:xfrm>
          <a:custGeom>
            <a:avLst/>
            <a:gdLst/>
            <a:ahLst/>
            <a:cxnLst>
              <a:cxn ang="0">
                <a:pos x="9" y="208"/>
              </a:cxn>
              <a:cxn ang="0">
                <a:pos x="9" y="208"/>
              </a:cxn>
              <a:cxn ang="0">
                <a:pos x="5" y="208"/>
              </a:cxn>
              <a:cxn ang="0">
                <a:pos x="3" y="206"/>
              </a:cxn>
              <a:cxn ang="0">
                <a:pos x="1" y="203"/>
              </a:cxn>
              <a:cxn ang="0">
                <a:pos x="0" y="199"/>
              </a:cxn>
              <a:cxn ang="0">
                <a:pos x="0" y="11"/>
              </a:cxn>
              <a:cxn ang="0">
                <a:pos x="0" y="11"/>
              </a:cxn>
              <a:cxn ang="0">
                <a:pos x="1" y="7"/>
              </a:cxn>
              <a:cxn ang="0">
                <a:pos x="3" y="3"/>
              </a:cxn>
              <a:cxn ang="0">
                <a:pos x="5" y="2"/>
              </a:cxn>
              <a:cxn ang="0">
                <a:pos x="9" y="0"/>
              </a:cxn>
              <a:cxn ang="0">
                <a:pos x="9" y="0"/>
              </a:cxn>
              <a:cxn ang="0">
                <a:pos x="15" y="2"/>
              </a:cxn>
              <a:cxn ang="0">
                <a:pos x="185" y="96"/>
              </a:cxn>
              <a:cxn ang="0">
                <a:pos x="185" y="96"/>
              </a:cxn>
              <a:cxn ang="0">
                <a:pos x="189" y="100"/>
              </a:cxn>
              <a:cxn ang="0">
                <a:pos x="190" y="104"/>
              </a:cxn>
              <a:cxn ang="0">
                <a:pos x="190" y="104"/>
              </a:cxn>
              <a:cxn ang="0">
                <a:pos x="189" y="110"/>
              </a:cxn>
              <a:cxn ang="0">
                <a:pos x="185" y="114"/>
              </a:cxn>
              <a:cxn ang="0">
                <a:pos x="15" y="207"/>
              </a:cxn>
              <a:cxn ang="0">
                <a:pos x="15" y="207"/>
              </a:cxn>
              <a:cxn ang="0">
                <a:pos x="9" y="208"/>
              </a:cxn>
              <a:cxn ang="0">
                <a:pos x="9" y="208"/>
              </a:cxn>
              <a:cxn ang="0">
                <a:pos x="11" y="13"/>
              </a:cxn>
              <a:cxn ang="0">
                <a:pos x="11" y="198"/>
              </a:cxn>
              <a:cxn ang="0">
                <a:pos x="178" y="104"/>
              </a:cxn>
              <a:cxn ang="0">
                <a:pos x="11" y="13"/>
              </a:cxn>
            </a:cxnLst>
            <a:rect l="0" t="0" r="r" b="b"/>
            <a:pathLst>
              <a:path w="190" h="208">
                <a:moveTo>
                  <a:pt x="9" y="208"/>
                </a:moveTo>
                <a:lnTo>
                  <a:pt x="9" y="208"/>
                </a:lnTo>
                <a:lnTo>
                  <a:pt x="5" y="208"/>
                </a:lnTo>
                <a:lnTo>
                  <a:pt x="3" y="206"/>
                </a:lnTo>
                <a:lnTo>
                  <a:pt x="1" y="203"/>
                </a:lnTo>
                <a:lnTo>
                  <a:pt x="0" y="199"/>
                </a:lnTo>
                <a:lnTo>
                  <a:pt x="0" y="11"/>
                </a:lnTo>
                <a:lnTo>
                  <a:pt x="0" y="11"/>
                </a:lnTo>
                <a:lnTo>
                  <a:pt x="1" y="7"/>
                </a:lnTo>
                <a:lnTo>
                  <a:pt x="3" y="3"/>
                </a:lnTo>
                <a:lnTo>
                  <a:pt x="5" y="2"/>
                </a:lnTo>
                <a:lnTo>
                  <a:pt x="9" y="0"/>
                </a:lnTo>
                <a:lnTo>
                  <a:pt x="9" y="0"/>
                </a:lnTo>
                <a:lnTo>
                  <a:pt x="15" y="2"/>
                </a:lnTo>
                <a:lnTo>
                  <a:pt x="185" y="96"/>
                </a:lnTo>
                <a:lnTo>
                  <a:pt x="185" y="96"/>
                </a:lnTo>
                <a:lnTo>
                  <a:pt x="189" y="100"/>
                </a:lnTo>
                <a:lnTo>
                  <a:pt x="190" y="104"/>
                </a:lnTo>
                <a:lnTo>
                  <a:pt x="190" y="104"/>
                </a:lnTo>
                <a:lnTo>
                  <a:pt x="189" y="110"/>
                </a:lnTo>
                <a:lnTo>
                  <a:pt x="185" y="114"/>
                </a:lnTo>
                <a:lnTo>
                  <a:pt x="15" y="207"/>
                </a:lnTo>
                <a:lnTo>
                  <a:pt x="15" y="207"/>
                </a:lnTo>
                <a:lnTo>
                  <a:pt x="9" y="208"/>
                </a:lnTo>
                <a:lnTo>
                  <a:pt x="9" y="208"/>
                </a:lnTo>
                <a:close/>
                <a:moveTo>
                  <a:pt x="11" y="13"/>
                </a:moveTo>
                <a:lnTo>
                  <a:pt x="11" y="198"/>
                </a:lnTo>
                <a:lnTo>
                  <a:pt x="178" y="104"/>
                </a:lnTo>
                <a:lnTo>
                  <a:pt x="11" y="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3" name="Freeform 60"/>
          <p:cNvSpPr>
            <a:spLocks noEditPoints="1"/>
          </p:cNvSpPr>
          <p:nvPr/>
        </p:nvSpPr>
        <p:spPr bwMode="auto">
          <a:xfrm>
            <a:off x="5298091" y="2579660"/>
            <a:ext cx="319452" cy="317163"/>
          </a:xfrm>
          <a:custGeom>
            <a:avLst/>
            <a:gdLst/>
            <a:ahLst/>
            <a:cxnLst>
              <a:cxn ang="0">
                <a:pos x="128" y="206"/>
              </a:cxn>
              <a:cxn ang="0">
                <a:pos x="123" y="205"/>
              </a:cxn>
              <a:cxn ang="0">
                <a:pos x="114" y="198"/>
              </a:cxn>
              <a:cxn ang="0">
                <a:pos x="114" y="13"/>
              </a:cxn>
              <a:cxn ang="0">
                <a:pos x="114" y="8"/>
              </a:cxn>
              <a:cxn ang="0">
                <a:pos x="123" y="1"/>
              </a:cxn>
              <a:cxn ang="0">
                <a:pos x="193" y="0"/>
              </a:cxn>
              <a:cxn ang="0">
                <a:pos x="198" y="1"/>
              </a:cxn>
              <a:cxn ang="0">
                <a:pos x="205" y="8"/>
              </a:cxn>
              <a:cxn ang="0">
                <a:pos x="206" y="193"/>
              </a:cxn>
              <a:cxn ang="0">
                <a:pos x="205" y="198"/>
              </a:cxn>
              <a:cxn ang="0">
                <a:pos x="198" y="205"/>
              </a:cxn>
              <a:cxn ang="0">
                <a:pos x="193" y="206"/>
              </a:cxn>
              <a:cxn ang="0">
                <a:pos x="128" y="11"/>
              </a:cxn>
              <a:cxn ang="0">
                <a:pos x="125" y="13"/>
              </a:cxn>
              <a:cxn ang="0">
                <a:pos x="125" y="193"/>
              </a:cxn>
              <a:cxn ang="0">
                <a:pos x="128" y="196"/>
              </a:cxn>
              <a:cxn ang="0">
                <a:pos x="193" y="196"/>
              </a:cxn>
              <a:cxn ang="0">
                <a:pos x="195" y="193"/>
              </a:cxn>
              <a:cxn ang="0">
                <a:pos x="195" y="13"/>
              </a:cxn>
              <a:cxn ang="0">
                <a:pos x="193" y="11"/>
              </a:cxn>
              <a:cxn ang="0">
                <a:pos x="78" y="206"/>
              </a:cxn>
              <a:cxn ang="0">
                <a:pos x="13" y="206"/>
              </a:cxn>
              <a:cxn ang="0">
                <a:pos x="4" y="202"/>
              </a:cxn>
              <a:cxn ang="0">
                <a:pos x="0" y="193"/>
              </a:cxn>
              <a:cxn ang="0">
                <a:pos x="0" y="13"/>
              </a:cxn>
              <a:cxn ang="0">
                <a:pos x="4" y="4"/>
              </a:cxn>
              <a:cxn ang="0">
                <a:pos x="13" y="0"/>
              </a:cxn>
              <a:cxn ang="0">
                <a:pos x="78" y="0"/>
              </a:cxn>
              <a:cxn ang="0">
                <a:pos x="89" y="4"/>
              </a:cxn>
              <a:cxn ang="0">
                <a:pos x="93" y="13"/>
              </a:cxn>
              <a:cxn ang="0">
                <a:pos x="93" y="193"/>
              </a:cxn>
              <a:cxn ang="0">
                <a:pos x="89" y="202"/>
              </a:cxn>
              <a:cxn ang="0">
                <a:pos x="78" y="206"/>
              </a:cxn>
              <a:cxn ang="0">
                <a:pos x="13" y="11"/>
              </a:cxn>
              <a:cxn ang="0">
                <a:pos x="12" y="11"/>
              </a:cxn>
              <a:cxn ang="0">
                <a:pos x="10" y="193"/>
              </a:cxn>
              <a:cxn ang="0">
                <a:pos x="12" y="194"/>
              </a:cxn>
              <a:cxn ang="0">
                <a:pos x="78" y="196"/>
              </a:cxn>
              <a:cxn ang="0">
                <a:pos x="81" y="194"/>
              </a:cxn>
              <a:cxn ang="0">
                <a:pos x="82" y="13"/>
              </a:cxn>
              <a:cxn ang="0">
                <a:pos x="81" y="11"/>
              </a:cxn>
              <a:cxn ang="0">
                <a:pos x="13" y="11"/>
              </a:cxn>
            </a:cxnLst>
            <a:rect l="0" t="0" r="r" b="b"/>
            <a:pathLst>
              <a:path w="206" h="206">
                <a:moveTo>
                  <a:pt x="193" y="206"/>
                </a:moveTo>
                <a:lnTo>
                  <a:pt x="128" y="206"/>
                </a:lnTo>
                <a:lnTo>
                  <a:pt x="128" y="206"/>
                </a:lnTo>
                <a:lnTo>
                  <a:pt x="123" y="205"/>
                </a:lnTo>
                <a:lnTo>
                  <a:pt x="118" y="202"/>
                </a:lnTo>
                <a:lnTo>
                  <a:pt x="114" y="198"/>
                </a:lnTo>
                <a:lnTo>
                  <a:pt x="114" y="193"/>
                </a:lnTo>
                <a:lnTo>
                  <a:pt x="114" y="13"/>
                </a:lnTo>
                <a:lnTo>
                  <a:pt x="114" y="13"/>
                </a:lnTo>
                <a:lnTo>
                  <a:pt x="114" y="8"/>
                </a:lnTo>
                <a:lnTo>
                  <a:pt x="118" y="4"/>
                </a:lnTo>
                <a:lnTo>
                  <a:pt x="123" y="1"/>
                </a:lnTo>
                <a:lnTo>
                  <a:pt x="128" y="0"/>
                </a:lnTo>
                <a:lnTo>
                  <a:pt x="193" y="0"/>
                </a:lnTo>
                <a:lnTo>
                  <a:pt x="193" y="0"/>
                </a:lnTo>
                <a:lnTo>
                  <a:pt x="198" y="1"/>
                </a:lnTo>
                <a:lnTo>
                  <a:pt x="202" y="4"/>
                </a:lnTo>
                <a:lnTo>
                  <a:pt x="205" y="8"/>
                </a:lnTo>
                <a:lnTo>
                  <a:pt x="206" y="13"/>
                </a:lnTo>
                <a:lnTo>
                  <a:pt x="206" y="193"/>
                </a:lnTo>
                <a:lnTo>
                  <a:pt x="206" y="193"/>
                </a:lnTo>
                <a:lnTo>
                  <a:pt x="205" y="198"/>
                </a:lnTo>
                <a:lnTo>
                  <a:pt x="202" y="202"/>
                </a:lnTo>
                <a:lnTo>
                  <a:pt x="198" y="205"/>
                </a:lnTo>
                <a:lnTo>
                  <a:pt x="193" y="206"/>
                </a:lnTo>
                <a:lnTo>
                  <a:pt x="193" y="206"/>
                </a:lnTo>
                <a:close/>
                <a:moveTo>
                  <a:pt x="128" y="11"/>
                </a:moveTo>
                <a:lnTo>
                  <a:pt x="128" y="11"/>
                </a:lnTo>
                <a:lnTo>
                  <a:pt x="125" y="11"/>
                </a:lnTo>
                <a:lnTo>
                  <a:pt x="125" y="13"/>
                </a:lnTo>
                <a:lnTo>
                  <a:pt x="125" y="193"/>
                </a:lnTo>
                <a:lnTo>
                  <a:pt x="125" y="193"/>
                </a:lnTo>
                <a:lnTo>
                  <a:pt x="125" y="194"/>
                </a:lnTo>
                <a:lnTo>
                  <a:pt x="128" y="196"/>
                </a:lnTo>
                <a:lnTo>
                  <a:pt x="193" y="196"/>
                </a:lnTo>
                <a:lnTo>
                  <a:pt x="193" y="196"/>
                </a:lnTo>
                <a:lnTo>
                  <a:pt x="194" y="194"/>
                </a:lnTo>
                <a:lnTo>
                  <a:pt x="195" y="193"/>
                </a:lnTo>
                <a:lnTo>
                  <a:pt x="195" y="13"/>
                </a:lnTo>
                <a:lnTo>
                  <a:pt x="195" y="13"/>
                </a:lnTo>
                <a:lnTo>
                  <a:pt x="194" y="11"/>
                </a:lnTo>
                <a:lnTo>
                  <a:pt x="193" y="11"/>
                </a:lnTo>
                <a:lnTo>
                  <a:pt x="128" y="11"/>
                </a:lnTo>
                <a:close/>
                <a:moveTo>
                  <a:pt x="78" y="206"/>
                </a:moveTo>
                <a:lnTo>
                  <a:pt x="13" y="206"/>
                </a:lnTo>
                <a:lnTo>
                  <a:pt x="13" y="206"/>
                </a:lnTo>
                <a:lnTo>
                  <a:pt x="8" y="205"/>
                </a:lnTo>
                <a:lnTo>
                  <a:pt x="4" y="202"/>
                </a:lnTo>
                <a:lnTo>
                  <a:pt x="1" y="198"/>
                </a:lnTo>
                <a:lnTo>
                  <a:pt x="0" y="193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8" y="1"/>
                </a:lnTo>
                <a:lnTo>
                  <a:pt x="13" y="0"/>
                </a:lnTo>
                <a:lnTo>
                  <a:pt x="78" y="0"/>
                </a:lnTo>
                <a:lnTo>
                  <a:pt x="78" y="0"/>
                </a:lnTo>
                <a:lnTo>
                  <a:pt x="83" y="1"/>
                </a:lnTo>
                <a:lnTo>
                  <a:pt x="89" y="4"/>
                </a:lnTo>
                <a:lnTo>
                  <a:pt x="91" y="8"/>
                </a:lnTo>
                <a:lnTo>
                  <a:pt x="93" y="13"/>
                </a:lnTo>
                <a:lnTo>
                  <a:pt x="93" y="193"/>
                </a:lnTo>
                <a:lnTo>
                  <a:pt x="93" y="193"/>
                </a:lnTo>
                <a:lnTo>
                  <a:pt x="91" y="198"/>
                </a:lnTo>
                <a:lnTo>
                  <a:pt x="89" y="202"/>
                </a:lnTo>
                <a:lnTo>
                  <a:pt x="83" y="205"/>
                </a:lnTo>
                <a:lnTo>
                  <a:pt x="78" y="206"/>
                </a:lnTo>
                <a:lnTo>
                  <a:pt x="78" y="206"/>
                </a:lnTo>
                <a:close/>
                <a:moveTo>
                  <a:pt x="13" y="11"/>
                </a:moveTo>
                <a:lnTo>
                  <a:pt x="13" y="11"/>
                </a:lnTo>
                <a:lnTo>
                  <a:pt x="12" y="11"/>
                </a:lnTo>
                <a:lnTo>
                  <a:pt x="10" y="13"/>
                </a:lnTo>
                <a:lnTo>
                  <a:pt x="10" y="193"/>
                </a:lnTo>
                <a:lnTo>
                  <a:pt x="10" y="193"/>
                </a:lnTo>
                <a:lnTo>
                  <a:pt x="12" y="194"/>
                </a:lnTo>
                <a:lnTo>
                  <a:pt x="13" y="196"/>
                </a:lnTo>
                <a:lnTo>
                  <a:pt x="78" y="196"/>
                </a:lnTo>
                <a:lnTo>
                  <a:pt x="78" y="196"/>
                </a:lnTo>
                <a:lnTo>
                  <a:pt x="81" y="194"/>
                </a:lnTo>
                <a:lnTo>
                  <a:pt x="82" y="193"/>
                </a:lnTo>
                <a:lnTo>
                  <a:pt x="82" y="13"/>
                </a:lnTo>
                <a:lnTo>
                  <a:pt x="82" y="13"/>
                </a:lnTo>
                <a:lnTo>
                  <a:pt x="81" y="11"/>
                </a:lnTo>
                <a:lnTo>
                  <a:pt x="78" y="11"/>
                </a:lnTo>
                <a:lnTo>
                  <a:pt x="1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4" name="Freeform 61"/>
          <p:cNvSpPr>
            <a:spLocks noEditPoints="1"/>
          </p:cNvSpPr>
          <p:nvPr/>
        </p:nvSpPr>
        <p:spPr bwMode="auto">
          <a:xfrm>
            <a:off x="6101419" y="2579660"/>
            <a:ext cx="319452" cy="317163"/>
          </a:xfrm>
          <a:custGeom>
            <a:avLst/>
            <a:gdLst/>
            <a:ahLst/>
            <a:cxnLst>
              <a:cxn ang="0">
                <a:pos x="193" y="206"/>
              </a:cxn>
              <a:cxn ang="0">
                <a:pos x="13" y="206"/>
              </a:cxn>
              <a:cxn ang="0">
                <a:pos x="13" y="206"/>
              </a:cxn>
              <a:cxn ang="0">
                <a:pos x="8" y="205"/>
              </a:cxn>
              <a:cxn ang="0">
                <a:pos x="4" y="202"/>
              </a:cxn>
              <a:cxn ang="0">
                <a:pos x="1" y="198"/>
              </a:cxn>
              <a:cxn ang="0">
                <a:pos x="0" y="193"/>
              </a:cxn>
              <a:cxn ang="0">
                <a:pos x="0" y="13"/>
              </a:cxn>
              <a:cxn ang="0">
                <a:pos x="0" y="13"/>
              </a:cxn>
              <a:cxn ang="0">
                <a:pos x="1" y="8"/>
              </a:cxn>
              <a:cxn ang="0">
                <a:pos x="4" y="4"/>
              </a:cxn>
              <a:cxn ang="0">
                <a:pos x="8" y="1"/>
              </a:cxn>
              <a:cxn ang="0">
                <a:pos x="13" y="0"/>
              </a:cxn>
              <a:cxn ang="0">
                <a:pos x="193" y="0"/>
              </a:cxn>
              <a:cxn ang="0">
                <a:pos x="193" y="0"/>
              </a:cxn>
              <a:cxn ang="0">
                <a:pos x="198" y="1"/>
              </a:cxn>
              <a:cxn ang="0">
                <a:pos x="202" y="4"/>
              </a:cxn>
              <a:cxn ang="0">
                <a:pos x="205" y="8"/>
              </a:cxn>
              <a:cxn ang="0">
                <a:pos x="206" y="13"/>
              </a:cxn>
              <a:cxn ang="0">
                <a:pos x="206" y="193"/>
              </a:cxn>
              <a:cxn ang="0">
                <a:pos x="206" y="193"/>
              </a:cxn>
              <a:cxn ang="0">
                <a:pos x="205" y="198"/>
              </a:cxn>
              <a:cxn ang="0">
                <a:pos x="202" y="202"/>
              </a:cxn>
              <a:cxn ang="0">
                <a:pos x="198" y="205"/>
              </a:cxn>
              <a:cxn ang="0">
                <a:pos x="193" y="206"/>
              </a:cxn>
              <a:cxn ang="0">
                <a:pos x="193" y="206"/>
              </a:cxn>
              <a:cxn ang="0">
                <a:pos x="13" y="11"/>
              </a:cxn>
              <a:cxn ang="0">
                <a:pos x="13" y="11"/>
              </a:cxn>
              <a:cxn ang="0">
                <a:pos x="12" y="11"/>
              </a:cxn>
              <a:cxn ang="0">
                <a:pos x="11" y="13"/>
              </a:cxn>
              <a:cxn ang="0">
                <a:pos x="11" y="193"/>
              </a:cxn>
              <a:cxn ang="0">
                <a:pos x="11" y="193"/>
              </a:cxn>
              <a:cxn ang="0">
                <a:pos x="12" y="194"/>
              </a:cxn>
              <a:cxn ang="0">
                <a:pos x="13" y="196"/>
              </a:cxn>
              <a:cxn ang="0">
                <a:pos x="193" y="196"/>
              </a:cxn>
              <a:cxn ang="0">
                <a:pos x="193" y="196"/>
              </a:cxn>
              <a:cxn ang="0">
                <a:pos x="194" y="194"/>
              </a:cxn>
              <a:cxn ang="0">
                <a:pos x="196" y="193"/>
              </a:cxn>
              <a:cxn ang="0">
                <a:pos x="196" y="13"/>
              </a:cxn>
              <a:cxn ang="0">
                <a:pos x="196" y="13"/>
              </a:cxn>
              <a:cxn ang="0">
                <a:pos x="194" y="11"/>
              </a:cxn>
              <a:cxn ang="0">
                <a:pos x="193" y="11"/>
              </a:cxn>
              <a:cxn ang="0">
                <a:pos x="13" y="11"/>
              </a:cxn>
            </a:cxnLst>
            <a:rect l="0" t="0" r="r" b="b"/>
            <a:pathLst>
              <a:path w="206" h="206">
                <a:moveTo>
                  <a:pt x="193" y="206"/>
                </a:moveTo>
                <a:lnTo>
                  <a:pt x="13" y="206"/>
                </a:lnTo>
                <a:lnTo>
                  <a:pt x="13" y="206"/>
                </a:lnTo>
                <a:lnTo>
                  <a:pt x="8" y="205"/>
                </a:lnTo>
                <a:lnTo>
                  <a:pt x="4" y="202"/>
                </a:lnTo>
                <a:lnTo>
                  <a:pt x="1" y="198"/>
                </a:lnTo>
                <a:lnTo>
                  <a:pt x="0" y="193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8" y="1"/>
                </a:lnTo>
                <a:lnTo>
                  <a:pt x="13" y="0"/>
                </a:lnTo>
                <a:lnTo>
                  <a:pt x="193" y="0"/>
                </a:lnTo>
                <a:lnTo>
                  <a:pt x="193" y="0"/>
                </a:lnTo>
                <a:lnTo>
                  <a:pt x="198" y="1"/>
                </a:lnTo>
                <a:lnTo>
                  <a:pt x="202" y="4"/>
                </a:lnTo>
                <a:lnTo>
                  <a:pt x="205" y="8"/>
                </a:lnTo>
                <a:lnTo>
                  <a:pt x="206" y="13"/>
                </a:lnTo>
                <a:lnTo>
                  <a:pt x="206" y="193"/>
                </a:lnTo>
                <a:lnTo>
                  <a:pt x="206" y="193"/>
                </a:lnTo>
                <a:lnTo>
                  <a:pt x="205" y="198"/>
                </a:lnTo>
                <a:lnTo>
                  <a:pt x="202" y="202"/>
                </a:lnTo>
                <a:lnTo>
                  <a:pt x="198" y="205"/>
                </a:lnTo>
                <a:lnTo>
                  <a:pt x="193" y="206"/>
                </a:lnTo>
                <a:lnTo>
                  <a:pt x="193" y="206"/>
                </a:lnTo>
                <a:close/>
                <a:moveTo>
                  <a:pt x="13" y="11"/>
                </a:moveTo>
                <a:lnTo>
                  <a:pt x="13" y="11"/>
                </a:lnTo>
                <a:lnTo>
                  <a:pt x="12" y="11"/>
                </a:lnTo>
                <a:lnTo>
                  <a:pt x="11" y="13"/>
                </a:lnTo>
                <a:lnTo>
                  <a:pt x="11" y="193"/>
                </a:lnTo>
                <a:lnTo>
                  <a:pt x="11" y="193"/>
                </a:lnTo>
                <a:lnTo>
                  <a:pt x="12" y="194"/>
                </a:lnTo>
                <a:lnTo>
                  <a:pt x="13" y="196"/>
                </a:lnTo>
                <a:lnTo>
                  <a:pt x="193" y="196"/>
                </a:lnTo>
                <a:lnTo>
                  <a:pt x="193" y="196"/>
                </a:lnTo>
                <a:lnTo>
                  <a:pt x="194" y="194"/>
                </a:lnTo>
                <a:lnTo>
                  <a:pt x="196" y="193"/>
                </a:lnTo>
                <a:lnTo>
                  <a:pt x="196" y="13"/>
                </a:lnTo>
                <a:lnTo>
                  <a:pt x="196" y="13"/>
                </a:lnTo>
                <a:lnTo>
                  <a:pt x="194" y="11"/>
                </a:lnTo>
                <a:lnTo>
                  <a:pt x="193" y="11"/>
                </a:lnTo>
                <a:lnTo>
                  <a:pt x="1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5" name="Freeform 62"/>
          <p:cNvSpPr>
            <a:spLocks noEditPoints="1"/>
          </p:cNvSpPr>
          <p:nvPr/>
        </p:nvSpPr>
        <p:spPr bwMode="auto">
          <a:xfrm>
            <a:off x="6923535" y="2579660"/>
            <a:ext cx="324151" cy="317163"/>
          </a:xfrm>
          <a:custGeom>
            <a:avLst/>
            <a:gdLst/>
            <a:ahLst/>
            <a:cxnLst>
              <a:cxn ang="0">
                <a:pos x="106" y="206"/>
              </a:cxn>
              <a:cxn ang="0">
                <a:pos x="99" y="202"/>
              </a:cxn>
              <a:cxn ang="0">
                <a:pos x="98" y="200"/>
              </a:cxn>
              <a:cxn ang="0">
                <a:pos x="98" y="120"/>
              </a:cxn>
              <a:cxn ang="0">
                <a:pos x="15" y="202"/>
              </a:cxn>
              <a:cxn ang="0">
                <a:pos x="8" y="206"/>
              </a:cxn>
              <a:cxn ang="0">
                <a:pos x="4" y="205"/>
              </a:cxn>
              <a:cxn ang="0">
                <a:pos x="0" y="201"/>
              </a:cxn>
              <a:cxn ang="0">
                <a:pos x="0" y="9"/>
              </a:cxn>
              <a:cxn ang="0">
                <a:pos x="0" y="5"/>
              </a:cxn>
              <a:cxn ang="0">
                <a:pos x="4" y="0"/>
              </a:cxn>
              <a:cxn ang="0">
                <a:pos x="8" y="0"/>
              </a:cxn>
              <a:cxn ang="0">
                <a:pos x="15" y="3"/>
              </a:cxn>
              <a:cxn ang="0">
                <a:pos x="98" y="9"/>
              </a:cxn>
              <a:cxn ang="0">
                <a:pos x="99" y="5"/>
              </a:cxn>
              <a:cxn ang="0">
                <a:pos x="103" y="0"/>
              </a:cxn>
              <a:cxn ang="0">
                <a:pos x="106" y="0"/>
              </a:cxn>
              <a:cxn ang="0">
                <a:pos x="112" y="3"/>
              </a:cxn>
              <a:cxn ang="0">
                <a:pos x="203" y="93"/>
              </a:cxn>
              <a:cxn ang="0">
                <a:pos x="207" y="102"/>
              </a:cxn>
              <a:cxn ang="0">
                <a:pos x="203" y="112"/>
              </a:cxn>
              <a:cxn ang="0">
                <a:pos x="112" y="202"/>
              </a:cxn>
              <a:cxn ang="0">
                <a:pos x="106" y="206"/>
              </a:cxn>
              <a:cxn ang="0">
                <a:pos x="108" y="79"/>
              </a:cxn>
              <a:cxn ang="0">
                <a:pos x="196" y="105"/>
              </a:cxn>
              <a:cxn ang="0">
                <a:pos x="196" y="102"/>
              </a:cxn>
              <a:cxn ang="0">
                <a:pos x="108" y="13"/>
              </a:cxn>
              <a:cxn ang="0">
                <a:pos x="11" y="13"/>
              </a:cxn>
              <a:cxn ang="0">
                <a:pos x="98" y="105"/>
              </a:cxn>
              <a:cxn ang="0">
                <a:pos x="99" y="104"/>
              </a:cxn>
              <a:cxn ang="0">
                <a:pos x="99" y="101"/>
              </a:cxn>
              <a:cxn ang="0">
                <a:pos x="98" y="101"/>
              </a:cxn>
            </a:cxnLst>
            <a:rect l="0" t="0" r="r" b="b"/>
            <a:pathLst>
              <a:path w="207" h="206">
                <a:moveTo>
                  <a:pt x="106" y="206"/>
                </a:moveTo>
                <a:lnTo>
                  <a:pt x="106" y="206"/>
                </a:lnTo>
                <a:lnTo>
                  <a:pt x="102" y="205"/>
                </a:lnTo>
                <a:lnTo>
                  <a:pt x="99" y="202"/>
                </a:lnTo>
                <a:lnTo>
                  <a:pt x="99" y="202"/>
                </a:lnTo>
                <a:lnTo>
                  <a:pt x="98" y="200"/>
                </a:lnTo>
                <a:lnTo>
                  <a:pt x="98" y="197"/>
                </a:lnTo>
                <a:lnTo>
                  <a:pt x="98" y="120"/>
                </a:lnTo>
                <a:lnTo>
                  <a:pt x="15" y="202"/>
                </a:lnTo>
                <a:lnTo>
                  <a:pt x="15" y="202"/>
                </a:lnTo>
                <a:lnTo>
                  <a:pt x="11" y="205"/>
                </a:lnTo>
                <a:lnTo>
                  <a:pt x="8" y="206"/>
                </a:lnTo>
                <a:lnTo>
                  <a:pt x="8" y="206"/>
                </a:lnTo>
                <a:lnTo>
                  <a:pt x="4" y="205"/>
                </a:lnTo>
                <a:lnTo>
                  <a:pt x="3" y="204"/>
                </a:lnTo>
                <a:lnTo>
                  <a:pt x="0" y="201"/>
                </a:lnTo>
                <a:lnTo>
                  <a:pt x="0" y="197"/>
                </a:lnTo>
                <a:lnTo>
                  <a:pt x="0" y="9"/>
                </a:lnTo>
                <a:lnTo>
                  <a:pt x="0" y="9"/>
                </a:lnTo>
                <a:lnTo>
                  <a:pt x="0" y="5"/>
                </a:lnTo>
                <a:lnTo>
                  <a:pt x="3" y="1"/>
                </a:lnTo>
                <a:lnTo>
                  <a:pt x="4" y="0"/>
                </a:lnTo>
                <a:lnTo>
                  <a:pt x="8" y="0"/>
                </a:lnTo>
                <a:lnTo>
                  <a:pt x="8" y="0"/>
                </a:lnTo>
                <a:lnTo>
                  <a:pt x="11" y="0"/>
                </a:lnTo>
                <a:lnTo>
                  <a:pt x="15" y="3"/>
                </a:lnTo>
                <a:lnTo>
                  <a:pt x="98" y="86"/>
                </a:lnTo>
                <a:lnTo>
                  <a:pt x="98" y="9"/>
                </a:lnTo>
                <a:lnTo>
                  <a:pt x="98" y="9"/>
                </a:lnTo>
                <a:lnTo>
                  <a:pt x="99" y="5"/>
                </a:lnTo>
                <a:lnTo>
                  <a:pt x="100" y="1"/>
                </a:lnTo>
                <a:lnTo>
                  <a:pt x="103" y="0"/>
                </a:lnTo>
                <a:lnTo>
                  <a:pt x="106" y="0"/>
                </a:lnTo>
                <a:lnTo>
                  <a:pt x="106" y="0"/>
                </a:lnTo>
                <a:lnTo>
                  <a:pt x="110" y="0"/>
                </a:lnTo>
                <a:lnTo>
                  <a:pt x="112" y="3"/>
                </a:lnTo>
                <a:lnTo>
                  <a:pt x="203" y="93"/>
                </a:lnTo>
                <a:lnTo>
                  <a:pt x="203" y="93"/>
                </a:lnTo>
                <a:lnTo>
                  <a:pt x="206" y="98"/>
                </a:lnTo>
                <a:lnTo>
                  <a:pt x="207" y="102"/>
                </a:lnTo>
                <a:lnTo>
                  <a:pt x="206" y="108"/>
                </a:lnTo>
                <a:lnTo>
                  <a:pt x="203" y="112"/>
                </a:lnTo>
                <a:lnTo>
                  <a:pt x="112" y="202"/>
                </a:lnTo>
                <a:lnTo>
                  <a:pt x="112" y="202"/>
                </a:lnTo>
                <a:lnTo>
                  <a:pt x="110" y="205"/>
                </a:lnTo>
                <a:lnTo>
                  <a:pt x="106" y="206"/>
                </a:lnTo>
                <a:lnTo>
                  <a:pt x="106" y="206"/>
                </a:lnTo>
                <a:close/>
                <a:moveTo>
                  <a:pt x="108" y="79"/>
                </a:moveTo>
                <a:lnTo>
                  <a:pt x="108" y="192"/>
                </a:lnTo>
                <a:lnTo>
                  <a:pt x="196" y="105"/>
                </a:lnTo>
                <a:lnTo>
                  <a:pt x="196" y="105"/>
                </a:lnTo>
                <a:lnTo>
                  <a:pt x="196" y="102"/>
                </a:lnTo>
                <a:lnTo>
                  <a:pt x="196" y="101"/>
                </a:lnTo>
                <a:lnTo>
                  <a:pt x="108" y="13"/>
                </a:lnTo>
                <a:lnTo>
                  <a:pt x="108" y="79"/>
                </a:lnTo>
                <a:close/>
                <a:moveTo>
                  <a:pt x="11" y="13"/>
                </a:moveTo>
                <a:lnTo>
                  <a:pt x="11" y="192"/>
                </a:lnTo>
                <a:lnTo>
                  <a:pt x="98" y="105"/>
                </a:lnTo>
                <a:lnTo>
                  <a:pt x="98" y="105"/>
                </a:lnTo>
                <a:lnTo>
                  <a:pt x="99" y="104"/>
                </a:lnTo>
                <a:lnTo>
                  <a:pt x="99" y="102"/>
                </a:lnTo>
                <a:lnTo>
                  <a:pt x="99" y="101"/>
                </a:lnTo>
                <a:lnTo>
                  <a:pt x="99" y="101"/>
                </a:lnTo>
                <a:lnTo>
                  <a:pt x="98" y="101"/>
                </a:lnTo>
                <a:lnTo>
                  <a:pt x="11" y="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6" name="Freeform 63"/>
          <p:cNvSpPr>
            <a:spLocks noEditPoints="1"/>
          </p:cNvSpPr>
          <p:nvPr/>
        </p:nvSpPr>
        <p:spPr bwMode="auto">
          <a:xfrm>
            <a:off x="7712772" y="2579660"/>
            <a:ext cx="371129" cy="317163"/>
          </a:xfrm>
          <a:custGeom>
            <a:avLst/>
            <a:gdLst/>
            <a:ahLst/>
            <a:cxnLst>
              <a:cxn ang="0">
                <a:pos x="105" y="206"/>
              </a:cxn>
              <a:cxn ang="0">
                <a:pos x="98" y="202"/>
              </a:cxn>
              <a:cxn ang="0">
                <a:pos x="97" y="200"/>
              </a:cxn>
              <a:cxn ang="0">
                <a:pos x="97" y="120"/>
              </a:cxn>
              <a:cxn ang="0">
                <a:pos x="14" y="202"/>
              </a:cxn>
              <a:cxn ang="0">
                <a:pos x="6" y="206"/>
              </a:cxn>
              <a:cxn ang="0">
                <a:pos x="4" y="205"/>
              </a:cxn>
              <a:cxn ang="0">
                <a:pos x="0" y="201"/>
              </a:cxn>
              <a:cxn ang="0">
                <a:pos x="0" y="9"/>
              </a:cxn>
              <a:cxn ang="0">
                <a:pos x="0" y="5"/>
              </a:cxn>
              <a:cxn ang="0">
                <a:pos x="4" y="0"/>
              </a:cxn>
              <a:cxn ang="0">
                <a:pos x="6" y="0"/>
              </a:cxn>
              <a:cxn ang="0">
                <a:pos x="14" y="3"/>
              </a:cxn>
              <a:cxn ang="0">
                <a:pos x="97" y="9"/>
              </a:cxn>
              <a:cxn ang="0">
                <a:pos x="98" y="5"/>
              </a:cxn>
              <a:cxn ang="0">
                <a:pos x="102" y="0"/>
              </a:cxn>
              <a:cxn ang="0">
                <a:pos x="105" y="0"/>
              </a:cxn>
              <a:cxn ang="0">
                <a:pos x="112" y="3"/>
              </a:cxn>
              <a:cxn ang="0">
                <a:pos x="194" y="13"/>
              </a:cxn>
              <a:cxn ang="0">
                <a:pos x="195" y="8"/>
              </a:cxn>
              <a:cxn ang="0">
                <a:pos x="203" y="1"/>
              </a:cxn>
              <a:cxn ang="0">
                <a:pos x="225" y="0"/>
              </a:cxn>
              <a:cxn ang="0">
                <a:pos x="230" y="1"/>
              </a:cxn>
              <a:cxn ang="0">
                <a:pos x="237" y="8"/>
              </a:cxn>
              <a:cxn ang="0">
                <a:pos x="239" y="193"/>
              </a:cxn>
              <a:cxn ang="0">
                <a:pos x="237" y="198"/>
              </a:cxn>
              <a:cxn ang="0">
                <a:pos x="230" y="205"/>
              </a:cxn>
              <a:cxn ang="0">
                <a:pos x="209" y="206"/>
              </a:cxn>
              <a:cxn ang="0">
                <a:pos x="203" y="205"/>
              </a:cxn>
              <a:cxn ang="0">
                <a:pos x="195" y="198"/>
              </a:cxn>
              <a:cxn ang="0">
                <a:pos x="194" y="120"/>
              </a:cxn>
              <a:cxn ang="0">
                <a:pos x="112" y="202"/>
              </a:cxn>
              <a:cxn ang="0">
                <a:pos x="105" y="206"/>
              </a:cxn>
              <a:cxn ang="0">
                <a:pos x="205" y="125"/>
              </a:cxn>
              <a:cxn ang="0">
                <a:pos x="205" y="193"/>
              </a:cxn>
              <a:cxn ang="0">
                <a:pos x="209" y="196"/>
              </a:cxn>
              <a:cxn ang="0">
                <a:pos x="225" y="196"/>
              </a:cxn>
              <a:cxn ang="0">
                <a:pos x="228" y="193"/>
              </a:cxn>
              <a:cxn ang="0">
                <a:pos x="228" y="13"/>
              </a:cxn>
              <a:cxn ang="0">
                <a:pos x="225" y="11"/>
              </a:cxn>
              <a:cxn ang="0">
                <a:pos x="209" y="11"/>
              </a:cxn>
              <a:cxn ang="0">
                <a:pos x="205" y="13"/>
              </a:cxn>
              <a:cxn ang="0">
                <a:pos x="108" y="79"/>
              </a:cxn>
              <a:cxn ang="0">
                <a:pos x="194" y="105"/>
              </a:cxn>
              <a:cxn ang="0">
                <a:pos x="195" y="104"/>
              </a:cxn>
              <a:cxn ang="0">
                <a:pos x="195" y="101"/>
              </a:cxn>
              <a:cxn ang="0">
                <a:pos x="194" y="101"/>
              </a:cxn>
              <a:cxn ang="0">
                <a:pos x="108" y="79"/>
              </a:cxn>
              <a:cxn ang="0">
                <a:pos x="10" y="192"/>
              </a:cxn>
              <a:cxn ang="0">
                <a:pos x="97" y="105"/>
              </a:cxn>
              <a:cxn ang="0">
                <a:pos x="98" y="102"/>
              </a:cxn>
              <a:cxn ang="0">
                <a:pos x="97" y="101"/>
              </a:cxn>
              <a:cxn ang="0">
                <a:pos x="10" y="13"/>
              </a:cxn>
            </a:cxnLst>
            <a:rect l="0" t="0" r="r" b="b"/>
            <a:pathLst>
              <a:path w="239" h="206">
                <a:moveTo>
                  <a:pt x="105" y="206"/>
                </a:moveTo>
                <a:lnTo>
                  <a:pt x="105" y="206"/>
                </a:lnTo>
                <a:lnTo>
                  <a:pt x="101" y="205"/>
                </a:lnTo>
                <a:lnTo>
                  <a:pt x="98" y="202"/>
                </a:lnTo>
                <a:lnTo>
                  <a:pt x="98" y="202"/>
                </a:lnTo>
                <a:lnTo>
                  <a:pt x="97" y="200"/>
                </a:lnTo>
                <a:lnTo>
                  <a:pt x="97" y="197"/>
                </a:lnTo>
                <a:lnTo>
                  <a:pt x="97" y="120"/>
                </a:lnTo>
                <a:lnTo>
                  <a:pt x="14" y="202"/>
                </a:lnTo>
                <a:lnTo>
                  <a:pt x="14" y="202"/>
                </a:lnTo>
                <a:lnTo>
                  <a:pt x="10" y="205"/>
                </a:lnTo>
                <a:lnTo>
                  <a:pt x="6" y="206"/>
                </a:lnTo>
                <a:lnTo>
                  <a:pt x="6" y="206"/>
                </a:lnTo>
                <a:lnTo>
                  <a:pt x="4" y="205"/>
                </a:lnTo>
                <a:lnTo>
                  <a:pt x="1" y="204"/>
                </a:lnTo>
                <a:lnTo>
                  <a:pt x="0" y="201"/>
                </a:lnTo>
                <a:lnTo>
                  <a:pt x="0" y="197"/>
                </a:lnTo>
                <a:lnTo>
                  <a:pt x="0" y="9"/>
                </a:lnTo>
                <a:lnTo>
                  <a:pt x="0" y="9"/>
                </a:lnTo>
                <a:lnTo>
                  <a:pt x="0" y="5"/>
                </a:lnTo>
                <a:lnTo>
                  <a:pt x="1" y="1"/>
                </a:lnTo>
                <a:lnTo>
                  <a:pt x="4" y="0"/>
                </a:lnTo>
                <a:lnTo>
                  <a:pt x="6" y="0"/>
                </a:lnTo>
                <a:lnTo>
                  <a:pt x="6" y="0"/>
                </a:lnTo>
                <a:lnTo>
                  <a:pt x="10" y="0"/>
                </a:lnTo>
                <a:lnTo>
                  <a:pt x="14" y="3"/>
                </a:lnTo>
                <a:lnTo>
                  <a:pt x="97" y="86"/>
                </a:lnTo>
                <a:lnTo>
                  <a:pt x="97" y="9"/>
                </a:lnTo>
                <a:lnTo>
                  <a:pt x="97" y="9"/>
                </a:lnTo>
                <a:lnTo>
                  <a:pt x="98" y="5"/>
                </a:lnTo>
                <a:lnTo>
                  <a:pt x="100" y="1"/>
                </a:lnTo>
                <a:lnTo>
                  <a:pt x="102" y="0"/>
                </a:lnTo>
                <a:lnTo>
                  <a:pt x="105" y="0"/>
                </a:lnTo>
                <a:lnTo>
                  <a:pt x="105" y="0"/>
                </a:lnTo>
                <a:lnTo>
                  <a:pt x="109" y="0"/>
                </a:lnTo>
                <a:lnTo>
                  <a:pt x="112" y="3"/>
                </a:lnTo>
                <a:lnTo>
                  <a:pt x="194" y="86"/>
                </a:lnTo>
                <a:lnTo>
                  <a:pt x="194" y="13"/>
                </a:lnTo>
                <a:lnTo>
                  <a:pt x="194" y="13"/>
                </a:lnTo>
                <a:lnTo>
                  <a:pt x="195" y="8"/>
                </a:lnTo>
                <a:lnTo>
                  <a:pt x="198" y="4"/>
                </a:lnTo>
                <a:lnTo>
                  <a:pt x="203" y="1"/>
                </a:lnTo>
                <a:lnTo>
                  <a:pt x="209" y="0"/>
                </a:lnTo>
                <a:lnTo>
                  <a:pt x="225" y="0"/>
                </a:lnTo>
                <a:lnTo>
                  <a:pt x="225" y="0"/>
                </a:lnTo>
                <a:lnTo>
                  <a:pt x="230" y="1"/>
                </a:lnTo>
                <a:lnTo>
                  <a:pt x="235" y="4"/>
                </a:lnTo>
                <a:lnTo>
                  <a:pt x="237" y="8"/>
                </a:lnTo>
                <a:lnTo>
                  <a:pt x="239" y="13"/>
                </a:lnTo>
                <a:lnTo>
                  <a:pt x="239" y="193"/>
                </a:lnTo>
                <a:lnTo>
                  <a:pt x="239" y="193"/>
                </a:lnTo>
                <a:lnTo>
                  <a:pt x="237" y="198"/>
                </a:lnTo>
                <a:lnTo>
                  <a:pt x="235" y="202"/>
                </a:lnTo>
                <a:lnTo>
                  <a:pt x="230" y="205"/>
                </a:lnTo>
                <a:lnTo>
                  <a:pt x="225" y="206"/>
                </a:lnTo>
                <a:lnTo>
                  <a:pt x="209" y="206"/>
                </a:lnTo>
                <a:lnTo>
                  <a:pt x="209" y="206"/>
                </a:lnTo>
                <a:lnTo>
                  <a:pt x="203" y="205"/>
                </a:lnTo>
                <a:lnTo>
                  <a:pt x="198" y="202"/>
                </a:lnTo>
                <a:lnTo>
                  <a:pt x="195" y="198"/>
                </a:lnTo>
                <a:lnTo>
                  <a:pt x="194" y="193"/>
                </a:lnTo>
                <a:lnTo>
                  <a:pt x="194" y="120"/>
                </a:lnTo>
                <a:lnTo>
                  <a:pt x="112" y="202"/>
                </a:lnTo>
                <a:lnTo>
                  <a:pt x="112" y="202"/>
                </a:lnTo>
                <a:lnTo>
                  <a:pt x="109" y="205"/>
                </a:lnTo>
                <a:lnTo>
                  <a:pt x="105" y="206"/>
                </a:lnTo>
                <a:lnTo>
                  <a:pt x="105" y="206"/>
                </a:lnTo>
                <a:close/>
                <a:moveTo>
                  <a:pt x="205" y="125"/>
                </a:moveTo>
                <a:lnTo>
                  <a:pt x="205" y="193"/>
                </a:lnTo>
                <a:lnTo>
                  <a:pt x="205" y="193"/>
                </a:lnTo>
                <a:lnTo>
                  <a:pt x="206" y="194"/>
                </a:lnTo>
                <a:lnTo>
                  <a:pt x="209" y="196"/>
                </a:lnTo>
                <a:lnTo>
                  <a:pt x="225" y="196"/>
                </a:lnTo>
                <a:lnTo>
                  <a:pt x="225" y="196"/>
                </a:lnTo>
                <a:lnTo>
                  <a:pt x="226" y="194"/>
                </a:lnTo>
                <a:lnTo>
                  <a:pt x="228" y="193"/>
                </a:lnTo>
                <a:lnTo>
                  <a:pt x="228" y="13"/>
                </a:lnTo>
                <a:lnTo>
                  <a:pt x="228" y="13"/>
                </a:lnTo>
                <a:lnTo>
                  <a:pt x="226" y="11"/>
                </a:lnTo>
                <a:lnTo>
                  <a:pt x="225" y="11"/>
                </a:lnTo>
                <a:lnTo>
                  <a:pt x="209" y="11"/>
                </a:lnTo>
                <a:lnTo>
                  <a:pt x="209" y="11"/>
                </a:lnTo>
                <a:lnTo>
                  <a:pt x="206" y="11"/>
                </a:lnTo>
                <a:lnTo>
                  <a:pt x="205" y="13"/>
                </a:lnTo>
                <a:lnTo>
                  <a:pt x="205" y="125"/>
                </a:lnTo>
                <a:close/>
                <a:moveTo>
                  <a:pt x="108" y="79"/>
                </a:moveTo>
                <a:lnTo>
                  <a:pt x="108" y="192"/>
                </a:lnTo>
                <a:lnTo>
                  <a:pt x="194" y="105"/>
                </a:lnTo>
                <a:lnTo>
                  <a:pt x="194" y="105"/>
                </a:lnTo>
                <a:lnTo>
                  <a:pt x="195" y="104"/>
                </a:lnTo>
                <a:lnTo>
                  <a:pt x="195" y="102"/>
                </a:lnTo>
                <a:lnTo>
                  <a:pt x="195" y="101"/>
                </a:lnTo>
                <a:lnTo>
                  <a:pt x="195" y="101"/>
                </a:lnTo>
                <a:lnTo>
                  <a:pt x="194" y="101"/>
                </a:lnTo>
                <a:lnTo>
                  <a:pt x="108" y="13"/>
                </a:lnTo>
                <a:lnTo>
                  <a:pt x="108" y="79"/>
                </a:lnTo>
                <a:close/>
                <a:moveTo>
                  <a:pt x="10" y="13"/>
                </a:moveTo>
                <a:lnTo>
                  <a:pt x="10" y="192"/>
                </a:lnTo>
                <a:lnTo>
                  <a:pt x="97" y="105"/>
                </a:lnTo>
                <a:lnTo>
                  <a:pt x="97" y="105"/>
                </a:lnTo>
                <a:lnTo>
                  <a:pt x="97" y="104"/>
                </a:lnTo>
                <a:lnTo>
                  <a:pt x="98" y="102"/>
                </a:lnTo>
                <a:lnTo>
                  <a:pt x="97" y="101"/>
                </a:lnTo>
                <a:lnTo>
                  <a:pt x="97" y="101"/>
                </a:lnTo>
                <a:lnTo>
                  <a:pt x="97" y="101"/>
                </a:lnTo>
                <a:lnTo>
                  <a:pt x="10" y="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7" name="Freeform 64"/>
          <p:cNvSpPr>
            <a:spLocks noEditPoints="1"/>
          </p:cNvSpPr>
          <p:nvPr/>
        </p:nvSpPr>
        <p:spPr bwMode="auto">
          <a:xfrm>
            <a:off x="8586565" y="2579660"/>
            <a:ext cx="220799" cy="317163"/>
          </a:xfrm>
          <a:custGeom>
            <a:avLst/>
            <a:gdLst/>
            <a:ahLst/>
            <a:cxnLst>
              <a:cxn ang="0">
                <a:pos x="7" y="206"/>
              </a:cxn>
              <a:cxn ang="0">
                <a:pos x="1" y="204"/>
              </a:cxn>
              <a:cxn ang="0">
                <a:pos x="0" y="197"/>
              </a:cxn>
              <a:cxn ang="0">
                <a:pos x="0" y="9"/>
              </a:cxn>
              <a:cxn ang="0">
                <a:pos x="1" y="1"/>
              </a:cxn>
              <a:cxn ang="0">
                <a:pos x="7" y="0"/>
              </a:cxn>
              <a:cxn ang="0">
                <a:pos x="11" y="0"/>
              </a:cxn>
              <a:cxn ang="0">
                <a:pos x="97" y="86"/>
              </a:cxn>
              <a:cxn ang="0">
                <a:pos x="97" y="13"/>
              </a:cxn>
              <a:cxn ang="0">
                <a:pos x="101" y="4"/>
              </a:cxn>
              <a:cxn ang="0">
                <a:pos x="111" y="0"/>
              </a:cxn>
              <a:cxn ang="0">
                <a:pos x="127" y="0"/>
              </a:cxn>
              <a:cxn ang="0">
                <a:pos x="136" y="4"/>
              </a:cxn>
              <a:cxn ang="0">
                <a:pos x="140" y="13"/>
              </a:cxn>
              <a:cxn ang="0">
                <a:pos x="140" y="193"/>
              </a:cxn>
              <a:cxn ang="0">
                <a:pos x="136" y="202"/>
              </a:cxn>
              <a:cxn ang="0">
                <a:pos x="127" y="206"/>
              </a:cxn>
              <a:cxn ang="0">
                <a:pos x="111" y="206"/>
              </a:cxn>
              <a:cxn ang="0">
                <a:pos x="101" y="202"/>
              </a:cxn>
              <a:cxn ang="0">
                <a:pos x="97" y="193"/>
              </a:cxn>
              <a:cxn ang="0">
                <a:pos x="15" y="202"/>
              </a:cxn>
              <a:cxn ang="0">
                <a:pos x="11" y="205"/>
              </a:cxn>
              <a:cxn ang="0">
                <a:pos x="7" y="206"/>
              </a:cxn>
              <a:cxn ang="0">
                <a:pos x="108" y="193"/>
              </a:cxn>
              <a:cxn ang="0">
                <a:pos x="109" y="194"/>
              </a:cxn>
              <a:cxn ang="0">
                <a:pos x="127" y="196"/>
              </a:cxn>
              <a:cxn ang="0">
                <a:pos x="128" y="194"/>
              </a:cxn>
              <a:cxn ang="0">
                <a:pos x="130" y="13"/>
              </a:cxn>
              <a:cxn ang="0">
                <a:pos x="128" y="11"/>
              </a:cxn>
              <a:cxn ang="0">
                <a:pos x="111" y="11"/>
              </a:cxn>
              <a:cxn ang="0">
                <a:pos x="109" y="11"/>
              </a:cxn>
              <a:cxn ang="0">
                <a:pos x="108" y="125"/>
              </a:cxn>
              <a:cxn ang="0">
                <a:pos x="11" y="192"/>
              </a:cxn>
              <a:cxn ang="0">
                <a:pos x="97" y="105"/>
              </a:cxn>
              <a:cxn ang="0">
                <a:pos x="98" y="102"/>
              </a:cxn>
              <a:cxn ang="0">
                <a:pos x="97" y="101"/>
              </a:cxn>
              <a:cxn ang="0">
                <a:pos x="11" y="13"/>
              </a:cxn>
            </a:cxnLst>
            <a:rect l="0" t="0" r="r" b="b"/>
            <a:pathLst>
              <a:path w="140" h="206">
                <a:moveTo>
                  <a:pt x="7" y="206"/>
                </a:moveTo>
                <a:lnTo>
                  <a:pt x="7" y="206"/>
                </a:lnTo>
                <a:lnTo>
                  <a:pt x="4" y="205"/>
                </a:lnTo>
                <a:lnTo>
                  <a:pt x="1" y="204"/>
                </a:lnTo>
                <a:lnTo>
                  <a:pt x="0" y="201"/>
                </a:lnTo>
                <a:lnTo>
                  <a:pt x="0" y="197"/>
                </a:lnTo>
                <a:lnTo>
                  <a:pt x="0" y="9"/>
                </a:lnTo>
                <a:lnTo>
                  <a:pt x="0" y="9"/>
                </a:lnTo>
                <a:lnTo>
                  <a:pt x="0" y="5"/>
                </a:lnTo>
                <a:lnTo>
                  <a:pt x="1" y="1"/>
                </a:lnTo>
                <a:lnTo>
                  <a:pt x="4" y="0"/>
                </a:lnTo>
                <a:lnTo>
                  <a:pt x="7" y="0"/>
                </a:lnTo>
                <a:lnTo>
                  <a:pt x="7" y="0"/>
                </a:lnTo>
                <a:lnTo>
                  <a:pt x="11" y="0"/>
                </a:lnTo>
                <a:lnTo>
                  <a:pt x="15" y="3"/>
                </a:lnTo>
                <a:lnTo>
                  <a:pt x="97" y="86"/>
                </a:lnTo>
                <a:lnTo>
                  <a:pt x="97" y="13"/>
                </a:lnTo>
                <a:lnTo>
                  <a:pt x="97" y="13"/>
                </a:lnTo>
                <a:lnTo>
                  <a:pt x="98" y="8"/>
                </a:lnTo>
                <a:lnTo>
                  <a:pt x="101" y="4"/>
                </a:lnTo>
                <a:lnTo>
                  <a:pt x="105" y="1"/>
                </a:lnTo>
                <a:lnTo>
                  <a:pt x="111" y="0"/>
                </a:lnTo>
                <a:lnTo>
                  <a:pt x="127" y="0"/>
                </a:lnTo>
                <a:lnTo>
                  <a:pt x="127" y="0"/>
                </a:lnTo>
                <a:lnTo>
                  <a:pt x="132" y="1"/>
                </a:lnTo>
                <a:lnTo>
                  <a:pt x="136" y="4"/>
                </a:lnTo>
                <a:lnTo>
                  <a:pt x="139" y="8"/>
                </a:lnTo>
                <a:lnTo>
                  <a:pt x="140" y="13"/>
                </a:lnTo>
                <a:lnTo>
                  <a:pt x="140" y="193"/>
                </a:lnTo>
                <a:lnTo>
                  <a:pt x="140" y="193"/>
                </a:lnTo>
                <a:lnTo>
                  <a:pt x="139" y="198"/>
                </a:lnTo>
                <a:lnTo>
                  <a:pt x="136" y="202"/>
                </a:lnTo>
                <a:lnTo>
                  <a:pt x="132" y="205"/>
                </a:lnTo>
                <a:lnTo>
                  <a:pt x="127" y="206"/>
                </a:lnTo>
                <a:lnTo>
                  <a:pt x="111" y="206"/>
                </a:lnTo>
                <a:lnTo>
                  <a:pt x="111" y="206"/>
                </a:lnTo>
                <a:lnTo>
                  <a:pt x="105" y="205"/>
                </a:lnTo>
                <a:lnTo>
                  <a:pt x="101" y="202"/>
                </a:lnTo>
                <a:lnTo>
                  <a:pt x="98" y="198"/>
                </a:lnTo>
                <a:lnTo>
                  <a:pt x="97" y="193"/>
                </a:lnTo>
                <a:lnTo>
                  <a:pt x="97" y="120"/>
                </a:lnTo>
                <a:lnTo>
                  <a:pt x="15" y="202"/>
                </a:lnTo>
                <a:lnTo>
                  <a:pt x="15" y="202"/>
                </a:lnTo>
                <a:lnTo>
                  <a:pt x="11" y="205"/>
                </a:lnTo>
                <a:lnTo>
                  <a:pt x="7" y="206"/>
                </a:lnTo>
                <a:lnTo>
                  <a:pt x="7" y="206"/>
                </a:lnTo>
                <a:close/>
                <a:moveTo>
                  <a:pt x="108" y="125"/>
                </a:moveTo>
                <a:lnTo>
                  <a:pt x="108" y="193"/>
                </a:lnTo>
                <a:lnTo>
                  <a:pt x="108" y="193"/>
                </a:lnTo>
                <a:lnTo>
                  <a:pt x="109" y="194"/>
                </a:lnTo>
                <a:lnTo>
                  <a:pt x="111" y="196"/>
                </a:lnTo>
                <a:lnTo>
                  <a:pt x="127" y="196"/>
                </a:lnTo>
                <a:lnTo>
                  <a:pt x="127" y="196"/>
                </a:lnTo>
                <a:lnTo>
                  <a:pt x="128" y="194"/>
                </a:lnTo>
                <a:lnTo>
                  <a:pt x="130" y="193"/>
                </a:lnTo>
                <a:lnTo>
                  <a:pt x="130" y="13"/>
                </a:lnTo>
                <a:lnTo>
                  <a:pt x="130" y="13"/>
                </a:lnTo>
                <a:lnTo>
                  <a:pt x="128" y="11"/>
                </a:lnTo>
                <a:lnTo>
                  <a:pt x="127" y="11"/>
                </a:lnTo>
                <a:lnTo>
                  <a:pt x="111" y="11"/>
                </a:lnTo>
                <a:lnTo>
                  <a:pt x="111" y="11"/>
                </a:lnTo>
                <a:lnTo>
                  <a:pt x="109" y="11"/>
                </a:lnTo>
                <a:lnTo>
                  <a:pt x="108" y="13"/>
                </a:lnTo>
                <a:lnTo>
                  <a:pt x="108" y="125"/>
                </a:lnTo>
                <a:close/>
                <a:moveTo>
                  <a:pt x="11" y="13"/>
                </a:moveTo>
                <a:lnTo>
                  <a:pt x="11" y="192"/>
                </a:lnTo>
                <a:lnTo>
                  <a:pt x="97" y="105"/>
                </a:lnTo>
                <a:lnTo>
                  <a:pt x="97" y="105"/>
                </a:lnTo>
                <a:lnTo>
                  <a:pt x="97" y="104"/>
                </a:lnTo>
                <a:lnTo>
                  <a:pt x="98" y="102"/>
                </a:lnTo>
                <a:lnTo>
                  <a:pt x="97" y="101"/>
                </a:lnTo>
                <a:lnTo>
                  <a:pt x="97" y="101"/>
                </a:lnTo>
                <a:lnTo>
                  <a:pt x="97" y="101"/>
                </a:lnTo>
                <a:lnTo>
                  <a:pt x="11" y="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8" name="Freeform 65"/>
          <p:cNvSpPr>
            <a:spLocks noEditPoints="1"/>
          </p:cNvSpPr>
          <p:nvPr/>
        </p:nvSpPr>
        <p:spPr bwMode="auto">
          <a:xfrm>
            <a:off x="9352306" y="2602644"/>
            <a:ext cx="324151" cy="271197"/>
          </a:xfrm>
          <a:custGeom>
            <a:avLst/>
            <a:gdLst/>
            <a:ahLst/>
            <a:cxnLst>
              <a:cxn ang="0">
                <a:pos x="13" y="175"/>
              </a:cxn>
              <a:cxn ang="0">
                <a:pos x="8" y="174"/>
              </a:cxn>
              <a:cxn ang="0">
                <a:pos x="0" y="166"/>
              </a:cxn>
              <a:cxn ang="0">
                <a:pos x="0" y="128"/>
              </a:cxn>
              <a:cxn ang="0">
                <a:pos x="0" y="124"/>
              </a:cxn>
              <a:cxn ang="0">
                <a:pos x="8" y="116"/>
              </a:cxn>
              <a:cxn ang="0">
                <a:pos x="191" y="114"/>
              </a:cxn>
              <a:cxn ang="0">
                <a:pos x="197" y="116"/>
              </a:cxn>
              <a:cxn ang="0">
                <a:pos x="205" y="124"/>
              </a:cxn>
              <a:cxn ang="0">
                <a:pos x="205" y="162"/>
              </a:cxn>
              <a:cxn ang="0">
                <a:pos x="205" y="166"/>
              </a:cxn>
              <a:cxn ang="0">
                <a:pos x="197" y="174"/>
              </a:cxn>
              <a:cxn ang="0">
                <a:pos x="191" y="175"/>
              </a:cxn>
              <a:cxn ang="0">
                <a:pos x="13" y="125"/>
              </a:cxn>
              <a:cxn ang="0">
                <a:pos x="10" y="128"/>
              </a:cxn>
              <a:cxn ang="0">
                <a:pos x="10" y="162"/>
              </a:cxn>
              <a:cxn ang="0">
                <a:pos x="13" y="164"/>
              </a:cxn>
              <a:cxn ang="0">
                <a:pos x="191" y="164"/>
              </a:cxn>
              <a:cxn ang="0">
                <a:pos x="194" y="162"/>
              </a:cxn>
              <a:cxn ang="0">
                <a:pos x="194" y="128"/>
              </a:cxn>
              <a:cxn ang="0">
                <a:pos x="191" y="125"/>
              </a:cxn>
              <a:cxn ang="0">
                <a:pos x="195" y="109"/>
              </a:cxn>
              <a:cxn ang="0">
                <a:pos x="9" y="109"/>
              </a:cxn>
              <a:cxn ang="0">
                <a:pos x="2" y="108"/>
              </a:cxn>
              <a:cxn ang="0">
                <a:pos x="0" y="105"/>
              </a:cxn>
              <a:cxn ang="0">
                <a:pos x="0" y="98"/>
              </a:cxn>
              <a:cxn ang="0">
                <a:pos x="93" y="4"/>
              </a:cxn>
              <a:cxn ang="0">
                <a:pos x="97" y="1"/>
              </a:cxn>
              <a:cxn ang="0">
                <a:pos x="108" y="1"/>
              </a:cxn>
              <a:cxn ang="0">
                <a:pos x="202" y="94"/>
              </a:cxn>
              <a:cxn ang="0">
                <a:pos x="205" y="98"/>
              </a:cxn>
              <a:cxn ang="0">
                <a:pos x="205" y="105"/>
              </a:cxn>
              <a:cxn ang="0">
                <a:pos x="202" y="108"/>
              </a:cxn>
              <a:cxn ang="0">
                <a:pos x="195" y="109"/>
              </a:cxn>
              <a:cxn ang="0">
                <a:pos x="13" y="98"/>
              </a:cxn>
              <a:cxn ang="0">
                <a:pos x="104" y="12"/>
              </a:cxn>
              <a:cxn ang="0">
                <a:pos x="102" y="10"/>
              </a:cxn>
              <a:cxn ang="0">
                <a:pos x="13" y="98"/>
              </a:cxn>
            </a:cxnLst>
            <a:rect l="0" t="0" r="r" b="b"/>
            <a:pathLst>
              <a:path w="206" h="175">
                <a:moveTo>
                  <a:pt x="191" y="175"/>
                </a:moveTo>
                <a:lnTo>
                  <a:pt x="13" y="175"/>
                </a:lnTo>
                <a:lnTo>
                  <a:pt x="13" y="175"/>
                </a:lnTo>
                <a:lnTo>
                  <a:pt x="8" y="174"/>
                </a:lnTo>
                <a:lnTo>
                  <a:pt x="4" y="171"/>
                </a:lnTo>
                <a:lnTo>
                  <a:pt x="0" y="166"/>
                </a:lnTo>
                <a:lnTo>
                  <a:pt x="0" y="162"/>
                </a:lnTo>
                <a:lnTo>
                  <a:pt x="0" y="128"/>
                </a:lnTo>
                <a:lnTo>
                  <a:pt x="0" y="128"/>
                </a:lnTo>
                <a:lnTo>
                  <a:pt x="0" y="124"/>
                </a:lnTo>
                <a:lnTo>
                  <a:pt x="4" y="119"/>
                </a:lnTo>
                <a:lnTo>
                  <a:pt x="8" y="116"/>
                </a:lnTo>
                <a:lnTo>
                  <a:pt x="13" y="114"/>
                </a:lnTo>
                <a:lnTo>
                  <a:pt x="191" y="114"/>
                </a:lnTo>
                <a:lnTo>
                  <a:pt x="191" y="114"/>
                </a:lnTo>
                <a:lnTo>
                  <a:pt x="197" y="116"/>
                </a:lnTo>
                <a:lnTo>
                  <a:pt x="202" y="119"/>
                </a:lnTo>
                <a:lnTo>
                  <a:pt x="205" y="124"/>
                </a:lnTo>
                <a:lnTo>
                  <a:pt x="205" y="128"/>
                </a:lnTo>
                <a:lnTo>
                  <a:pt x="205" y="162"/>
                </a:lnTo>
                <a:lnTo>
                  <a:pt x="205" y="162"/>
                </a:lnTo>
                <a:lnTo>
                  <a:pt x="205" y="166"/>
                </a:lnTo>
                <a:lnTo>
                  <a:pt x="202" y="171"/>
                </a:lnTo>
                <a:lnTo>
                  <a:pt x="197" y="174"/>
                </a:lnTo>
                <a:lnTo>
                  <a:pt x="191" y="175"/>
                </a:lnTo>
                <a:lnTo>
                  <a:pt x="191" y="175"/>
                </a:lnTo>
                <a:close/>
                <a:moveTo>
                  <a:pt x="13" y="125"/>
                </a:moveTo>
                <a:lnTo>
                  <a:pt x="13" y="125"/>
                </a:lnTo>
                <a:lnTo>
                  <a:pt x="10" y="127"/>
                </a:lnTo>
                <a:lnTo>
                  <a:pt x="10" y="128"/>
                </a:lnTo>
                <a:lnTo>
                  <a:pt x="10" y="162"/>
                </a:lnTo>
                <a:lnTo>
                  <a:pt x="10" y="162"/>
                </a:lnTo>
                <a:lnTo>
                  <a:pt x="10" y="163"/>
                </a:lnTo>
                <a:lnTo>
                  <a:pt x="13" y="164"/>
                </a:lnTo>
                <a:lnTo>
                  <a:pt x="191" y="164"/>
                </a:lnTo>
                <a:lnTo>
                  <a:pt x="191" y="164"/>
                </a:lnTo>
                <a:lnTo>
                  <a:pt x="194" y="163"/>
                </a:lnTo>
                <a:lnTo>
                  <a:pt x="194" y="162"/>
                </a:lnTo>
                <a:lnTo>
                  <a:pt x="194" y="128"/>
                </a:lnTo>
                <a:lnTo>
                  <a:pt x="194" y="128"/>
                </a:lnTo>
                <a:lnTo>
                  <a:pt x="194" y="127"/>
                </a:lnTo>
                <a:lnTo>
                  <a:pt x="191" y="125"/>
                </a:lnTo>
                <a:lnTo>
                  <a:pt x="13" y="125"/>
                </a:lnTo>
                <a:close/>
                <a:moveTo>
                  <a:pt x="195" y="109"/>
                </a:moveTo>
                <a:lnTo>
                  <a:pt x="9" y="109"/>
                </a:lnTo>
                <a:lnTo>
                  <a:pt x="9" y="109"/>
                </a:lnTo>
                <a:lnTo>
                  <a:pt x="5" y="109"/>
                </a:lnTo>
                <a:lnTo>
                  <a:pt x="2" y="108"/>
                </a:lnTo>
                <a:lnTo>
                  <a:pt x="0" y="105"/>
                </a:lnTo>
                <a:lnTo>
                  <a:pt x="0" y="105"/>
                </a:lnTo>
                <a:lnTo>
                  <a:pt x="0" y="101"/>
                </a:lnTo>
                <a:lnTo>
                  <a:pt x="0" y="98"/>
                </a:lnTo>
                <a:lnTo>
                  <a:pt x="2" y="94"/>
                </a:lnTo>
                <a:lnTo>
                  <a:pt x="93" y="4"/>
                </a:lnTo>
                <a:lnTo>
                  <a:pt x="93" y="4"/>
                </a:lnTo>
                <a:lnTo>
                  <a:pt x="97" y="1"/>
                </a:lnTo>
                <a:lnTo>
                  <a:pt x="102" y="0"/>
                </a:lnTo>
                <a:lnTo>
                  <a:pt x="108" y="1"/>
                </a:lnTo>
                <a:lnTo>
                  <a:pt x="112" y="4"/>
                </a:lnTo>
                <a:lnTo>
                  <a:pt x="202" y="94"/>
                </a:lnTo>
                <a:lnTo>
                  <a:pt x="202" y="94"/>
                </a:lnTo>
                <a:lnTo>
                  <a:pt x="205" y="98"/>
                </a:lnTo>
                <a:lnTo>
                  <a:pt x="206" y="101"/>
                </a:lnTo>
                <a:lnTo>
                  <a:pt x="205" y="105"/>
                </a:lnTo>
                <a:lnTo>
                  <a:pt x="205" y="105"/>
                </a:lnTo>
                <a:lnTo>
                  <a:pt x="202" y="108"/>
                </a:lnTo>
                <a:lnTo>
                  <a:pt x="200" y="109"/>
                </a:lnTo>
                <a:lnTo>
                  <a:pt x="195" y="109"/>
                </a:lnTo>
                <a:lnTo>
                  <a:pt x="195" y="109"/>
                </a:lnTo>
                <a:close/>
                <a:moveTo>
                  <a:pt x="13" y="98"/>
                </a:moveTo>
                <a:lnTo>
                  <a:pt x="191" y="98"/>
                </a:lnTo>
                <a:lnTo>
                  <a:pt x="104" y="12"/>
                </a:lnTo>
                <a:lnTo>
                  <a:pt x="104" y="12"/>
                </a:lnTo>
                <a:lnTo>
                  <a:pt x="102" y="10"/>
                </a:lnTo>
                <a:lnTo>
                  <a:pt x="101" y="12"/>
                </a:lnTo>
                <a:lnTo>
                  <a:pt x="13" y="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9" name="Freeform 66"/>
          <p:cNvSpPr>
            <a:spLocks noEditPoints="1"/>
          </p:cNvSpPr>
          <p:nvPr/>
        </p:nvSpPr>
        <p:spPr bwMode="auto">
          <a:xfrm>
            <a:off x="10193216" y="2565873"/>
            <a:ext cx="211403" cy="321759"/>
          </a:xfrm>
          <a:custGeom>
            <a:avLst/>
            <a:gdLst/>
            <a:ahLst/>
            <a:cxnLst>
              <a:cxn ang="0">
                <a:pos x="104" y="210"/>
              </a:cxn>
              <a:cxn ang="0">
                <a:pos x="96" y="207"/>
              </a:cxn>
              <a:cxn ang="0">
                <a:pos x="89" y="203"/>
              </a:cxn>
              <a:cxn ang="0">
                <a:pos x="5" y="121"/>
              </a:cxn>
              <a:cxn ang="0">
                <a:pos x="1" y="112"/>
              </a:cxn>
              <a:cxn ang="0">
                <a:pos x="1" y="96"/>
              </a:cxn>
              <a:cxn ang="0">
                <a:pos x="5" y="89"/>
              </a:cxn>
              <a:cxn ang="0">
                <a:pos x="89" y="6"/>
              </a:cxn>
              <a:cxn ang="0">
                <a:pos x="96" y="2"/>
              </a:cxn>
              <a:cxn ang="0">
                <a:pos x="104" y="0"/>
              </a:cxn>
              <a:cxn ang="0">
                <a:pos x="108" y="0"/>
              </a:cxn>
              <a:cxn ang="0">
                <a:pos x="116" y="3"/>
              </a:cxn>
              <a:cxn ang="0">
                <a:pos x="128" y="17"/>
              </a:cxn>
              <a:cxn ang="0">
                <a:pos x="131" y="19"/>
              </a:cxn>
              <a:cxn ang="0">
                <a:pos x="135" y="31"/>
              </a:cxn>
              <a:cxn ang="0">
                <a:pos x="131" y="44"/>
              </a:cxn>
              <a:cxn ang="0">
                <a:pos x="70" y="104"/>
              </a:cxn>
              <a:cxn ang="0">
                <a:pos x="128" y="162"/>
              </a:cxn>
              <a:cxn ang="0">
                <a:pos x="134" y="169"/>
              </a:cxn>
              <a:cxn ang="0">
                <a:pos x="134" y="187"/>
              </a:cxn>
              <a:cxn ang="0">
                <a:pos x="128" y="193"/>
              </a:cxn>
              <a:cxn ang="0">
                <a:pos x="119" y="203"/>
              </a:cxn>
              <a:cxn ang="0">
                <a:pos x="112" y="207"/>
              </a:cxn>
              <a:cxn ang="0">
                <a:pos x="104" y="210"/>
              </a:cxn>
              <a:cxn ang="0">
                <a:pos x="104" y="11"/>
              </a:cxn>
              <a:cxn ang="0">
                <a:pos x="100" y="11"/>
              </a:cxn>
              <a:cxn ang="0">
                <a:pos x="14" y="96"/>
              </a:cxn>
              <a:cxn ang="0">
                <a:pos x="11" y="100"/>
              </a:cxn>
              <a:cxn ang="0">
                <a:pos x="11" y="108"/>
              </a:cxn>
              <a:cxn ang="0">
                <a:pos x="96" y="195"/>
              </a:cxn>
              <a:cxn ang="0">
                <a:pos x="100" y="198"/>
              </a:cxn>
              <a:cxn ang="0">
                <a:pos x="108" y="198"/>
              </a:cxn>
              <a:cxn ang="0">
                <a:pos x="122" y="185"/>
              </a:cxn>
              <a:cxn ang="0">
                <a:pos x="124" y="183"/>
              </a:cxn>
              <a:cxn ang="0">
                <a:pos x="124" y="173"/>
              </a:cxn>
              <a:cxn ang="0">
                <a:pos x="55" y="104"/>
              </a:cxn>
              <a:cxn ang="0">
                <a:pos x="122" y="40"/>
              </a:cxn>
              <a:cxn ang="0">
                <a:pos x="124" y="31"/>
              </a:cxn>
              <a:cxn ang="0">
                <a:pos x="122" y="23"/>
              </a:cxn>
              <a:cxn ang="0">
                <a:pos x="112" y="14"/>
              </a:cxn>
              <a:cxn ang="0">
                <a:pos x="104" y="11"/>
              </a:cxn>
            </a:cxnLst>
            <a:rect l="0" t="0" r="r" b="b"/>
            <a:pathLst>
              <a:path w="135" h="210">
                <a:moveTo>
                  <a:pt x="104" y="210"/>
                </a:moveTo>
                <a:lnTo>
                  <a:pt x="104" y="210"/>
                </a:lnTo>
                <a:lnTo>
                  <a:pt x="100" y="208"/>
                </a:lnTo>
                <a:lnTo>
                  <a:pt x="96" y="207"/>
                </a:lnTo>
                <a:lnTo>
                  <a:pt x="92" y="206"/>
                </a:lnTo>
                <a:lnTo>
                  <a:pt x="89" y="203"/>
                </a:lnTo>
                <a:lnTo>
                  <a:pt x="5" y="121"/>
                </a:lnTo>
                <a:lnTo>
                  <a:pt x="5" y="121"/>
                </a:lnTo>
                <a:lnTo>
                  <a:pt x="3" y="117"/>
                </a:lnTo>
                <a:lnTo>
                  <a:pt x="1" y="112"/>
                </a:lnTo>
                <a:lnTo>
                  <a:pt x="0" y="104"/>
                </a:lnTo>
                <a:lnTo>
                  <a:pt x="1" y="96"/>
                </a:lnTo>
                <a:lnTo>
                  <a:pt x="3" y="92"/>
                </a:lnTo>
                <a:lnTo>
                  <a:pt x="5" y="89"/>
                </a:lnTo>
                <a:lnTo>
                  <a:pt x="89" y="6"/>
                </a:lnTo>
                <a:lnTo>
                  <a:pt x="89" y="6"/>
                </a:lnTo>
                <a:lnTo>
                  <a:pt x="92" y="3"/>
                </a:lnTo>
                <a:lnTo>
                  <a:pt x="96" y="2"/>
                </a:lnTo>
                <a:lnTo>
                  <a:pt x="100" y="0"/>
                </a:lnTo>
                <a:lnTo>
                  <a:pt x="104" y="0"/>
                </a:lnTo>
                <a:lnTo>
                  <a:pt x="104" y="0"/>
                </a:lnTo>
                <a:lnTo>
                  <a:pt x="108" y="0"/>
                </a:lnTo>
                <a:lnTo>
                  <a:pt x="112" y="2"/>
                </a:lnTo>
                <a:lnTo>
                  <a:pt x="116" y="3"/>
                </a:lnTo>
                <a:lnTo>
                  <a:pt x="119" y="6"/>
                </a:lnTo>
                <a:lnTo>
                  <a:pt x="128" y="17"/>
                </a:lnTo>
                <a:lnTo>
                  <a:pt x="128" y="17"/>
                </a:lnTo>
                <a:lnTo>
                  <a:pt x="131" y="19"/>
                </a:lnTo>
                <a:lnTo>
                  <a:pt x="134" y="23"/>
                </a:lnTo>
                <a:lnTo>
                  <a:pt x="135" y="31"/>
                </a:lnTo>
                <a:lnTo>
                  <a:pt x="134" y="40"/>
                </a:lnTo>
                <a:lnTo>
                  <a:pt x="131" y="44"/>
                </a:lnTo>
                <a:lnTo>
                  <a:pt x="128" y="46"/>
                </a:lnTo>
                <a:lnTo>
                  <a:pt x="70" y="104"/>
                </a:lnTo>
                <a:lnTo>
                  <a:pt x="128" y="162"/>
                </a:lnTo>
                <a:lnTo>
                  <a:pt x="128" y="162"/>
                </a:lnTo>
                <a:lnTo>
                  <a:pt x="131" y="166"/>
                </a:lnTo>
                <a:lnTo>
                  <a:pt x="134" y="169"/>
                </a:lnTo>
                <a:lnTo>
                  <a:pt x="135" y="179"/>
                </a:lnTo>
                <a:lnTo>
                  <a:pt x="134" y="187"/>
                </a:lnTo>
                <a:lnTo>
                  <a:pt x="131" y="189"/>
                </a:lnTo>
                <a:lnTo>
                  <a:pt x="128" y="193"/>
                </a:lnTo>
                <a:lnTo>
                  <a:pt x="119" y="203"/>
                </a:lnTo>
                <a:lnTo>
                  <a:pt x="119" y="203"/>
                </a:lnTo>
                <a:lnTo>
                  <a:pt x="116" y="206"/>
                </a:lnTo>
                <a:lnTo>
                  <a:pt x="112" y="207"/>
                </a:lnTo>
                <a:lnTo>
                  <a:pt x="108" y="208"/>
                </a:lnTo>
                <a:lnTo>
                  <a:pt x="104" y="210"/>
                </a:lnTo>
                <a:lnTo>
                  <a:pt x="104" y="210"/>
                </a:lnTo>
                <a:close/>
                <a:moveTo>
                  <a:pt x="104" y="11"/>
                </a:moveTo>
                <a:lnTo>
                  <a:pt x="104" y="11"/>
                </a:lnTo>
                <a:lnTo>
                  <a:pt x="100" y="11"/>
                </a:lnTo>
                <a:lnTo>
                  <a:pt x="96" y="14"/>
                </a:lnTo>
                <a:lnTo>
                  <a:pt x="14" y="96"/>
                </a:lnTo>
                <a:lnTo>
                  <a:pt x="14" y="96"/>
                </a:lnTo>
                <a:lnTo>
                  <a:pt x="11" y="100"/>
                </a:lnTo>
                <a:lnTo>
                  <a:pt x="11" y="104"/>
                </a:lnTo>
                <a:lnTo>
                  <a:pt x="11" y="108"/>
                </a:lnTo>
                <a:lnTo>
                  <a:pt x="14" y="112"/>
                </a:lnTo>
                <a:lnTo>
                  <a:pt x="96" y="195"/>
                </a:lnTo>
                <a:lnTo>
                  <a:pt x="96" y="195"/>
                </a:lnTo>
                <a:lnTo>
                  <a:pt x="100" y="198"/>
                </a:lnTo>
                <a:lnTo>
                  <a:pt x="104" y="199"/>
                </a:lnTo>
                <a:lnTo>
                  <a:pt x="108" y="198"/>
                </a:lnTo>
                <a:lnTo>
                  <a:pt x="112" y="195"/>
                </a:lnTo>
                <a:lnTo>
                  <a:pt x="122" y="185"/>
                </a:lnTo>
                <a:lnTo>
                  <a:pt x="122" y="185"/>
                </a:lnTo>
                <a:lnTo>
                  <a:pt x="124" y="183"/>
                </a:lnTo>
                <a:lnTo>
                  <a:pt x="124" y="179"/>
                </a:lnTo>
                <a:lnTo>
                  <a:pt x="124" y="173"/>
                </a:lnTo>
                <a:lnTo>
                  <a:pt x="122" y="171"/>
                </a:lnTo>
                <a:lnTo>
                  <a:pt x="55" y="104"/>
                </a:lnTo>
                <a:lnTo>
                  <a:pt x="122" y="40"/>
                </a:lnTo>
                <a:lnTo>
                  <a:pt x="122" y="40"/>
                </a:lnTo>
                <a:lnTo>
                  <a:pt x="124" y="35"/>
                </a:lnTo>
                <a:lnTo>
                  <a:pt x="124" y="31"/>
                </a:lnTo>
                <a:lnTo>
                  <a:pt x="124" y="27"/>
                </a:lnTo>
                <a:lnTo>
                  <a:pt x="122" y="23"/>
                </a:lnTo>
                <a:lnTo>
                  <a:pt x="112" y="14"/>
                </a:lnTo>
                <a:lnTo>
                  <a:pt x="112" y="14"/>
                </a:lnTo>
                <a:lnTo>
                  <a:pt x="108" y="11"/>
                </a:lnTo>
                <a:lnTo>
                  <a:pt x="104" y="11"/>
                </a:lnTo>
                <a:lnTo>
                  <a:pt x="104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0" name="Freeform 67"/>
          <p:cNvSpPr>
            <a:spLocks noEditPoints="1"/>
          </p:cNvSpPr>
          <p:nvPr/>
        </p:nvSpPr>
        <p:spPr bwMode="auto">
          <a:xfrm>
            <a:off x="11015335" y="2565873"/>
            <a:ext cx="211403" cy="321759"/>
          </a:xfrm>
          <a:custGeom>
            <a:avLst/>
            <a:gdLst/>
            <a:ahLst/>
            <a:cxnLst>
              <a:cxn ang="0">
                <a:pos x="31" y="210"/>
              </a:cxn>
              <a:cxn ang="0">
                <a:pos x="23" y="207"/>
              </a:cxn>
              <a:cxn ang="0">
                <a:pos x="15" y="203"/>
              </a:cxn>
              <a:cxn ang="0">
                <a:pos x="6" y="193"/>
              </a:cxn>
              <a:cxn ang="0">
                <a:pos x="2" y="187"/>
              </a:cxn>
              <a:cxn ang="0">
                <a:pos x="0" y="179"/>
              </a:cxn>
              <a:cxn ang="0">
                <a:pos x="0" y="173"/>
              </a:cxn>
              <a:cxn ang="0">
                <a:pos x="3" y="166"/>
              </a:cxn>
              <a:cxn ang="0">
                <a:pos x="64" y="104"/>
              </a:cxn>
              <a:cxn ang="0">
                <a:pos x="6" y="46"/>
              </a:cxn>
              <a:cxn ang="0">
                <a:pos x="2" y="40"/>
              </a:cxn>
              <a:cxn ang="0">
                <a:pos x="0" y="31"/>
              </a:cxn>
              <a:cxn ang="0">
                <a:pos x="0" y="27"/>
              </a:cxn>
              <a:cxn ang="0">
                <a:pos x="3" y="19"/>
              </a:cxn>
              <a:cxn ang="0">
                <a:pos x="15" y="7"/>
              </a:cxn>
              <a:cxn ang="0">
                <a:pos x="19" y="4"/>
              </a:cxn>
              <a:cxn ang="0">
                <a:pos x="27" y="0"/>
              </a:cxn>
              <a:cxn ang="0">
                <a:pos x="31" y="0"/>
              </a:cxn>
              <a:cxn ang="0">
                <a:pos x="39" y="2"/>
              </a:cxn>
              <a:cxn ang="0">
                <a:pos x="46" y="7"/>
              </a:cxn>
              <a:cxn ang="0">
                <a:pos x="129" y="89"/>
              </a:cxn>
              <a:cxn ang="0">
                <a:pos x="134" y="96"/>
              </a:cxn>
              <a:cxn ang="0">
                <a:pos x="135" y="104"/>
              </a:cxn>
              <a:cxn ang="0">
                <a:pos x="135" y="108"/>
              </a:cxn>
              <a:cxn ang="0">
                <a:pos x="133" y="117"/>
              </a:cxn>
              <a:cxn ang="0">
                <a:pos x="46" y="203"/>
              </a:cxn>
              <a:cxn ang="0">
                <a:pos x="43" y="206"/>
              </a:cxn>
              <a:cxn ang="0">
                <a:pos x="35" y="208"/>
              </a:cxn>
              <a:cxn ang="0">
                <a:pos x="31" y="210"/>
              </a:cxn>
              <a:cxn ang="0">
                <a:pos x="31" y="11"/>
              </a:cxn>
              <a:cxn ang="0">
                <a:pos x="23" y="14"/>
              </a:cxn>
              <a:cxn ang="0">
                <a:pos x="14" y="23"/>
              </a:cxn>
              <a:cxn ang="0">
                <a:pos x="11" y="31"/>
              </a:cxn>
              <a:cxn ang="0">
                <a:pos x="11" y="35"/>
              </a:cxn>
              <a:cxn ang="0">
                <a:pos x="80" y="104"/>
              </a:cxn>
              <a:cxn ang="0">
                <a:pos x="14" y="171"/>
              </a:cxn>
              <a:cxn ang="0">
                <a:pos x="11" y="179"/>
              </a:cxn>
              <a:cxn ang="0">
                <a:pos x="11" y="183"/>
              </a:cxn>
              <a:cxn ang="0">
                <a:pos x="23" y="195"/>
              </a:cxn>
              <a:cxn ang="0">
                <a:pos x="27" y="198"/>
              </a:cxn>
              <a:cxn ang="0">
                <a:pos x="35" y="198"/>
              </a:cxn>
              <a:cxn ang="0">
                <a:pos x="122" y="112"/>
              </a:cxn>
              <a:cxn ang="0">
                <a:pos x="124" y="108"/>
              </a:cxn>
              <a:cxn ang="0">
                <a:pos x="124" y="104"/>
              </a:cxn>
              <a:cxn ang="0">
                <a:pos x="122" y="98"/>
              </a:cxn>
              <a:cxn ang="0">
                <a:pos x="38" y="14"/>
              </a:cxn>
              <a:cxn ang="0">
                <a:pos x="31" y="11"/>
              </a:cxn>
            </a:cxnLst>
            <a:rect l="0" t="0" r="r" b="b"/>
            <a:pathLst>
              <a:path w="135" h="210">
                <a:moveTo>
                  <a:pt x="31" y="210"/>
                </a:moveTo>
                <a:lnTo>
                  <a:pt x="31" y="210"/>
                </a:lnTo>
                <a:lnTo>
                  <a:pt x="27" y="208"/>
                </a:lnTo>
                <a:lnTo>
                  <a:pt x="23" y="207"/>
                </a:lnTo>
                <a:lnTo>
                  <a:pt x="19" y="206"/>
                </a:lnTo>
                <a:lnTo>
                  <a:pt x="15" y="203"/>
                </a:lnTo>
                <a:lnTo>
                  <a:pt x="6" y="193"/>
                </a:lnTo>
                <a:lnTo>
                  <a:pt x="6" y="193"/>
                </a:lnTo>
                <a:lnTo>
                  <a:pt x="3" y="189"/>
                </a:lnTo>
                <a:lnTo>
                  <a:pt x="2" y="187"/>
                </a:lnTo>
                <a:lnTo>
                  <a:pt x="0" y="183"/>
                </a:lnTo>
                <a:lnTo>
                  <a:pt x="0" y="179"/>
                </a:lnTo>
                <a:lnTo>
                  <a:pt x="0" y="179"/>
                </a:lnTo>
                <a:lnTo>
                  <a:pt x="0" y="173"/>
                </a:lnTo>
                <a:lnTo>
                  <a:pt x="2" y="169"/>
                </a:lnTo>
                <a:lnTo>
                  <a:pt x="3" y="166"/>
                </a:lnTo>
                <a:lnTo>
                  <a:pt x="6" y="162"/>
                </a:lnTo>
                <a:lnTo>
                  <a:pt x="64" y="104"/>
                </a:lnTo>
                <a:lnTo>
                  <a:pt x="6" y="46"/>
                </a:lnTo>
                <a:lnTo>
                  <a:pt x="6" y="46"/>
                </a:lnTo>
                <a:lnTo>
                  <a:pt x="3" y="44"/>
                </a:lnTo>
                <a:lnTo>
                  <a:pt x="2" y="40"/>
                </a:lnTo>
                <a:lnTo>
                  <a:pt x="0" y="35"/>
                </a:lnTo>
                <a:lnTo>
                  <a:pt x="0" y="31"/>
                </a:lnTo>
                <a:lnTo>
                  <a:pt x="0" y="31"/>
                </a:lnTo>
                <a:lnTo>
                  <a:pt x="0" y="27"/>
                </a:lnTo>
                <a:lnTo>
                  <a:pt x="2" y="23"/>
                </a:lnTo>
                <a:lnTo>
                  <a:pt x="3" y="19"/>
                </a:lnTo>
                <a:lnTo>
                  <a:pt x="6" y="17"/>
                </a:lnTo>
                <a:lnTo>
                  <a:pt x="15" y="7"/>
                </a:lnTo>
                <a:lnTo>
                  <a:pt x="15" y="7"/>
                </a:lnTo>
                <a:lnTo>
                  <a:pt x="19" y="4"/>
                </a:lnTo>
                <a:lnTo>
                  <a:pt x="23" y="2"/>
                </a:lnTo>
                <a:lnTo>
                  <a:pt x="27" y="0"/>
                </a:lnTo>
                <a:lnTo>
                  <a:pt x="31" y="0"/>
                </a:lnTo>
                <a:lnTo>
                  <a:pt x="31" y="0"/>
                </a:lnTo>
                <a:lnTo>
                  <a:pt x="35" y="0"/>
                </a:lnTo>
                <a:lnTo>
                  <a:pt x="39" y="2"/>
                </a:lnTo>
                <a:lnTo>
                  <a:pt x="43" y="4"/>
                </a:lnTo>
                <a:lnTo>
                  <a:pt x="46" y="7"/>
                </a:lnTo>
                <a:lnTo>
                  <a:pt x="129" y="89"/>
                </a:lnTo>
                <a:lnTo>
                  <a:pt x="129" y="89"/>
                </a:lnTo>
                <a:lnTo>
                  <a:pt x="131" y="92"/>
                </a:lnTo>
                <a:lnTo>
                  <a:pt x="134" y="96"/>
                </a:lnTo>
                <a:lnTo>
                  <a:pt x="135" y="100"/>
                </a:lnTo>
                <a:lnTo>
                  <a:pt x="135" y="104"/>
                </a:lnTo>
                <a:lnTo>
                  <a:pt x="135" y="104"/>
                </a:lnTo>
                <a:lnTo>
                  <a:pt x="135" y="108"/>
                </a:lnTo>
                <a:lnTo>
                  <a:pt x="134" y="112"/>
                </a:lnTo>
                <a:lnTo>
                  <a:pt x="133" y="117"/>
                </a:lnTo>
                <a:lnTo>
                  <a:pt x="130" y="121"/>
                </a:lnTo>
                <a:lnTo>
                  <a:pt x="46" y="203"/>
                </a:lnTo>
                <a:lnTo>
                  <a:pt x="46" y="203"/>
                </a:lnTo>
                <a:lnTo>
                  <a:pt x="43" y="206"/>
                </a:lnTo>
                <a:lnTo>
                  <a:pt x="39" y="207"/>
                </a:lnTo>
                <a:lnTo>
                  <a:pt x="35" y="208"/>
                </a:lnTo>
                <a:lnTo>
                  <a:pt x="31" y="210"/>
                </a:lnTo>
                <a:lnTo>
                  <a:pt x="31" y="210"/>
                </a:lnTo>
                <a:close/>
                <a:moveTo>
                  <a:pt x="31" y="11"/>
                </a:moveTo>
                <a:lnTo>
                  <a:pt x="31" y="11"/>
                </a:lnTo>
                <a:lnTo>
                  <a:pt x="27" y="11"/>
                </a:lnTo>
                <a:lnTo>
                  <a:pt x="23" y="14"/>
                </a:lnTo>
                <a:lnTo>
                  <a:pt x="14" y="23"/>
                </a:lnTo>
                <a:lnTo>
                  <a:pt x="14" y="23"/>
                </a:lnTo>
                <a:lnTo>
                  <a:pt x="11" y="27"/>
                </a:lnTo>
                <a:lnTo>
                  <a:pt x="11" y="31"/>
                </a:lnTo>
                <a:lnTo>
                  <a:pt x="11" y="31"/>
                </a:lnTo>
                <a:lnTo>
                  <a:pt x="11" y="35"/>
                </a:lnTo>
                <a:lnTo>
                  <a:pt x="14" y="40"/>
                </a:lnTo>
                <a:lnTo>
                  <a:pt x="80" y="104"/>
                </a:lnTo>
                <a:lnTo>
                  <a:pt x="14" y="171"/>
                </a:lnTo>
                <a:lnTo>
                  <a:pt x="14" y="171"/>
                </a:lnTo>
                <a:lnTo>
                  <a:pt x="11" y="173"/>
                </a:lnTo>
                <a:lnTo>
                  <a:pt x="11" y="179"/>
                </a:lnTo>
                <a:lnTo>
                  <a:pt x="11" y="179"/>
                </a:lnTo>
                <a:lnTo>
                  <a:pt x="11" y="183"/>
                </a:lnTo>
                <a:lnTo>
                  <a:pt x="14" y="185"/>
                </a:lnTo>
                <a:lnTo>
                  <a:pt x="23" y="195"/>
                </a:lnTo>
                <a:lnTo>
                  <a:pt x="23" y="195"/>
                </a:lnTo>
                <a:lnTo>
                  <a:pt x="27" y="198"/>
                </a:lnTo>
                <a:lnTo>
                  <a:pt x="31" y="199"/>
                </a:lnTo>
                <a:lnTo>
                  <a:pt x="35" y="198"/>
                </a:lnTo>
                <a:lnTo>
                  <a:pt x="38" y="195"/>
                </a:lnTo>
                <a:lnTo>
                  <a:pt x="122" y="112"/>
                </a:lnTo>
                <a:lnTo>
                  <a:pt x="122" y="112"/>
                </a:lnTo>
                <a:lnTo>
                  <a:pt x="124" y="108"/>
                </a:lnTo>
                <a:lnTo>
                  <a:pt x="124" y="104"/>
                </a:lnTo>
                <a:lnTo>
                  <a:pt x="124" y="104"/>
                </a:lnTo>
                <a:lnTo>
                  <a:pt x="124" y="100"/>
                </a:lnTo>
                <a:lnTo>
                  <a:pt x="122" y="98"/>
                </a:lnTo>
                <a:lnTo>
                  <a:pt x="38" y="14"/>
                </a:lnTo>
                <a:lnTo>
                  <a:pt x="38" y="14"/>
                </a:lnTo>
                <a:lnTo>
                  <a:pt x="35" y="11"/>
                </a:lnTo>
                <a:lnTo>
                  <a:pt x="31" y="11"/>
                </a:lnTo>
                <a:lnTo>
                  <a:pt x="31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1" name="Freeform 68"/>
          <p:cNvSpPr>
            <a:spLocks noEditPoints="1"/>
          </p:cNvSpPr>
          <p:nvPr/>
        </p:nvSpPr>
        <p:spPr bwMode="auto">
          <a:xfrm>
            <a:off x="10973054" y="3397846"/>
            <a:ext cx="324151" cy="303372"/>
          </a:xfrm>
          <a:custGeom>
            <a:avLst/>
            <a:gdLst/>
            <a:ahLst/>
            <a:cxnLst>
              <a:cxn ang="0">
                <a:pos x="95" y="198"/>
              </a:cxn>
              <a:cxn ang="0">
                <a:pos x="91" y="197"/>
              </a:cxn>
              <a:cxn ang="0">
                <a:pos x="79" y="192"/>
              </a:cxn>
              <a:cxn ang="0">
                <a:pos x="75" y="186"/>
              </a:cxn>
              <a:cxn ang="0">
                <a:pos x="74" y="178"/>
              </a:cxn>
              <a:cxn ang="0">
                <a:pos x="45" y="130"/>
              </a:cxn>
              <a:cxn ang="0">
                <a:pos x="43" y="132"/>
              </a:cxn>
              <a:cxn ang="0">
                <a:pos x="35" y="135"/>
              </a:cxn>
              <a:cxn ang="0">
                <a:pos x="31" y="135"/>
              </a:cxn>
              <a:cxn ang="0">
                <a:pos x="21" y="134"/>
              </a:cxn>
              <a:cxn ang="0">
                <a:pos x="14" y="130"/>
              </a:cxn>
              <a:cxn ang="0">
                <a:pos x="5" y="120"/>
              </a:cxn>
              <a:cxn ang="0">
                <a:pos x="1" y="112"/>
              </a:cxn>
              <a:cxn ang="0">
                <a:pos x="0" y="104"/>
              </a:cxn>
              <a:cxn ang="0">
                <a:pos x="0" y="100"/>
              </a:cxn>
              <a:cxn ang="0">
                <a:pos x="2" y="92"/>
              </a:cxn>
              <a:cxn ang="0">
                <a:pos x="89" y="7"/>
              </a:cxn>
              <a:cxn ang="0">
                <a:pos x="91" y="4"/>
              </a:cxn>
              <a:cxn ang="0">
                <a:pos x="99" y="0"/>
              </a:cxn>
              <a:cxn ang="0">
                <a:pos x="104" y="0"/>
              </a:cxn>
              <a:cxn ang="0">
                <a:pos x="112" y="1"/>
              </a:cxn>
              <a:cxn ang="0">
                <a:pos x="118" y="7"/>
              </a:cxn>
              <a:cxn ang="0">
                <a:pos x="202" y="89"/>
              </a:cxn>
              <a:cxn ang="0">
                <a:pos x="206" y="96"/>
              </a:cxn>
              <a:cxn ang="0">
                <a:pos x="208" y="104"/>
              </a:cxn>
              <a:cxn ang="0">
                <a:pos x="208" y="108"/>
              </a:cxn>
              <a:cxn ang="0">
                <a:pos x="202" y="120"/>
              </a:cxn>
              <a:cxn ang="0">
                <a:pos x="193" y="130"/>
              </a:cxn>
              <a:cxn ang="0">
                <a:pos x="185" y="134"/>
              </a:cxn>
              <a:cxn ang="0">
                <a:pos x="176" y="135"/>
              </a:cxn>
              <a:cxn ang="0">
                <a:pos x="172" y="135"/>
              </a:cxn>
              <a:cxn ang="0">
                <a:pos x="164" y="132"/>
              </a:cxn>
              <a:cxn ang="0">
                <a:pos x="133" y="101"/>
              </a:cxn>
              <a:cxn ang="0">
                <a:pos x="133" y="178"/>
              </a:cxn>
              <a:cxn ang="0">
                <a:pos x="132" y="186"/>
              </a:cxn>
              <a:cxn ang="0">
                <a:pos x="126" y="192"/>
              </a:cxn>
              <a:cxn ang="0">
                <a:pos x="116" y="197"/>
              </a:cxn>
              <a:cxn ang="0">
                <a:pos x="112" y="198"/>
              </a:cxn>
              <a:cxn ang="0">
                <a:pos x="85" y="178"/>
              </a:cxn>
              <a:cxn ang="0">
                <a:pos x="86" y="182"/>
              </a:cxn>
              <a:cxn ang="0">
                <a:pos x="91" y="186"/>
              </a:cxn>
              <a:cxn ang="0">
                <a:pos x="112" y="188"/>
              </a:cxn>
              <a:cxn ang="0">
                <a:pos x="116" y="186"/>
              </a:cxn>
              <a:cxn ang="0">
                <a:pos x="121" y="182"/>
              </a:cxn>
              <a:cxn ang="0">
                <a:pos x="122" y="75"/>
              </a:cxn>
              <a:cxn ang="0">
                <a:pos x="170" y="121"/>
              </a:cxn>
              <a:cxn ang="0">
                <a:pos x="176" y="124"/>
              </a:cxn>
              <a:cxn ang="0">
                <a:pos x="185" y="121"/>
              </a:cxn>
              <a:cxn ang="0">
                <a:pos x="194" y="112"/>
              </a:cxn>
              <a:cxn ang="0">
                <a:pos x="197" y="104"/>
              </a:cxn>
              <a:cxn ang="0">
                <a:pos x="197" y="100"/>
              </a:cxn>
              <a:cxn ang="0">
                <a:pos x="112" y="13"/>
              </a:cxn>
              <a:cxn ang="0">
                <a:pos x="108" y="12"/>
              </a:cxn>
              <a:cxn ang="0">
                <a:pos x="99" y="12"/>
              </a:cxn>
              <a:cxn ang="0">
                <a:pos x="13" y="97"/>
              </a:cxn>
              <a:cxn ang="0">
                <a:pos x="10" y="100"/>
              </a:cxn>
              <a:cxn ang="0">
                <a:pos x="10" y="104"/>
              </a:cxn>
              <a:cxn ang="0">
                <a:pos x="13" y="112"/>
              </a:cxn>
              <a:cxn ang="0">
                <a:pos x="23" y="121"/>
              </a:cxn>
              <a:cxn ang="0">
                <a:pos x="31" y="124"/>
              </a:cxn>
              <a:cxn ang="0">
                <a:pos x="37" y="121"/>
              </a:cxn>
            </a:cxnLst>
            <a:rect l="0" t="0" r="r" b="b"/>
            <a:pathLst>
              <a:path w="208" h="198">
                <a:moveTo>
                  <a:pt x="112" y="198"/>
                </a:moveTo>
                <a:lnTo>
                  <a:pt x="95" y="198"/>
                </a:lnTo>
                <a:lnTo>
                  <a:pt x="95" y="198"/>
                </a:lnTo>
                <a:lnTo>
                  <a:pt x="91" y="197"/>
                </a:lnTo>
                <a:lnTo>
                  <a:pt x="87" y="197"/>
                </a:lnTo>
                <a:lnTo>
                  <a:pt x="79" y="192"/>
                </a:lnTo>
                <a:lnTo>
                  <a:pt x="78" y="189"/>
                </a:lnTo>
                <a:lnTo>
                  <a:pt x="75" y="186"/>
                </a:lnTo>
                <a:lnTo>
                  <a:pt x="74" y="182"/>
                </a:lnTo>
                <a:lnTo>
                  <a:pt x="74" y="178"/>
                </a:lnTo>
                <a:lnTo>
                  <a:pt x="74" y="101"/>
                </a:lnTo>
                <a:lnTo>
                  <a:pt x="45" y="130"/>
                </a:lnTo>
                <a:lnTo>
                  <a:pt x="45" y="130"/>
                </a:lnTo>
                <a:lnTo>
                  <a:pt x="43" y="132"/>
                </a:lnTo>
                <a:lnTo>
                  <a:pt x="39" y="134"/>
                </a:lnTo>
                <a:lnTo>
                  <a:pt x="35" y="135"/>
                </a:lnTo>
                <a:lnTo>
                  <a:pt x="31" y="135"/>
                </a:lnTo>
                <a:lnTo>
                  <a:pt x="31" y="135"/>
                </a:lnTo>
                <a:lnTo>
                  <a:pt x="25" y="135"/>
                </a:lnTo>
                <a:lnTo>
                  <a:pt x="21" y="134"/>
                </a:lnTo>
                <a:lnTo>
                  <a:pt x="18" y="132"/>
                </a:lnTo>
                <a:lnTo>
                  <a:pt x="14" y="130"/>
                </a:lnTo>
                <a:lnTo>
                  <a:pt x="5" y="120"/>
                </a:lnTo>
                <a:lnTo>
                  <a:pt x="5" y="120"/>
                </a:lnTo>
                <a:lnTo>
                  <a:pt x="2" y="116"/>
                </a:lnTo>
                <a:lnTo>
                  <a:pt x="1" y="112"/>
                </a:lnTo>
                <a:lnTo>
                  <a:pt x="0" y="108"/>
                </a:lnTo>
                <a:lnTo>
                  <a:pt x="0" y="104"/>
                </a:lnTo>
                <a:lnTo>
                  <a:pt x="0" y="104"/>
                </a:lnTo>
                <a:lnTo>
                  <a:pt x="0" y="100"/>
                </a:lnTo>
                <a:lnTo>
                  <a:pt x="1" y="96"/>
                </a:lnTo>
                <a:lnTo>
                  <a:pt x="2" y="92"/>
                </a:lnTo>
                <a:lnTo>
                  <a:pt x="5" y="89"/>
                </a:lnTo>
                <a:lnTo>
                  <a:pt x="89" y="7"/>
                </a:lnTo>
                <a:lnTo>
                  <a:pt x="89" y="7"/>
                </a:lnTo>
                <a:lnTo>
                  <a:pt x="91" y="4"/>
                </a:lnTo>
                <a:lnTo>
                  <a:pt x="95" y="1"/>
                </a:lnTo>
                <a:lnTo>
                  <a:pt x="99" y="0"/>
                </a:lnTo>
                <a:lnTo>
                  <a:pt x="104" y="0"/>
                </a:lnTo>
                <a:lnTo>
                  <a:pt x="104" y="0"/>
                </a:lnTo>
                <a:lnTo>
                  <a:pt x="108" y="0"/>
                </a:lnTo>
                <a:lnTo>
                  <a:pt x="112" y="1"/>
                </a:lnTo>
                <a:lnTo>
                  <a:pt x="116" y="4"/>
                </a:lnTo>
                <a:lnTo>
                  <a:pt x="118" y="7"/>
                </a:lnTo>
                <a:lnTo>
                  <a:pt x="202" y="89"/>
                </a:lnTo>
                <a:lnTo>
                  <a:pt x="202" y="89"/>
                </a:lnTo>
                <a:lnTo>
                  <a:pt x="205" y="92"/>
                </a:lnTo>
                <a:lnTo>
                  <a:pt x="206" y="96"/>
                </a:lnTo>
                <a:lnTo>
                  <a:pt x="208" y="100"/>
                </a:lnTo>
                <a:lnTo>
                  <a:pt x="208" y="104"/>
                </a:lnTo>
                <a:lnTo>
                  <a:pt x="208" y="104"/>
                </a:lnTo>
                <a:lnTo>
                  <a:pt x="208" y="108"/>
                </a:lnTo>
                <a:lnTo>
                  <a:pt x="206" y="112"/>
                </a:lnTo>
                <a:lnTo>
                  <a:pt x="202" y="120"/>
                </a:lnTo>
                <a:lnTo>
                  <a:pt x="193" y="130"/>
                </a:lnTo>
                <a:lnTo>
                  <a:pt x="193" y="130"/>
                </a:lnTo>
                <a:lnTo>
                  <a:pt x="189" y="132"/>
                </a:lnTo>
                <a:lnTo>
                  <a:pt x="185" y="134"/>
                </a:lnTo>
                <a:lnTo>
                  <a:pt x="181" y="135"/>
                </a:lnTo>
                <a:lnTo>
                  <a:pt x="176" y="135"/>
                </a:lnTo>
                <a:lnTo>
                  <a:pt x="176" y="135"/>
                </a:lnTo>
                <a:lnTo>
                  <a:pt x="172" y="135"/>
                </a:lnTo>
                <a:lnTo>
                  <a:pt x="168" y="134"/>
                </a:lnTo>
                <a:lnTo>
                  <a:pt x="164" y="132"/>
                </a:lnTo>
                <a:lnTo>
                  <a:pt x="162" y="130"/>
                </a:lnTo>
                <a:lnTo>
                  <a:pt x="133" y="101"/>
                </a:lnTo>
                <a:lnTo>
                  <a:pt x="133" y="178"/>
                </a:lnTo>
                <a:lnTo>
                  <a:pt x="133" y="178"/>
                </a:lnTo>
                <a:lnTo>
                  <a:pt x="133" y="182"/>
                </a:lnTo>
                <a:lnTo>
                  <a:pt x="132" y="186"/>
                </a:lnTo>
                <a:lnTo>
                  <a:pt x="129" y="189"/>
                </a:lnTo>
                <a:lnTo>
                  <a:pt x="126" y="192"/>
                </a:lnTo>
                <a:lnTo>
                  <a:pt x="120" y="197"/>
                </a:lnTo>
                <a:lnTo>
                  <a:pt x="116" y="197"/>
                </a:lnTo>
                <a:lnTo>
                  <a:pt x="112" y="198"/>
                </a:lnTo>
                <a:lnTo>
                  <a:pt x="112" y="198"/>
                </a:lnTo>
                <a:close/>
                <a:moveTo>
                  <a:pt x="85" y="75"/>
                </a:moveTo>
                <a:lnTo>
                  <a:pt x="85" y="178"/>
                </a:lnTo>
                <a:lnTo>
                  <a:pt x="85" y="178"/>
                </a:lnTo>
                <a:lnTo>
                  <a:pt x="86" y="182"/>
                </a:lnTo>
                <a:lnTo>
                  <a:pt x="87" y="185"/>
                </a:lnTo>
                <a:lnTo>
                  <a:pt x="91" y="186"/>
                </a:lnTo>
                <a:lnTo>
                  <a:pt x="95" y="188"/>
                </a:lnTo>
                <a:lnTo>
                  <a:pt x="112" y="188"/>
                </a:lnTo>
                <a:lnTo>
                  <a:pt x="112" y="188"/>
                </a:lnTo>
                <a:lnTo>
                  <a:pt x="116" y="186"/>
                </a:lnTo>
                <a:lnTo>
                  <a:pt x="120" y="185"/>
                </a:lnTo>
                <a:lnTo>
                  <a:pt x="121" y="182"/>
                </a:lnTo>
                <a:lnTo>
                  <a:pt x="122" y="178"/>
                </a:lnTo>
                <a:lnTo>
                  <a:pt x="122" y="75"/>
                </a:lnTo>
                <a:lnTo>
                  <a:pt x="170" y="121"/>
                </a:lnTo>
                <a:lnTo>
                  <a:pt x="170" y="121"/>
                </a:lnTo>
                <a:lnTo>
                  <a:pt x="172" y="124"/>
                </a:lnTo>
                <a:lnTo>
                  <a:pt x="176" y="124"/>
                </a:lnTo>
                <a:lnTo>
                  <a:pt x="181" y="124"/>
                </a:lnTo>
                <a:lnTo>
                  <a:pt x="185" y="121"/>
                </a:lnTo>
                <a:lnTo>
                  <a:pt x="194" y="112"/>
                </a:lnTo>
                <a:lnTo>
                  <a:pt x="194" y="112"/>
                </a:lnTo>
                <a:lnTo>
                  <a:pt x="197" y="108"/>
                </a:lnTo>
                <a:lnTo>
                  <a:pt x="197" y="104"/>
                </a:lnTo>
                <a:lnTo>
                  <a:pt x="197" y="104"/>
                </a:lnTo>
                <a:lnTo>
                  <a:pt x="197" y="100"/>
                </a:lnTo>
                <a:lnTo>
                  <a:pt x="194" y="97"/>
                </a:lnTo>
                <a:lnTo>
                  <a:pt x="112" y="13"/>
                </a:lnTo>
                <a:lnTo>
                  <a:pt x="112" y="13"/>
                </a:lnTo>
                <a:lnTo>
                  <a:pt x="108" y="12"/>
                </a:lnTo>
                <a:lnTo>
                  <a:pt x="104" y="11"/>
                </a:lnTo>
                <a:lnTo>
                  <a:pt x="99" y="12"/>
                </a:lnTo>
                <a:lnTo>
                  <a:pt x="95" y="13"/>
                </a:lnTo>
                <a:lnTo>
                  <a:pt x="13" y="97"/>
                </a:lnTo>
                <a:lnTo>
                  <a:pt x="13" y="97"/>
                </a:lnTo>
                <a:lnTo>
                  <a:pt x="10" y="100"/>
                </a:lnTo>
                <a:lnTo>
                  <a:pt x="10" y="104"/>
                </a:lnTo>
                <a:lnTo>
                  <a:pt x="10" y="104"/>
                </a:lnTo>
                <a:lnTo>
                  <a:pt x="10" y="108"/>
                </a:lnTo>
                <a:lnTo>
                  <a:pt x="13" y="112"/>
                </a:lnTo>
                <a:lnTo>
                  <a:pt x="23" y="121"/>
                </a:lnTo>
                <a:lnTo>
                  <a:pt x="23" y="121"/>
                </a:lnTo>
                <a:lnTo>
                  <a:pt x="27" y="124"/>
                </a:lnTo>
                <a:lnTo>
                  <a:pt x="31" y="124"/>
                </a:lnTo>
                <a:lnTo>
                  <a:pt x="35" y="124"/>
                </a:lnTo>
                <a:lnTo>
                  <a:pt x="37" y="121"/>
                </a:lnTo>
                <a:lnTo>
                  <a:pt x="85" y="7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2" name="Freeform 69"/>
          <p:cNvSpPr>
            <a:spLocks noEditPoints="1"/>
          </p:cNvSpPr>
          <p:nvPr/>
        </p:nvSpPr>
        <p:spPr bwMode="auto">
          <a:xfrm>
            <a:off x="10160334" y="3384057"/>
            <a:ext cx="324151" cy="307971"/>
          </a:xfrm>
          <a:custGeom>
            <a:avLst/>
            <a:gdLst/>
            <a:ahLst/>
            <a:cxnLst>
              <a:cxn ang="0">
                <a:pos x="104" y="200"/>
              </a:cxn>
              <a:cxn ang="0">
                <a:pos x="96" y="197"/>
              </a:cxn>
              <a:cxn ang="0">
                <a:pos x="90" y="193"/>
              </a:cxn>
              <a:cxn ang="0">
                <a:pos x="6" y="111"/>
              </a:cxn>
              <a:cxn ang="0">
                <a:pos x="2" y="102"/>
              </a:cxn>
              <a:cxn ang="0">
                <a:pos x="0" y="94"/>
              </a:cxn>
              <a:cxn ang="0">
                <a:pos x="0" y="90"/>
              </a:cxn>
              <a:cxn ang="0">
                <a:pos x="3" y="82"/>
              </a:cxn>
              <a:cxn ang="0">
                <a:pos x="15" y="70"/>
              </a:cxn>
              <a:cxn ang="0">
                <a:pos x="19" y="67"/>
              </a:cxn>
              <a:cxn ang="0">
                <a:pos x="27" y="63"/>
              </a:cxn>
              <a:cxn ang="0">
                <a:pos x="32" y="63"/>
              </a:cxn>
              <a:cxn ang="0">
                <a:pos x="40" y="65"/>
              </a:cxn>
              <a:cxn ang="0">
                <a:pos x="46" y="70"/>
              </a:cxn>
              <a:cxn ang="0">
                <a:pos x="75" y="21"/>
              </a:cxn>
              <a:cxn ang="0">
                <a:pos x="75" y="17"/>
              </a:cxn>
              <a:cxn ang="0">
                <a:pos x="79" y="9"/>
              </a:cxn>
              <a:cxn ang="0">
                <a:pos x="84" y="4"/>
              </a:cxn>
              <a:cxn ang="0">
                <a:pos x="92" y="0"/>
              </a:cxn>
              <a:cxn ang="0">
                <a:pos x="113" y="0"/>
              </a:cxn>
              <a:cxn ang="0">
                <a:pos x="117" y="0"/>
              </a:cxn>
              <a:cxn ang="0">
                <a:pos x="125" y="4"/>
              </a:cxn>
              <a:cxn ang="0">
                <a:pos x="130" y="9"/>
              </a:cxn>
              <a:cxn ang="0">
                <a:pos x="134" y="17"/>
              </a:cxn>
              <a:cxn ang="0">
                <a:pos x="134" y="98"/>
              </a:cxn>
              <a:cxn ang="0">
                <a:pos x="162" y="70"/>
              </a:cxn>
              <a:cxn ang="0">
                <a:pos x="169" y="65"/>
              </a:cxn>
              <a:cxn ang="0">
                <a:pos x="177" y="63"/>
              </a:cxn>
              <a:cxn ang="0">
                <a:pos x="181" y="63"/>
              </a:cxn>
              <a:cxn ang="0">
                <a:pos x="194" y="70"/>
              </a:cxn>
              <a:cxn ang="0">
                <a:pos x="203" y="79"/>
              </a:cxn>
              <a:cxn ang="0">
                <a:pos x="207" y="86"/>
              </a:cxn>
              <a:cxn ang="0">
                <a:pos x="208" y="94"/>
              </a:cxn>
              <a:cxn ang="0">
                <a:pos x="208" y="98"/>
              </a:cxn>
              <a:cxn ang="0">
                <a:pos x="206" y="106"/>
              </a:cxn>
              <a:cxn ang="0">
                <a:pos x="119" y="193"/>
              </a:cxn>
              <a:cxn ang="0">
                <a:pos x="117" y="196"/>
              </a:cxn>
              <a:cxn ang="0">
                <a:pos x="108" y="198"/>
              </a:cxn>
              <a:cxn ang="0">
                <a:pos x="104" y="200"/>
              </a:cxn>
              <a:cxn ang="0">
                <a:pos x="32" y="74"/>
              </a:cxn>
              <a:cxn ang="0">
                <a:pos x="23" y="77"/>
              </a:cxn>
              <a:cxn ang="0">
                <a:pos x="14" y="86"/>
              </a:cxn>
              <a:cxn ang="0">
                <a:pos x="11" y="94"/>
              </a:cxn>
              <a:cxn ang="0">
                <a:pos x="11" y="98"/>
              </a:cxn>
              <a:cxn ang="0">
                <a:pos x="96" y="185"/>
              </a:cxn>
              <a:cxn ang="0">
                <a:pos x="100" y="187"/>
              </a:cxn>
              <a:cxn ang="0">
                <a:pos x="108" y="187"/>
              </a:cxn>
              <a:cxn ang="0">
                <a:pos x="195" y="102"/>
              </a:cxn>
              <a:cxn ang="0">
                <a:pos x="198" y="98"/>
              </a:cxn>
              <a:cxn ang="0">
                <a:pos x="198" y="94"/>
              </a:cxn>
              <a:cxn ang="0">
                <a:pos x="195" y="86"/>
              </a:cxn>
              <a:cxn ang="0">
                <a:pos x="185" y="77"/>
              </a:cxn>
              <a:cxn ang="0">
                <a:pos x="177" y="74"/>
              </a:cxn>
              <a:cxn ang="0">
                <a:pos x="171" y="77"/>
              </a:cxn>
              <a:cxn ang="0">
                <a:pos x="123" y="21"/>
              </a:cxn>
              <a:cxn ang="0">
                <a:pos x="122" y="17"/>
              </a:cxn>
              <a:cxn ang="0">
                <a:pos x="117" y="11"/>
              </a:cxn>
              <a:cxn ang="0">
                <a:pos x="96" y="11"/>
              </a:cxn>
              <a:cxn ang="0">
                <a:pos x="92" y="11"/>
              </a:cxn>
              <a:cxn ang="0">
                <a:pos x="87" y="17"/>
              </a:cxn>
              <a:cxn ang="0">
                <a:pos x="86" y="124"/>
              </a:cxn>
              <a:cxn ang="0">
                <a:pos x="38" y="77"/>
              </a:cxn>
              <a:cxn ang="0">
                <a:pos x="32" y="74"/>
              </a:cxn>
            </a:cxnLst>
            <a:rect l="0" t="0" r="r" b="b"/>
            <a:pathLst>
              <a:path w="208" h="200">
                <a:moveTo>
                  <a:pt x="104" y="200"/>
                </a:moveTo>
                <a:lnTo>
                  <a:pt x="104" y="200"/>
                </a:lnTo>
                <a:lnTo>
                  <a:pt x="100" y="198"/>
                </a:lnTo>
                <a:lnTo>
                  <a:pt x="96" y="197"/>
                </a:lnTo>
                <a:lnTo>
                  <a:pt x="92" y="196"/>
                </a:lnTo>
                <a:lnTo>
                  <a:pt x="90" y="193"/>
                </a:lnTo>
                <a:lnTo>
                  <a:pt x="6" y="111"/>
                </a:lnTo>
                <a:lnTo>
                  <a:pt x="6" y="111"/>
                </a:lnTo>
                <a:lnTo>
                  <a:pt x="3" y="106"/>
                </a:lnTo>
                <a:lnTo>
                  <a:pt x="2" y="102"/>
                </a:lnTo>
                <a:lnTo>
                  <a:pt x="0" y="98"/>
                </a:lnTo>
                <a:lnTo>
                  <a:pt x="0" y="94"/>
                </a:lnTo>
                <a:lnTo>
                  <a:pt x="0" y="94"/>
                </a:lnTo>
                <a:lnTo>
                  <a:pt x="0" y="90"/>
                </a:lnTo>
                <a:lnTo>
                  <a:pt x="2" y="86"/>
                </a:lnTo>
                <a:lnTo>
                  <a:pt x="3" y="82"/>
                </a:lnTo>
                <a:lnTo>
                  <a:pt x="6" y="79"/>
                </a:lnTo>
                <a:lnTo>
                  <a:pt x="15" y="70"/>
                </a:lnTo>
                <a:lnTo>
                  <a:pt x="15" y="70"/>
                </a:lnTo>
                <a:lnTo>
                  <a:pt x="19" y="67"/>
                </a:lnTo>
                <a:lnTo>
                  <a:pt x="23" y="65"/>
                </a:lnTo>
                <a:lnTo>
                  <a:pt x="27" y="63"/>
                </a:lnTo>
                <a:lnTo>
                  <a:pt x="32" y="63"/>
                </a:lnTo>
                <a:lnTo>
                  <a:pt x="32" y="63"/>
                </a:lnTo>
                <a:lnTo>
                  <a:pt x="36" y="63"/>
                </a:lnTo>
                <a:lnTo>
                  <a:pt x="40" y="65"/>
                </a:lnTo>
                <a:lnTo>
                  <a:pt x="44" y="67"/>
                </a:lnTo>
                <a:lnTo>
                  <a:pt x="46" y="70"/>
                </a:lnTo>
                <a:lnTo>
                  <a:pt x="75" y="98"/>
                </a:lnTo>
                <a:lnTo>
                  <a:pt x="75" y="21"/>
                </a:lnTo>
                <a:lnTo>
                  <a:pt x="75" y="21"/>
                </a:lnTo>
                <a:lnTo>
                  <a:pt x="75" y="17"/>
                </a:lnTo>
                <a:lnTo>
                  <a:pt x="76" y="13"/>
                </a:lnTo>
                <a:lnTo>
                  <a:pt x="79" y="9"/>
                </a:lnTo>
                <a:lnTo>
                  <a:pt x="81" y="7"/>
                </a:lnTo>
                <a:lnTo>
                  <a:pt x="84" y="4"/>
                </a:lnTo>
                <a:lnTo>
                  <a:pt x="88" y="1"/>
                </a:lnTo>
                <a:lnTo>
                  <a:pt x="92" y="0"/>
                </a:lnTo>
                <a:lnTo>
                  <a:pt x="96" y="0"/>
                </a:lnTo>
                <a:lnTo>
                  <a:pt x="113" y="0"/>
                </a:lnTo>
                <a:lnTo>
                  <a:pt x="113" y="0"/>
                </a:lnTo>
                <a:lnTo>
                  <a:pt x="117" y="0"/>
                </a:lnTo>
                <a:lnTo>
                  <a:pt x="121" y="1"/>
                </a:lnTo>
                <a:lnTo>
                  <a:pt x="125" y="4"/>
                </a:lnTo>
                <a:lnTo>
                  <a:pt x="127" y="7"/>
                </a:lnTo>
                <a:lnTo>
                  <a:pt x="130" y="9"/>
                </a:lnTo>
                <a:lnTo>
                  <a:pt x="133" y="13"/>
                </a:lnTo>
                <a:lnTo>
                  <a:pt x="134" y="17"/>
                </a:lnTo>
                <a:lnTo>
                  <a:pt x="134" y="21"/>
                </a:lnTo>
                <a:lnTo>
                  <a:pt x="134" y="98"/>
                </a:lnTo>
                <a:lnTo>
                  <a:pt x="162" y="70"/>
                </a:lnTo>
                <a:lnTo>
                  <a:pt x="162" y="70"/>
                </a:lnTo>
                <a:lnTo>
                  <a:pt x="165" y="67"/>
                </a:lnTo>
                <a:lnTo>
                  <a:pt x="169" y="65"/>
                </a:lnTo>
                <a:lnTo>
                  <a:pt x="173" y="63"/>
                </a:lnTo>
                <a:lnTo>
                  <a:pt x="177" y="63"/>
                </a:lnTo>
                <a:lnTo>
                  <a:pt x="177" y="63"/>
                </a:lnTo>
                <a:lnTo>
                  <a:pt x="181" y="63"/>
                </a:lnTo>
                <a:lnTo>
                  <a:pt x="185" y="65"/>
                </a:lnTo>
                <a:lnTo>
                  <a:pt x="194" y="70"/>
                </a:lnTo>
                <a:lnTo>
                  <a:pt x="203" y="79"/>
                </a:lnTo>
                <a:lnTo>
                  <a:pt x="203" y="79"/>
                </a:lnTo>
                <a:lnTo>
                  <a:pt x="206" y="82"/>
                </a:lnTo>
                <a:lnTo>
                  <a:pt x="207" y="86"/>
                </a:lnTo>
                <a:lnTo>
                  <a:pt x="208" y="90"/>
                </a:lnTo>
                <a:lnTo>
                  <a:pt x="208" y="94"/>
                </a:lnTo>
                <a:lnTo>
                  <a:pt x="208" y="94"/>
                </a:lnTo>
                <a:lnTo>
                  <a:pt x="208" y="98"/>
                </a:lnTo>
                <a:lnTo>
                  <a:pt x="207" y="102"/>
                </a:lnTo>
                <a:lnTo>
                  <a:pt x="206" y="106"/>
                </a:lnTo>
                <a:lnTo>
                  <a:pt x="203" y="111"/>
                </a:lnTo>
                <a:lnTo>
                  <a:pt x="119" y="193"/>
                </a:lnTo>
                <a:lnTo>
                  <a:pt x="119" y="193"/>
                </a:lnTo>
                <a:lnTo>
                  <a:pt x="117" y="196"/>
                </a:lnTo>
                <a:lnTo>
                  <a:pt x="113" y="197"/>
                </a:lnTo>
                <a:lnTo>
                  <a:pt x="108" y="198"/>
                </a:lnTo>
                <a:lnTo>
                  <a:pt x="104" y="200"/>
                </a:lnTo>
                <a:lnTo>
                  <a:pt x="104" y="200"/>
                </a:lnTo>
                <a:close/>
                <a:moveTo>
                  <a:pt x="32" y="74"/>
                </a:moveTo>
                <a:lnTo>
                  <a:pt x="32" y="74"/>
                </a:lnTo>
                <a:lnTo>
                  <a:pt x="27" y="75"/>
                </a:lnTo>
                <a:lnTo>
                  <a:pt x="23" y="77"/>
                </a:lnTo>
                <a:lnTo>
                  <a:pt x="14" y="86"/>
                </a:lnTo>
                <a:lnTo>
                  <a:pt x="14" y="86"/>
                </a:lnTo>
                <a:lnTo>
                  <a:pt x="11" y="90"/>
                </a:lnTo>
                <a:lnTo>
                  <a:pt x="11" y="94"/>
                </a:lnTo>
                <a:lnTo>
                  <a:pt x="11" y="94"/>
                </a:lnTo>
                <a:lnTo>
                  <a:pt x="11" y="98"/>
                </a:lnTo>
                <a:lnTo>
                  <a:pt x="14" y="102"/>
                </a:lnTo>
                <a:lnTo>
                  <a:pt x="96" y="185"/>
                </a:lnTo>
                <a:lnTo>
                  <a:pt x="96" y="185"/>
                </a:lnTo>
                <a:lnTo>
                  <a:pt x="100" y="187"/>
                </a:lnTo>
                <a:lnTo>
                  <a:pt x="104" y="189"/>
                </a:lnTo>
                <a:lnTo>
                  <a:pt x="108" y="187"/>
                </a:lnTo>
                <a:lnTo>
                  <a:pt x="113" y="185"/>
                </a:lnTo>
                <a:lnTo>
                  <a:pt x="195" y="102"/>
                </a:lnTo>
                <a:lnTo>
                  <a:pt x="195" y="102"/>
                </a:lnTo>
                <a:lnTo>
                  <a:pt x="198" y="98"/>
                </a:lnTo>
                <a:lnTo>
                  <a:pt x="198" y="94"/>
                </a:lnTo>
                <a:lnTo>
                  <a:pt x="198" y="94"/>
                </a:lnTo>
                <a:lnTo>
                  <a:pt x="198" y="90"/>
                </a:lnTo>
                <a:lnTo>
                  <a:pt x="195" y="86"/>
                </a:lnTo>
                <a:lnTo>
                  <a:pt x="185" y="77"/>
                </a:lnTo>
                <a:lnTo>
                  <a:pt x="185" y="77"/>
                </a:lnTo>
                <a:lnTo>
                  <a:pt x="181" y="75"/>
                </a:lnTo>
                <a:lnTo>
                  <a:pt x="177" y="74"/>
                </a:lnTo>
                <a:lnTo>
                  <a:pt x="173" y="75"/>
                </a:lnTo>
                <a:lnTo>
                  <a:pt x="171" y="77"/>
                </a:lnTo>
                <a:lnTo>
                  <a:pt x="123" y="124"/>
                </a:lnTo>
                <a:lnTo>
                  <a:pt x="123" y="21"/>
                </a:lnTo>
                <a:lnTo>
                  <a:pt x="123" y="21"/>
                </a:lnTo>
                <a:lnTo>
                  <a:pt x="122" y="17"/>
                </a:lnTo>
                <a:lnTo>
                  <a:pt x="121" y="13"/>
                </a:lnTo>
                <a:lnTo>
                  <a:pt x="117" y="11"/>
                </a:lnTo>
                <a:lnTo>
                  <a:pt x="113" y="11"/>
                </a:lnTo>
                <a:lnTo>
                  <a:pt x="96" y="11"/>
                </a:lnTo>
                <a:lnTo>
                  <a:pt x="96" y="11"/>
                </a:lnTo>
                <a:lnTo>
                  <a:pt x="92" y="11"/>
                </a:lnTo>
                <a:lnTo>
                  <a:pt x="88" y="13"/>
                </a:lnTo>
                <a:lnTo>
                  <a:pt x="87" y="17"/>
                </a:lnTo>
                <a:lnTo>
                  <a:pt x="86" y="21"/>
                </a:lnTo>
                <a:lnTo>
                  <a:pt x="86" y="124"/>
                </a:lnTo>
                <a:lnTo>
                  <a:pt x="38" y="77"/>
                </a:lnTo>
                <a:lnTo>
                  <a:pt x="38" y="77"/>
                </a:lnTo>
                <a:lnTo>
                  <a:pt x="36" y="75"/>
                </a:lnTo>
                <a:lnTo>
                  <a:pt x="32" y="74"/>
                </a:lnTo>
                <a:lnTo>
                  <a:pt x="32" y="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3" name="Freeform 70"/>
          <p:cNvSpPr>
            <a:spLocks noEditPoints="1"/>
          </p:cNvSpPr>
          <p:nvPr/>
        </p:nvSpPr>
        <p:spPr bwMode="auto">
          <a:xfrm>
            <a:off x="10958962" y="1775266"/>
            <a:ext cx="375825" cy="330951"/>
          </a:xfrm>
          <a:custGeom>
            <a:avLst/>
            <a:gdLst/>
            <a:ahLst/>
            <a:cxnLst>
              <a:cxn ang="0">
                <a:pos x="25" y="213"/>
              </a:cxn>
              <a:cxn ang="0">
                <a:pos x="21" y="210"/>
              </a:cxn>
              <a:cxn ang="0">
                <a:pos x="16" y="199"/>
              </a:cxn>
              <a:cxn ang="0">
                <a:pos x="4" y="166"/>
              </a:cxn>
              <a:cxn ang="0">
                <a:pos x="0" y="140"/>
              </a:cxn>
              <a:cxn ang="0">
                <a:pos x="3" y="105"/>
              </a:cxn>
              <a:cxn ang="0">
                <a:pos x="13" y="82"/>
              </a:cxn>
              <a:cxn ang="0">
                <a:pos x="46" y="54"/>
              </a:cxn>
              <a:cxn ang="0">
                <a:pos x="100" y="41"/>
              </a:cxn>
              <a:cxn ang="0">
                <a:pos x="146" y="13"/>
              </a:cxn>
              <a:cxn ang="0">
                <a:pos x="150" y="4"/>
              </a:cxn>
              <a:cxn ang="0">
                <a:pos x="159" y="0"/>
              </a:cxn>
              <a:cxn ang="0">
                <a:pos x="235" y="68"/>
              </a:cxn>
              <a:cxn ang="0">
                <a:pos x="239" y="78"/>
              </a:cxn>
              <a:cxn ang="0">
                <a:pos x="235" y="87"/>
              </a:cxn>
              <a:cxn ang="0">
                <a:pos x="165" y="156"/>
              </a:cxn>
              <a:cxn ang="0">
                <a:pos x="154" y="156"/>
              </a:cxn>
              <a:cxn ang="0">
                <a:pos x="146" y="144"/>
              </a:cxn>
              <a:cxn ang="0">
                <a:pos x="123" y="116"/>
              </a:cxn>
              <a:cxn ang="0">
                <a:pos x="71" y="122"/>
              </a:cxn>
              <a:cxn ang="0">
                <a:pos x="54" y="132"/>
              </a:cxn>
              <a:cxn ang="0">
                <a:pos x="43" y="148"/>
              </a:cxn>
              <a:cxn ang="0">
                <a:pos x="38" y="182"/>
              </a:cxn>
              <a:cxn ang="0">
                <a:pos x="38" y="198"/>
              </a:cxn>
              <a:cxn ang="0">
                <a:pos x="39" y="205"/>
              </a:cxn>
              <a:cxn ang="0">
                <a:pos x="36" y="212"/>
              </a:cxn>
              <a:cxn ang="0">
                <a:pos x="30" y="214"/>
              </a:cxn>
              <a:cxn ang="0">
                <a:pos x="102" y="52"/>
              </a:cxn>
              <a:cxn ang="0">
                <a:pos x="52" y="63"/>
              </a:cxn>
              <a:cxn ang="0">
                <a:pos x="23" y="87"/>
              </a:cxn>
              <a:cxn ang="0">
                <a:pos x="13" y="108"/>
              </a:cxn>
              <a:cxn ang="0">
                <a:pos x="11" y="140"/>
              </a:cxn>
              <a:cxn ang="0">
                <a:pos x="13" y="163"/>
              </a:cxn>
              <a:cxn ang="0">
                <a:pos x="25" y="194"/>
              </a:cxn>
              <a:cxn ang="0">
                <a:pos x="27" y="198"/>
              </a:cxn>
              <a:cxn ang="0">
                <a:pos x="27" y="182"/>
              </a:cxn>
              <a:cxn ang="0">
                <a:pos x="31" y="148"/>
              </a:cxn>
              <a:cxn ang="0">
                <a:pos x="44" y="126"/>
              </a:cxn>
              <a:cxn ang="0">
                <a:pos x="65" y="114"/>
              </a:cxn>
              <a:cxn ang="0">
                <a:pos x="105" y="106"/>
              </a:cxn>
              <a:cxn ang="0">
                <a:pos x="156" y="144"/>
              </a:cxn>
              <a:cxn ang="0">
                <a:pos x="158" y="145"/>
              </a:cxn>
              <a:cxn ang="0">
                <a:pos x="227" y="81"/>
              </a:cxn>
              <a:cxn ang="0">
                <a:pos x="228" y="78"/>
              </a:cxn>
              <a:cxn ang="0">
                <a:pos x="162" y="12"/>
              </a:cxn>
              <a:cxn ang="0">
                <a:pos x="158" y="12"/>
              </a:cxn>
              <a:cxn ang="0">
                <a:pos x="123" y="51"/>
              </a:cxn>
            </a:cxnLst>
            <a:rect l="0" t="0" r="r" b="b"/>
            <a:pathLst>
              <a:path w="239" h="214">
                <a:moveTo>
                  <a:pt x="30" y="214"/>
                </a:moveTo>
                <a:lnTo>
                  <a:pt x="30" y="214"/>
                </a:lnTo>
                <a:lnTo>
                  <a:pt x="25" y="213"/>
                </a:lnTo>
                <a:lnTo>
                  <a:pt x="24" y="212"/>
                </a:lnTo>
                <a:lnTo>
                  <a:pt x="21" y="210"/>
                </a:lnTo>
                <a:lnTo>
                  <a:pt x="21" y="210"/>
                </a:lnTo>
                <a:lnTo>
                  <a:pt x="17" y="202"/>
                </a:lnTo>
                <a:lnTo>
                  <a:pt x="17" y="202"/>
                </a:lnTo>
                <a:lnTo>
                  <a:pt x="16" y="199"/>
                </a:lnTo>
                <a:lnTo>
                  <a:pt x="16" y="199"/>
                </a:lnTo>
                <a:lnTo>
                  <a:pt x="8" y="182"/>
                </a:lnTo>
                <a:lnTo>
                  <a:pt x="4" y="166"/>
                </a:lnTo>
                <a:lnTo>
                  <a:pt x="0" y="151"/>
                </a:lnTo>
                <a:lnTo>
                  <a:pt x="0" y="140"/>
                </a:lnTo>
                <a:lnTo>
                  <a:pt x="0" y="140"/>
                </a:lnTo>
                <a:lnTo>
                  <a:pt x="0" y="126"/>
                </a:lnTo>
                <a:lnTo>
                  <a:pt x="1" y="114"/>
                </a:lnTo>
                <a:lnTo>
                  <a:pt x="3" y="105"/>
                </a:lnTo>
                <a:lnTo>
                  <a:pt x="7" y="95"/>
                </a:lnTo>
                <a:lnTo>
                  <a:pt x="7" y="95"/>
                </a:lnTo>
                <a:lnTo>
                  <a:pt x="13" y="82"/>
                </a:lnTo>
                <a:lnTo>
                  <a:pt x="21" y="71"/>
                </a:lnTo>
                <a:lnTo>
                  <a:pt x="34" y="62"/>
                </a:lnTo>
                <a:lnTo>
                  <a:pt x="46" y="54"/>
                </a:lnTo>
                <a:lnTo>
                  <a:pt x="62" y="48"/>
                </a:lnTo>
                <a:lnTo>
                  <a:pt x="79" y="44"/>
                </a:lnTo>
                <a:lnTo>
                  <a:pt x="100" y="41"/>
                </a:lnTo>
                <a:lnTo>
                  <a:pt x="123" y="40"/>
                </a:lnTo>
                <a:lnTo>
                  <a:pt x="146" y="40"/>
                </a:lnTo>
                <a:lnTo>
                  <a:pt x="146" y="13"/>
                </a:lnTo>
                <a:lnTo>
                  <a:pt x="146" y="13"/>
                </a:lnTo>
                <a:lnTo>
                  <a:pt x="147" y="8"/>
                </a:lnTo>
                <a:lnTo>
                  <a:pt x="150" y="4"/>
                </a:lnTo>
                <a:lnTo>
                  <a:pt x="154" y="1"/>
                </a:lnTo>
                <a:lnTo>
                  <a:pt x="159" y="0"/>
                </a:lnTo>
                <a:lnTo>
                  <a:pt x="159" y="0"/>
                </a:lnTo>
                <a:lnTo>
                  <a:pt x="165" y="1"/>
                </a:lnTo>
                <a:lnTo>
                  <a:pt x="169" y="4"/>
                </a:lnTo>
                <a:lnTo>
                  <a:pt x="235" y="68"/>
                </a:lnTo>
                <a:lnTo>
                  <a:pt x="235" y="68"/>
                </a:lnTo>
                <a:lnTo>
                  <a:pt x="237" y="72"/>
                </a:lnTo>
                <a:lnTo>
                  <a:pt x="239" y="78"/>
                </a:lnTo>
                <a:lnTo>
                  <a:pt x="239" y="78"/>
                </a:lnTo>
                <a:lnTo>
                  <a:pt x="237" y="83"/>
                </a:lnTo>
                <a:lnTo>
                  <a:pt x="235" y="87"/>
                </a:lnTo>
                <a:lnTo>
                  <a:pt x="169" y="153"/>
                </a:lnTo>
                <a:lnTo>
                  <a:pt x="169" y="153"/>
                </a:lnTo>
                <a:lnTo>
                  <a:pt x="165" y="156"/>
                </a:lnTo>
                <a:lnTo>
                  <a:pt x="159" y="158"/>
                </a:lnTo>
                <a:lnTo>
                  <a:pt x="159" y="158"/>
                </a:lnTo>
                <a:lnTo>
                  <a:pt x="154" y="156"/>
                </a:lnTo>
                <a:lnTo>
                  <a:pt x="150" y="153"/>
                </a:lnTo>
                <a:lnTo>
                  <a:pt x="147" y="148"/>
                </a:lnTo>
                <a:lnTo>
                  <a:pt x="146" y="144"/>
                </a:lnTo>
                <a:lnTo>
                  <a:pt x="146" y="116"/>
                </a:lnTo>
                <a:lnTo>
                  <a:pt x="123" y="116"/>
                </a:lnTo>
                <a:lnTo>
                  <a:pt x="123" y="116"/>
                </a:lnTo>
                <a:lnTo>
                  <a:pt x="104" y="117"/>
                </a:lnTo>
                <a:lnTo>
                  <a:pt x="86" y="118"/>
                </a:lnTo>
                <a:lnTo>
                  <a:pt x="71" y="122"/>
                </a:lnTo>
                <a:lnTo>
                  <a:pt x="65" y="125"/>
                </a:lnTo>
                <a:lnTo>
                  <a:pt x="59" y="128"/>
                </a:lnTo>
                <a:lnTo>
                  <a:pt x="54" y="132"/>
                </a:lnTo>
                <a:lnTo>
                  <a:pt x="50" y="137"/>
                </a:lnTo>
                <a:lnTo>
                  <a:pt x="46" y="143"/>
                </a:lnTo>
                <a:lnTo>
                  <a:pt x="43" y="148"/>
                </a:lnTo>
                <a:lnTo>
                  <a:pt x="40" y="155"/>
                </a:lnTo>
                <a:lnTo>
                  <a:pt x="39" y="163"/>
                </a:lnTo>
                <a:lnTo>
                  <a:pt x="38" y="182"/>
                </a:lnTo>
                <a:lnTo>
                  <a:pt x="38" y="182"/>
                </a:lnTo>
                <a:lnTo>
                  <a:pt x="38" y="198"/>
                </a:lnTo>
                <a:lnTo>
                  <a:pt x="38" y="198"/>
                </a:lnTo>
                <a:lnTo>
                  <a:pt x="38" y="199"/>
                </a:lnTo>
                <a:lnTo>
                  <a:pt x="38" y="199"/>
                </a:lnTo>
                <a:lnTo>
                  <a:pt x="39" y="205"/>
                </a:lnTo>
                <a:lnTo>
                  <a:pt x="39" y="205"/>
                </a:lnTo>
                <a:lnTo>
                  <a:pt x="38" y="207"/>
                </a:lnTo>
                <a:lnTo>
                  <a:pt x="36" y="212"/>
                </a:lnTo>
                <a:lnTo>
                  <a:pt x="32" y="213"/>
                </a:lnTo>
                <a:lnTo>
                  <a:pt x="30" y="214"/>
                </a:lnTo>
                <a:lnTo>
                  <a:pt x="30" y="214"/>
                </a:lnTo>
                <a:close/>
                <a:moveTo>
                  <a:pt x="123" y="51"/>
                </a:moveTo>
                <a:lnTo>
                  <a:pt x="123" y="51"/>
                </a:lnTo>
                <a:lnTo>
                  <a:pt x="102" y="52"/>
                </a:lnTo>
                <a:lnTo>
                  <a:pt x="84" y="54"/>
                </a:lnTo>
                <a:lnTo>
                  <a:pt x="67" y="58"/>
                </a:lnTo>
                <a:lnTo>
                  <a:pt x="52" y="63"/>
                </a:lnTo>
                <a:lnTo>
                  <a:pt x="40" y="70"/>
                </a:lnTo>
                <a:lnTo>
                  <a:pt x="30" y="78"/>
                </a:lnTo>
                <a:lnTo>
                  <a:pt x="23" y="87"/>
                </a:lnTo>
                <a:lnTo>
                  <a:pt x="16" y="99"/>
                </a:lnTo>
                <a:lnTo>
                  <a:pt x="16" y="99"/>
                </a:lnTo>
                <a:lnTo>
                  <a:pt x="13" y="108"/>
                </a:lnTo>
                <a:lnTo>
                  <a:pt x="12" y="117"/>
                </a:lnTo>
                <a:lnTo>
                  <a:pt x="11" y="128"/>
                </a:lnTo>
                <a:lnTo>
                  <a:pt x="11" y="140"/>
                </a:lnTo>
                <a:lnTo>
                  <a:pt x="11" y="140"/>
                </a:lnTo>
                <a:lnTo>
                  <a:pt x="11" y="151"/>
                </a:lnTo>
                <a:lnTo>
                  <a:pt x="13" y="163"/>
                </a:lnTo>
                <a:lnTo>
                  <a:pt x="19" y="178"/>
                </a:lnTo>
                <a:lnTo>
                  <a:pt x="25" y="194"/>
                </a:lnTo>
                <a:lnTo>
                  <a:pt x="25" y="194"/>
                </a:lnTo>
                <a:lnTo>
                  <a:pt x="27" y="198"/>
                </a:lnTo>
                <a:lnTo>
                  <a:pt x="27" y="198"/>
                </a:lnTo>
                <a:lnTo>
                  <a:pt x="27" y="198"/>
                </a:lnTo>
                <a:lnTo>
                  <a:pt x="27" y="198"/>
                </a:lnTo>
                <a:lnTo>
                  <a:pt x="27" y="182"/>
                </a:lnTo>
                <a:lnTo>
                  <a:pt x="27" y="182"/>
                </a:lnTo>
                <a:lnTo>
                  <a:pt x="27" y="170"/>
                </a:lnTo>
                <a:lnTo>
                  <a:pt x="28" y="159"/>
                </a:lnTo>
                <a:lnTo>
                  <a:pt x="31" y="148"/>
                </a:lnTo>
                <a:lnTo>
                  <a:pt x="35" y="140"/>
                </a:lnTo>
                <a:lnTo>
                  <a:pt x="39" y="133"/>
                </a:lnTo>
                <a:lnTo>
                  <a:pt x="44" y="126"/>
                </a:lnTo>
                <a:lnTo>
                  <a:pt x="51" y="121"/>
                </a:lnTo>
                <a:lnTo>
                  <a:pt x="57" y="117"/>
                </a:lnTo>
                <a:lnTo>
                  <a:pt x="65" y="114"/>
                </a:lnTo>
                <a:lnTo>
                  <a:pt x="71" y="112"/>
                </a:lnTo>
                <a:lnTo>
                  <a:pt x="88" y="108"/>
                </a:lnTo>
                <a:lnTo>
                  <a:pt x="105" y="106"/>
                </a:lnTo>
                <a:lnTo>
                  <a:pt x="123" y="105"/>
                </a:lnTo>
                <a:lnTo>
                  <a:pt x="156" y="105"/>
                </a:lnTo>
                <a:lnTo>
                  <a:pt x="156" y="144"/>
                </a:lnTo>
                <a:lnTo>
                  <a:pt x="156" y="144"/>
                </a:lnTo>
                <a:lnTo>
                  <a:pt x="158" y="145"/>
                </a:lnTo>
                <a:lnTo>
                  <a:pt x="158" y="145"/>
                </a:lnTo>
                <a:lnTo>
                  <a:pt x="160" y="145"/>
                </a:lnTo>
                <a:lnTo>
                  <a:pt x="162" y="145"/>
                </a:lnTo>
                <a:lnTo>
                  <a:pt x="227" y="81"/>
                </a:lnTo>
                <a:lnTo>
                  <a:pt x="227" y="81"/>
                </a:lnTo>
                <a:lnTo>
                  <a:pt x="228" y="78"/>
                </a:lnTo>
                <a:lnTo>
                  <a:pt x="228" y="78"/>
                </a:lnTo>
                <a:lnTo>
                  <a:pt x="227" y="77"/>
                </a:lnTo>
                <a:lnTo>
                  <a:pt x="162" y="12"/>
                </a:lnTo>
                <a:lnTo>
                  <a:pt x="162" y="12"/>
                </a:lnTo>
                <a:lnTo>
                  <a:pt x="160" y="10"/>
                </a:lnTo>
                <a:lnTo>
                  <a:pt x="158" y="10"/>
                </a:lnTo>
                <a:lnTo>
                  <a:pt x="158" y="12"/>
                </a:lnTo>
                <a:lnTo>
                  <a:pt x="156" y="13"/>
                </a:lnTo>
                <a:lnTo>
                  <a:pt x="156" y="51"/>
                </a:lnTo>
                <a:lnTo>
                  <a:pt x="123" y="5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4" name="Freeform 71"/>
          <p:cNvSpPr>
            <a:spLocks noEditPoints="1"/>
          </p:cNvSpPr>
          <p:nvPr/>
        </p:nvSpPr>
        <p:spPr bwMode="auto">
          <a:xfrm>
            <a:off x="11015336" y="4211435"/>
            <a:ext cx="267777" cy="262004"/>
          </a:xfrm>
          <a:custGeom>
            <a:avLst/>
            <a:gdLst/>
            <a:ahLst/>
            <a:cxnLst>
              <a:cxn ang="0">
                <a:pos x="134" y="170"/>
              </a:cxn>
              <a:cxn ang="0">
                <a:pos x="121" y="165"/>
              </a:cxn>
              <a:cxn ang="0">
                <a:pos x="50" y="165"/>
              </a:cxn>
              <a:cxn ang="0">
                <a:pos x="44" y="169"/>
              </a:cxn>
              <a:cxn ang="0">
                <a:pos x="30" y="169"/>
              </a:cxn>
              <a:cxn ang="0">
                <a:pos x="5" y="147"/>
              </a:cxn>
              <a:cxn ang="0">
                <a:pos x="1" y="140"/>
              </a:cxn>
              <a:cxn ang="0">
                <a:pos x="0" y="134"/>
              </a:cxn>
              <a:cxn ang="0">
                <a:pos x="5" y="121"/>
              </a:cxn>
              <a:cxn ang="0">
                <a:pos x="5" y="50"/>
              </a:cxn>
              <a:cxn ang="0">
                <a:pos x="1" y="43"/>
              </a:cxn>
              <a:cxn ang="0">
                <a:pos x="0" y="36"/>
              </a:cxn>
              <a:cxn ang="0">
                <a:pos x="5" y="24"/>
              </a:cxn>
              <a:cxn ang="0">
                <a:pos x="24" y="5"/>
              </a:cxn>
              <a:cxn ang="0">
                <a:pos x="36" y="0"/>
              </a:cxn>
              <a:cxn ang="0">
                <a:pos x="50" y="5"/>
              </a:cxn>
              <a:cxn ang="0">
                <a:pos x="121" y="5"/>
              </a:cxn>
              <a:cxn ang="0">
                <a:pos x="127" y="1"/>
              </a:cxn>
              <a:cxn ang="0">
                <a:pos x="142" y="1"/>
              </a:cxn>
              <a:cxn ang="0">
                <a:pos x="165" y="24"/>
              </a:cxn>
              <a:cxn ang="0">
                <a:pos x="169" y="30"/>
              </a:cxn>
              <a:cxn ang="0">
                <a:pos x="170" y="36"/>
              </a:cxn>
              <a:cxn ang="0">
                <a:pos x="165" y="50"/>
              </a:cxn>
              <a:cxn ang="0">
                <a:pos x="165" y="121"/>
              </a:cxn>
              <a:cxn ang="0">
                <a:pos x="169" y="127"/>
              </a:cxn>
              <a:cxn ang="0">
                <a:pos x="170" y="134"/>
              </a:cxn>
              <a:cxn ang="0">
                <a:pos x="165" y="147"/>
              </a:cxn>
              <a:cxn ang="0">
                <a:pos x="147" y="165"/>
              </a:cxn>
              <a:cxn ang="0">
                <a:pos x="134" y="170"/>
              </a:cxn>
              <a:cxn ang="0">
                <a:pos x="85" y="115"/>
              </a:cxn>
              <a:cxn ang="0">
                <a:pos x="128" y="158"/>
              </a:cxn>
              <a:cxn ang="0">
                <a:pos x="134" y="159"/>
              </a:cxn>
              <a:cxn ang="0">
                <a:pos x="139" y="158"/>
              </a:cxn>
              <a:cxn ang="0">
                <a:pos x="158" y="139"/>
              </a:cxn>
              <a:cxn ang="0">
                <a:pos x="159" y="134"/>
              </a:cxn>
              <a:cxn ang="0">
                <a:pos x="159" y="131"/>
              </a:cxn>
              <a:cxn ang="0">
                <a:pos x="115" y="85"/>
              </a:cxn>
              <a:cxn ang="0">
                <a:pos x="158" y="42"/>
              </a:cxn>
              <a:cxn ang="0">
                <a:pos x="159" y="36"/>
              </a:cxn>
              <a:cxn ang="0">
                <a:pos x="159" y="34"/>
              </a:cxn>
              <a:cxn ang="0">
                <a:pos x="139" y="13"/>
              </a:cxn>
              <a:cxn ang="0">
                <a:pos x="138" y="12"/>
              </a:cxn>
              <a:cxn ang="0">
                <a:pos x="131" y="12"/>
              </a:cxn>
              <a:cxn ang="0">
                <a:pos x="85" y="57"/>
              </a:cxn>
              <a:cxn ang="0">
                <a:pos x="42" y="13"/>
              </a:cxn>
              <a:cxn ang="0">
                <a:pos x="36" y="11"/>
              </a:cxn>
              <a:cxn ang="0">
                <a:pos x="32" y="13"/>
              </a:cxn>
              <a:cxn ang="0">
                <a:pos x="13" y="31"/>
              </a:cxn>
              <a:cxn ang="0">
                <a:pos x="11" y="36"/>
              </a:cxn>
              <a:cxn ang="0">
                <a:pos x="12" y="39"/>
              </a:cxn>
              <a:cxn ang="0">
                <a:pos x="57" y="85"/>
              </a:cxn>
              <a:cxn ang="0">
                <a:pos x="13" y="128"/>
              </a:cxn>
              <a:cxn ang="0">
                <a:pos x="11" y="134"/>
              </a:cxn>
              <a:cxn ang="0">
                <a:pos x="12" y="136"/>
              </a:cxn>
              <a:cxn ang="0">
                <a:pos x="32" y="158"/>
              </a:cxn>
              <a:cxn ang="0">
                <a:pos x="34" y="159"/>
              </a:cxn>
              <a:cxn ang="0">
                <a:pos x="40" y="159"/>
              </a:cxn>
              <a:cxn ang="0">
                <a:pos x="85" y="115"/>
              </a:cxn>
            </a:cxnLst>
            <a:rect l="0" t="0" r="r" b="b"/>
            <a:pathLst>
              <a:path w="170" h="170">
                <a:moveTo>
                  <a:pt x="134" y="170"/>
                </a:moveTo>
                <a:lnTo>
                  <a:pt x="134" y="170"/>
                </a:lnTo>
                <a:lnTo>
                  <a:pt x="127" y="169"/>
                </a:lnTo>
                <a:lnTo>
                  <a:pt x="121" y="165"/>
                </a:lnTo>
                <a:lnTo>
                  <a:pt x="85" y="130"/>
                </a:lnTo>
                <a:lnTo>
                  <a:pt x="50" y="165"/>
                </a:lnTo>
                <a:lnTo>
                  <a:pt x="50" y="165"/>
                </a:lnTo>
                <a:lnTo>
                  <a:pt x="44" y="169"/>
                </a:lnTo>
                <a:lnTo>
                  <a:pt x="36" y="170"/>
                </a:lnTo>
                <a:lnTo>
                  <a:pt x="30" y="169"/>
                </a:lnTo>
                <a:lnTo>
                  <a:pt x="24" y="165"/>
                </a:lnTo>
                <a:lnTo>
                  <a:pt x="5" y="147"/>
                </a:lnTo>
                <a:lnTo>
                  <a:pt x="5" y="147"/>
                </a:lnTo>
                <a:lnTo>
                  <a:pt x="1" y="140"/>
                </a:lnTo>
                <a:lnTo>
                  <a:pt x="0" y="134"/>
                </a:lnTo>
                <a:lnTo>
                  <a:pt x="0" y="134"/>
                </a:lnTo>
                <a:lnTo>
                  <a:pt x="1" y="127"/>
                </a:lnTo>
                <a:lnTo>
                  <a:pt x="5" y="121"/>
                </a:lnTo>
                <a:lnTo>
                  <a:pt x="42" y="85"/>
                </a:lnTo>
                <a:lnTo>
                  <a:pt x="5" y="50"/>
                </a:lnTo>
                <a:lnTo>
                  <a:pt x="5" y="50"/>
                </a:lnTo>
                <a:lnTo>
                  <a:pt x="1" y="43"/>
                </a:lnTo>
                <a:lnTo>
                  <a:pt x="0" y="36"/>
                </a:lnTo>
                <a:lnTo>
                  <a:pt x="0" y="36"/>
                </a:lnTo>
                <a:lnTo>
                  <a:pt x="1" y="30"/>
                </a:lnTo>
                <a:lnTo>
                  <a:pt x="5" y="24"/>
                </a:lnTo>
                <a:lnTo>
                  <a:pt x="24" y="5"/>
                </a:lnTo>
                <a:lnTo>
                  <a:pt x="24" y="5"/>
                </a:lnTo>
                <a:lnTo>
                  <a:pt x="30" y="1"/>
                </a:lnTo>
                <a:lnTo>
                  <a:pt x="36" y="0"/>
                </a:lnTo>
                <a:lnTo>
                  <a:pt x="44" y="1"/>
                </a:lnTo>
                <a:lnTo>
                  <a:pt x="50" y="5"/>
                </a:lnTo>
                <a:lnTo>
                  <a:pt x="85" y="42"/>
                </a:lnTo>
                <a:lnTo>
                  <a:pt x="121" y="5"/>
                </a:lnTo>
                <a:lnTo>
                  <a:pt x="121" y="5"/>
                </a:lnTo>
                <a:lnTo>
                  <a:pt x="127" y="1"/>
                </a:lnTo>
                <a:lnTo>
                  <a:pt x="134" y="0"/>
                </a:lnTo>
                <a:lnTo>
                  <a:pt x="142" y="1"/>
                </a:lnTo>
                <a:lnTo>
                  <a:pt x="147" y="5"/>
                </a:lnTo>
                <a:lnTo>
                  <a:pt x="165" y="24"/>
                </a:lnTo>
                <a:lnTo>
                  <a:pt x="165" y="24"/>
                </a:lnTo>
                <a:lnTo>
                  <a:pt x="169" y="30"/>
                </a:lnTo>
                <a:lnTo>
                  <a:pt x="170" y="36"/>
                </a:lnTo>
                <a:lnTo>
                  <a:pt x="170" y="36"/>
                </a:lnTo>
                <a:lnTo>
                  <a:pt x="169" y="43"/>
                </a:lnTo>
                <a:lnTo>
                  <a:pt x="165" y="50"/>
                </a:lnTo>
                <a:lnTo>
                  <a:pt x="130" y="85"/>
                </a:lnTo>
                <a:lnTo>
                  <a:pt x="165" y="121"/>
                </a:lnTo>
                <a:lnTo>
                  <a:pt x="165" y="121"/>
                </a:lnTo>
                <a:lnTo>
                  <a:pt x="169" y="127"/>
                </a:lnTo>
                <a:lnTo>
                  <a:pt x="170" y="134"/>
                </a:lnTo>
                <a:lnTo>
                  <a:pt x="170" y="134"/>
                </a:lnTo>
                <a:lnTo>
                  <a:pt x="169" y="140"/>
                </a:lnTo>
                <a:lnTo>
                  <a:pt x="165" y="147"/>
                </a:lnTo>
                <a:lnTo>
                  <a:pt x="147" y="165"/>
                </a:lnTo>
                <a:lnTo>
                  <a:pt x="147" y="165"/>
                </a:lnTo>
                <a:lnTo>
                  <a:pt x="142" y="169"/>
                </a:lnTo>
                <a:lnTo>
                  <a:pt x="134" y="170"/>
                </a:lnTo>
                <a:lnTo>
                  <a:pt x="134" y="170"/>
                </a:lnTo>
                <a:close/>
                <a:moveTo>
                  <a:pt x="85" y="115"/>
                </a:moveTo>
                <a:lnTo>
                  <a:pt x="128" y="158"/>
                </a:lnTo>
                <a:lnTo>
                  <a:pt x="128" y="158"/>
                </a:lnTo>
                <a:lnTo>
                  <a:pt x="131" y="159"/>
                </a:lnTo>
                <a:lnTo>
                  <a:pt x="134" y="159"/>
                </a:lnTo>
                <a:lnTo>
                  <a:pt x="138" y="159"/>
                </a:lnTo>
                <a:lnTo>
                  <a:pt x="139" y="158"/>
                </a:lnTo>
                <a:lnTo>
                  <a:pt x="158" y="139"/>
                </a:lnTo>
                <a:lnTo>
                  <a:pt x="158" y="139"/>
                </a:lnTo>
                <a:lnTo>
                  <a:pt x="159" y="136"/>
                </a:lnTo>
                <a:lnTo>
                  <a:pt x="159" y="134"/>
                </a:lnTo>
                <a:lnTo>
                  <a:pt x="159" y="134"/>
                </a:lnTo>
                <a:lnTo>
                  <a:pt x="159" y="131"/>
                </a:lnTo>
                <a:lnTo>
                  <a:pt x="158" y="128"/>
                </a:lnTo>
                <a:lnTo>
                  <a:pt x="115" y="85"/>
                </a:lnTo>
                <a:lnTo>
                  <a:pt x="158" y="42"/>
                </a:lnTo>
                <a:lnTo>
                  <a:pt x="158" y="42"/>
                </a:lnTo>
                <a:lnTo>
                  <a:pt x="159" y="39"/>
                </a:lnTo>
                <a:lnTo>
                  <a:pt x="159" y="36"/>
                </a:lnTo>
                <a:lnTo>
                  <a:pt x="159" y="36"/>
                </a:lnTo>
                <a:lnTo>
                  <a:pt x="159" y="34"/>
                </a:lnTo>
                <a:lnTo>
                  <a:pt x="158" y="31"/>
                </a:lnTo>
                <a:lnTo>
                  <a:pt x="139" y="13"/>
                </a:lnTo>
                <a:lnTo>
                  <a:pt x="139" y="13"/>
                </a:lnTo>
                <a:lnTo>
                  <a:pt x="138" y="12"/>
                </a:lnTo>
                <a:lnTo>
                  <a:pt x="134" y="11"/>
                </a:lnTo>
                <a:lnTo>
                  <a:pt x="131" y="12"/>
                </a:lnTo>
                <a:lnTo>
                  <a:pt x="128" y="13"/>
                </a:lnTo>
                <a:lnTo>
                  <a:pt x="85" y="57"/>
                </a:lnTo>
                <a:lnTo>
                  <a:pt x="42" y="13"/>
                </a:lnTo>
                <a:lnTo>
                  <a:pt x="42" y="13"/>
                </a:lnTo>
                <a:lnTo>
                  <a:pt x="40" y="12"/>
                </a:lnTo>
                <a:lnTo>
                  <a:pt x="36" y="11"/>
                </a:lnTo>
                <a:lnTo>
                  <a:pt x="34" y="12"/>
                </a:lnTo>
                <a:lnTo>
                  <a:pt x="32" y="13"/>
                </a:lnTo>
                <a:lnTo>
                  <a:pt x="13" y="31"/>
                </a:lnTo>
                <a:lnTo>
                  <a:pt x="13" y="31"/>
                </a:lnTo>
                <a:lnTo>
                  <a:pt x="12" y="34"/>
                </a:lnTo>
                <a:lnTo>
                  <a:pt x="11" y="36"/>
                </a:lnTo>
                <a:lnTo>
                  <a:pt x="11" y="36"/>
                </a:lnTo>
                <a:lnTo>
                  <a:pt x="12" y="39"/>
                </a:lnTo>
                <a:lnTo>
                  <a:pt x="13" y="42"/>
                </a:lnTo>
                <a:lnTo>
                  <a:pt x="57" y="85"/>
                </a:lnTo>
                <a:lnTo>
                  <a:pt x="13" y="128"/>
                </a:lnTo>
                <a:lnTo>
                  <a:pt x="13" y="128"/>
                </a:lnTo>
                <a:lnTo>
                  <a:pt x="12" y="131"/>
                </a:lnTo>
                <a:lnTo>
                  <a:pt x="11" y="134"/>
                </a:lnTo>
                <a:lnTo>
                  <a:pt x="11" y="134"/>
                </a:lnTo>
                <a:lnTo>
                  <a:pt x="12" y="136"/>
                </a:lnTo>
                <a:lnTo>
                  <a:pt x="13" y="139"/>
                </a:lnTo>
                <a:lnTo>
                  <a:pt x="32" y="158"/>
                </a:lnTo>
                <a:lnTo>
                  <a:pt x="32" y="158"/>
                </a:lnTo>
                <a:lnTo>
                  <a:pt x="34" y="159"/>
                </a:lnTo>
                <a:lnTo>
                  <a:pt x="36" y="159"/>
                </a:lnTo>
                <a:lnTo>
                  <a:pt x="40" y="159"/>
                </a:lnTo>
                <a:lnTo>
                  <a:pt x="42" y="158"/>
                </a:lnTo>
                <a:lnTo>
                  <a:pt x="85" y="11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5" name="Freeform 72"/>
          <p:cNvSpPr>
            <a:spLocks noEditPoints="1"/>
          </p:cNvSpPr>
          <p:nvPr/>
        </p:nvSpPr>
        <p:spPr bwMode="auto">
          <a:xfrm>
            <a:off x="10146239" y="4956076"/>
            <a:ext cx="361733" cy="307971"/>
          </a:xfrm>
          <a:custGeom>
            <a:avLst/>
            <a:gdLst/>
            <a:ahLst/>
            <a:cxnLst>
              <a:cxn ang="0">
                <a:pos x="139" y="198"/>
              </a:cxn>
              <a:cxn ang="0">
                <a:pos x="120" y="175"/>
              </a:cxn>
              <a:cxn ang="0">
                <a:pos x="125" y="45"/>
              </a:cxn>
              <a:cxn ang="0">
                <a:pos x="178" y="2"/>
              </a:cxn>
              <a:cxn ang="0">
                <a:pos x="212" y="4"/>
              </a:cxn>
              <a:cxn ang="0">
                <a:pos x="214" y="37"/>
              </a:cxn>
              <a:cxn ang="0">
                <a:pos x="193" y="45"/>
              </a:cxn>
              <a:cxn ang="0">
                <a:pos x="170" y="57"/>
              </a:cxn>
              <a:cxn ang="0">
                <a:pos x="164" y="79"/>
              </a:cxn>
              <a:cxn ang="0">
                <a:pos x="202" y="85"/>
              </a:cxn>
              <a:cxn ang="0">
                <a:pos x="224" y="95"/>
              </a:cxn>
              <a:cxn ang="0">
                <a:pos x="233" y="168"/>
              </a:cxn>
              <a:cxn ang="0">
                <a:pos x="224" y="191"/>
              </a:cxn>
              <a:cxn ang="0">
                <a:pos x="202" y="199"/>
              </a:cxn>
              <a:cxn ang="0">
                <a:pos x="158" y="22"/>
              </a:cxn>
              <a:cxn ang="0">
                <a:pos x="129" y="73"/>
              </a:cxn>
              <a:cxn ang="0">
                <a:pos x="136" y="183"/>
              </a:cxn>
              <a:cxn ang="0">
                <a:pos x="202" y="188"/>
              </a:cxn>
              <a:cxn ang="0">
                <a:pos x="221" y="172"/>
              </a:cxn>
              <a:cxn ang="0">
                <a:pos x="221" y="108"/>
              </a:cxn>
              <a:cxn ang="0">
                <a:pos x="171" y="96"/>
              </a:cxn>
              <a:cxn ang="0">
                <a:pos x="154" y="79"/>
              </a:cxn>
              <a:cxn ang="0">
                <a:pos x="160" y="52"/>
              </a:cxn>
              <a:cxn ang="0">
                <a:pos x="193" y="34"/>
              </a:cxn>
              <a:cxn ang="0">
                <a:pos x="205" y="14"/>
              </a:cxn>
              <a:cxn ang="0">
                <a:pos x="82" y="199"/>
              </a:cxn>
              <a:cxn ang="0">
                <a:pos x="13" y="194"/>
              </a:cxn>
              <a:cxn ang="0">
                <a:pos x="0" y="168"/>
              </a:cxn>
              <a:cxn ang="0">
                <a:pos x="12" y="33"/>
              </a:cxn>
              <a:cxn ang="0">
                <a:pos x="73" y="0"/>
              </a:cxn>
              <a:cxn ang="0">
                <a:pos x="94" y="9"/>
              </a:cxn>
              <a:cxn ang="0">
                <a:pos x="91" y="41"/>
              </a:cxn>
              <a:cxn ang="0">
                <a:pos x="67" y="45"/>
              </a:cxn>
              <a:cxn ang="0">
                <a:pos x="47" y="63"/>
              </a:cxn>
              <a:cxn ang="0">
                <a:pos x="44" y="81"/>
              </a:cxn>
              <a:cxn ang="0">
                <a:pos x="82" y="85"/>
              </a:cxn>
              <a:cxn ang="0">
                <a:pos x="108" y="99"/>
              </a:cxn>
              <a:cxn ang="0">
                <a:pos x="113" y="168"/>
              </a:cxn>
              <a:cxn ang="0">
                <a:pos x="100" y="194"/>
              </a:cxn>
              <a:cxn ang="0">
                <a:pos x="73" y="11"/>
              </a:cxn>
              <a:cxn ang="0">
                <a:pos x="28" y="29"/>
              </a:cxn>
              <a:cxn ang="0">
                <a:pos x="10" y="168"/>
              </a:cxn>
              <a:cxn ang="0">
                <a:pos x="23" y="187"/>
              </a:cxn>
              <a:cxn ang="0">
                <a:pos x="86" y="188"/>
              </a:cxn>
              <a:cxn ang="0">
                <a:pos x="102" y="168"/>
              </a:cxn>
              <a:cxn ang="0">
                <a:pos x="96" y="103"/>
              </a:cxn>
              <a:cxn ang="0">
                <a:pos x="51" y="96"/>
              </a:cxn>
              <a:cxn ang="0">
                <a:pos x="33" y="73"/>
              </a:cxn>
              <a:cxn ang="0">
                <a:pos x="46" y="46"/>
              </a:cxn>
              <a:cxn ang="0">
                <a:pos x="82" y="34"/>
              </a:cxn>
              <a:cxn ang="0">
                <a:pos x="85" y="14"/>
              </a:cxn>
            </a:cxnLst>
            <a:rect l="0" t="0" r="r" b="b"/>
            <a:pathLst>
              <a:path w="233" h="199">
                <a:moveTo>
                  <a:pt x="202" y="199"/>
                </a:moveTo>
                <a:lnTo>
                  <a:pt x="151" y="199"/>
                </a:lnTo>
                <a:lnTo>
                  <a:pt x="151" y="199"/>
                </a:lnTo>
                <a:lnTo>
                  <a:pt x="144" y="199"/>
                </a:lnTo>
                <a:lnTo>
                  <a:pt x="139" y="198"/>
                </a:lnTo>
                <a:lnTo>
                  <a:pt x="133" y="194"/>
                </a:lnTo>
                <a:lnTo>
                  <a:pt x="128" y="191"/>
                </a:lnTo>
                <a:lnTo>
                  <a:pt x="124" y="185"/>
                </a:lnTo>
                <a:lnTo>
                  <a:pt x="121" y="180"/>
                </a:lnTo>
                <a:lnTo>
                  <a:pt x="120" y="175"/>
                </a:lnTo>
                <a:lnTo>
                  <a:pt x="118" y="168"/>
                </a:lnTo>
                <a:lnTo>
                  <a:pt x="118" y="73"/>
                </a:lnTo>
                <a:lnTo>
                  <a:pt x="118" y="73"/>
                </a:lnTo>
                <a:lnTo>
                  <a:pt x="121" y="58"/>
                </a:lnTo>
                <a:lnTo>
                  <a:pt x="125" y="45"/>
                </a:lnTo>
                <a:lnTo>
                  <a:pt x="132" y="33"/>
                </a:lnTo>
                <a:lnTo>
                  <a:pt x="141" y="22"/>
                </a:lnTo>
                <a:lnTo>
                  <a:pt x="152" y="13"/>
                </a:lnTo>
                <a:lnTo>
                  <a:pt x="164" y="6"/>
                </a:lnTo>
                <a:lnTo>
                  <a:pt x="178" y="2"/>
                </a:lnTo>
                <a:lnTo>
                  <a:pt x="193" y="0"/>
                </a:lnTo>
                <a:lnTo>
                  <a:pt x="202" y="0"/>
                </a:lnTo>
                <a:lnTo>
                  <a:pt x="202" y="0"/>
                </a:lnTo>
                <a:lnTo>
                  <a:pt x="208" y="0"/>
                </a:lnTo>
                <a:lnTo>
                  <a:pt x="212" y="4"/>
                </a:lnTo>
                <a:lnTo>
                  <a:pt x="214" y="9"/>
                </a:lnTo>
                <a:lnTo>
                  <a:pt x="216" y="14"/>
                </a:lnTo>
                <a:lnTo>
                  <a:pt x="216" y="31"/>
                </a:lnTo>
                <a:lnTo>
                  <a:pt x="216" y="31"/>
                </a:lnTo>
                <a:lnTo>
                  <a:pt x="214" y="37"/>
                </a:lnTo>
                <a:lnTo>
                  <a:pt x="212" y="41"/>
                </a:lnTo>
                <a:lnTo>
                  <a:pt x="208" y="44"/>
                </a:lnTo>
                <a:lnTo>
                  <a:pt x="202" y="45"/>
                </a:lnTo>
                <a:lnTo>
                  <a:pt x="193" y="45"/>
                </a:lnTo>
                <a:lnTo>
                  <a:pt x="193" y="45"/>
                </a:lnTo>
                <a:lnTo>
                  <a:pt x="187" y="45"/>
                </a:lnTo>
                <a:lnTo>
                  <a:pt x="182" y="48"/>
                </a:lnTo>
                <a:lnTo>
                  <a:pt x="177" y="50"/>
                </a:lnTo>
                <a:lnTo>
                  <a:pt x="172" y="53"/>
                </a:lnTo>
                <a:lnTo>
                  <a:pt x="170" y="57"/>
                </a:lnTo>
                <a:lnTo>
                  <a:pt x="167" y="63"/>
                </a:lnTo>
                <a:lnTo>
                  <a:pt x="164" y="68"/>
                </a:lnTo>
                <a:lnTo>
                  <a:pt x="164" y="73"/>
                </a:lnTo>
                <a:lnTo>
                  <a:pt x="164" y="79"/>
                </a:lnTo>
                <a:lnTo>
                  <a:pt x="164" y="79"/>
                </a:lnTo>
                <a:lnTo>
                  <a:pt x="164" y="81"/>
                </a:lnTo>
                <a:lnTo>
                  <a:pt x="167" y="84"/>
                </a:lnTo>
                <a:lnTo>
                  <a:pt x="168" y="85"/>
                </a:lnTo>
                <a:lnTo>
                  <a:pt x="171" y="85"/>
                </a:lnTo>
                <a:lnTo>
                  <a:pt x="202" y="85"/>
                </a:lnTo>
                <a:lnTo>
                  <a:pt x="202" y="85"/>
                </a:lnTo>
                <a:lnTo>
                  <a:pt x="208" y="87"/>
                </a:lnTo>
                <a:lnTo>
                  <a:pt x="214" y="88"/>
                </a:lnTo>
                <a:lnTo>
                  <a:pt x="220" y="91"/>
                </a:lnTo>
                <a:lnTo>
                  <a:pt x="224" y="95"/>
                </a:lnTo>
                <a:lnTo>
                  <a:pt x="228" y="99"/>
                </a:lnTo>
                <a:lnTo>
                  <a:pt x="231" y="104"/>
                </a:lnTo>
                <a:lnTo>
                  <a:pt x="232" y="111"/>
                </a:lnTo>
                <a:lnTo>
                  <a:pt x="233" y="117"/>
                </a:lnTo>
                <a:lnTo>
                  <a:pt x="233" y="168"/>
                </a:lnTo>
                <a:lnTo>
                  <a:pt x="233" y="168"/>
                </a:lnTo>
                <a:lnTo>
                  <a:pt x="232" y="175"/>
                </a:lnTo>
                <a:lnTo>
                  <a:pt x="231" y="180"/>
                </a:lnTo>
                <a:lnTo>
                  <a:pt x="228" y="185"/>
                </a:lnTo>
                <a:lnTo>
                  <a:pt x="224" y="191"/>
                </a:lnTo>
                <a:lnTo>
                  <a:pt x="220" y="194"/>
                </a:lnTo>
                <a:lnTo>
                  <a:pt x="214" y="198"/>
                </a:lnTo>
                <a:lnTo>
                  <a:pt x="208" y="199"/>
                </a:lnTo>
                <a:lnTo>
                  <a:pt x="202" y="199"/>
                </a:lnTo>
                <a:lnTo>
                  <a:pt x="202" y="199"/>
                </a:lnTo>
                <a:close/>
                <a:moveTo>
                  <a:pt x="193" y="11"/>
                </a:moveTo>
                <a:lnTo>
                  <a:pt x="193" y="11"/>
                </a:lnTo>
                <a:lnTo>
                  <a:pt x="181" y="13"/>
                </a:lnTo>
                <a:lnTo>
                  <a:pt x="168" y="15"/>
                </a:lnTo>
                <a:lnTo>
                  <a:pt x="158" y="22"/>
                </a:lnTo>
                <a:lnTo>
                  <a:pt x="148" y="29"/>
                </a:lnTo>
                <a:lnTo>
                  <a:pt x="141" y="38"/>
                </a:lnTo>
                <a:lnTo>
                  <a:pt x="135" y="49"/>
                </a:lnTo>
                <a:lnTo>
                  <a:pt x="131" y="61"/>
                </a:lnTo>
                <a:lnTo>
                  <a:pt x="129" y="73"/>
                </a:lnTo>
                <a:lnTo>
                  <a:pt x="129" y="168"/>
                </a:lnTo>
                <a:lnTo>
                  <a:pt x="129" y="168"/>
                </a:lnTo>
                <a:lnTo>
                  <a:pt x="131" y="172"/>
                </a:lnTo>
                <a:lnTo>
                  <a:pt x="132" y="176"/>
                </a:lnTo>
                <a:lnTo>
                  <a:pt x="136" y="183"/>
                </a:lnTo>
                <a:lnTo>
                  <a:pt x="143" y="187"/>
                </a:lnTo>
                <a:lnTo>
                  <a:pt x="147" y="188"/>
                </a:lnTo>
                <a:lnTo>
                  <a:pt x="151" y="188"/>
                </a:lnTo>
                <a:lnTo>
                  <a:pt x="202" y="188"/>
                </a:lnTo>
                <a:lnTo>
                  <a:pt x="202" y="188"/>
                </a:lnTo>
                <a:lnTo>
                  <a:pt x="206" y="188"/>
                </a:lnTo>
                <a:lnTo>
                  <a:pt x="210" y="187"/>
                </a:lnTo>
                <a:lnTo>
                  <a:pt x="216" y="183"/>
                </a:lnTo>
                <a:lnTo>
                  <a:pt x="221" y="176"/>
                </a:lnTo>
                <a:lnTo>
                  <a:pt x="221" y="172"/>
                </a:lnTo>
                <a:lnTo>
                  <a:pt x="222" y="168"/>
                </a:lnTo>
                <a:lnTo>
                  <a:pt x="222" y="117"/>
                </a:lnTo>
                <a:lnTo>
                  <a:pt x="222" y="117"/>
                </a:lnTo>
                <a:lnTo>
                  <a:pt x="221" y="112"/>
                </a:lnTo>
                <a:lnTo>
                  <a:pt x="221" y="108"/>
                </a:lnTo>
                <a:lnTo>
                  <a:pt x="216" y="103"/>
                </a:lnTo>
                <a:lnTo>
                  <a:pt x="210" y="98"/>
                </a:lnTo>
                <a:lnTo>
                  <a:pt x="206" y="96"/>
                </a:lnTo>
                <a:lnTo>
                  <a:pt x="202" y="96"/>
                </a:lnTo>
                <a:lnTo>
                  <a:pt x="171" y="96"/>
                </a:lnTo>
                <a:lnTo>
                  <a:pt x="171" y="96"/>
                </a:lnTo>
                <a:lnTo>
                  <a:pt x="164" y="95"/>
                </a:lnTo>
                <a:lnTo>
                  <a:pt x="159" y="91"/>
                </a:lnTo>
                <a:lnTo>
                  <a:pt x="155" y="85"/>
                </a:lnTo>
                <a:lnTo>
                  <a:pt x="154" y="79"/>
                </a:lnTo>
                <a:lnTo>
                  <a:pt x="154" y="73"/>
                </a:lnTo>
                <a:lnTo>
                  <a:pt x="154" y="73"/>
                </a:lnTo>
                <a:lnTo>
                  <a:pt x="155" y="67"/>
                </a:lnTo>
                <a:lnTo>
                  <a:pt x="156" y="58"/>
                </a:lnTo>
                <a:lnTo>
                  <a:pt x="160" y="52"/>
                </a:lnTo>
                <a:lnTo>
                  <a:pt x="166" y="46"/>
                </a:lnTo>
                <a:lnTo>
                  <a:pt x="171" y="41"/>
                </a:lnTo>
                <a:lnTo>
                  <a:pt x="178" y="37"/>
                </a:lnTo>
                <a:lnTo>
                  <a:pt x="185" y="36"/>
                </a:lnTo>
                <a:lnTo>
                  <a:pt x="193" y="34"/>
                </a:lnTo>
                <a:lnTo>
                  <a:pt x="202" y="34"/>
                </a:lnTo>
                <a:lnTo>
                  <a:pt x="202" y="34"/>
                </a:lnTo>
                <a:lnTo>
                  <a:pt x="204" y="33"/>
                </a:lnTo>
                <a:lnTo>
                  <a:pt x="205" y="31"/>
                </a:lnTo>
                <a:lnTo>
                  <a:pt x="205" y="14"/>
                </a:lnTo>
                <a:lnTo>
                  <a:pt x="205" y="14"/>
                </a:lnTo>
                <a:lnTo>
                  <a:pt x="204" y="11"/>
                </a:lnTo>
                <a:lnTo>
                  <a:pt x="202" y="11"/>
                </a:lnTo>
                <a:lnTo>
                  <a:pt x="193" y="11"/>
                </a:lnTo>
                <a:close/>
                <a:moveTo>
                  <a:pt x="82" y="199"/>
                </a:moveTo>
                <a:lnTo>
                  <a:pt x="31" y="199"/>
                </a:lnTo>
                <a:lnTo>
                  <a:pt x="31" y="199"/>
                </a:lnTo>
                <a:lnTo>
                  <a:pt x="24" y="199"/>
                </a:lnTo>
                <a:lnTo>
                  <a:pt x="19" y="198"/>
                </a:lnTo>
                <a:lnTo>
                  <a:pt x="13" y="194"/>
                </a:lnTo>
                <a:lnTo>
                  <a:pt x="8" y="191"/>
                </a:lnTo>
                <a:lnTo>
                  <a:pt x="4" y="185"/>
                </a:lnTo>
                <a:lnTo>
                  <a:pt x="1" y="180"/>
                </a:lnTo>
                <a:lnTo>
                  <a:pt x="0" y="175"/>
                </a:lnTo>
                <a:lnTo>
                  <a:pt x="0" y="168"/>
                </a:lnTo>
                <a:lnTo>
                  <a:pt x="0" y="73"/>
                </a:lnTo>
                <a:lnTo>
                  <a:pt x="0" y="73"/>
                </a:lnTo>
                <a:lnTo>
                  <a:pt x="1" y="58"/>
                </a:lnTo>
                <a:lnTo>
                  <a:pt x="5" y="45"/>
                </a:lnTo>
                <a:lnTo>
                  <a:pt x="12" y="33"/>
                </a:lnTo>
                <a:lnTo>
                  <a:pt x="21" y="22"/>
                </a:lnTo>
                <a:lnTo>
                  <a:pt x="32" y="13"/>
                </a:lnTo>
                <a:lnTo>
                  <a:pt x="44" y="6"/>
                </a:lnTo>
                <a:lnTo>
                  <a:pt x="58" y="2"/>
                </a:lnTo>
                <a:lnTo>
                  <a:pt x="73" y="0"/>
                </a:lnTo>
                <a:lnTo>
                  <a:pt x="82" y="0"/>
                </a:lnTo>
                <a:lnTo>
                  <a:pt x="82" y="0"/>
                </a:lnTo>
                <a:lnTo>
                  <a:pt x="87" y="0"/>
                </a:lnTo>
                <a:lnTo>
                  <a:pt x="91" y="4"/>
                </a:lnTo>
                <a:lnTo>
                  <a:pt x="94" y="9"/>
                </a:lnTo>
                <a:lnTo>
                  <a:pt x="96" y="14"/>
                </a:lnTo>
                <a:lnTo>
                  <a:pt x="96" y="31"/>
                </a:lnTo>
                <a:lnTo>
                  <a:pt x="96" y="31"/>
                </a:lnTo>
                <a:lnTo>
                  <a:pt x="94" y="37"/>
                </a:lnTo>
                <a:lnTo>
                  <a:pt x="91" y="41"/>
                </a:lnTo>
                <a:lnTo>
                  <a:pt x="87" y="44"/>
                </a:lnTo>
                <a:lnTo>
                  <a:pt x="82" y="45"/>
                </a:lnTo>
                <a:lnTo>
                  <a:pt x="73" y="45"/>
                </a:lnTo>
                <a:lnTo>
                  <a:pt x="73" y="45"/>
                </a:lnTo>
                <a:lnTo>
                  <a:pt x="67" y="45"/>
                </a:lnTo>
                <a:lnTo>
                  <a:pt x="62" y="48"/>
                </a:lnTo>
                <a:lnTo>
                  <a:pt x="56" y="50"/>
                </a:lnTo>
                <a:lnTo>
                  <a:pt x="52" y="53"/>
                </a:lnTo>
                <a:lnTo>
                  <a:pt x="50" y="57"/>
                </a:lnTo>
                <a:lnTo>
                  <a:pt x="47" y="63"/>
                </a:lnTo>
                <a:lnTo>
                  <a:pt x="44" y="68"/>
                </a:lnTo>
                <a:lnTo>
                  <a:pt x="44" y="73"/>
                </a:lnTo>
                <a:lnTo>
                  <a:pt x="44" y="79"/>
                </a:lnTo>
                <a:lnTo>
                  <a:pt x="44" y="79"/>
                </a:lnTo>
                <a:lnTo>
                  <a:pt x="44" y="81"/>
                </a:lnTo>
                <a:lnTo>
                  <a:pt x="47" y="84"/>
                </a:lnTo>
                <a:lnTo>
                  <a:pt x="48" y="85"/>
                </a:lnTo>
                <a:lnTo>
                  <a:pt x="51" y="85"/>
                </a:lnTo>
                <a:lnTo>
                  <a:pt x="82" y="85"/>
                </a:lnTo>
                <a:lnTo>
                  <a:pt x="82" y="85"/>
                </a:lnTo>
                <a:lnTo>
                  <a:pt x="87" y="87"/>
                </a:lnTo>
                <a:lnTo>
                  <a:pt x="94" y="88"/>
                </a:lnTo>
                <a:lnTo>
                  <a:pt x="100" y="91"/>
                </a:lnTo>
                <a:lnTo>
                  <a:pt x="104" y="95"/>
                </a:lnTo>
                <a:lnTo>
                  <a:pt x="108" y="99"/>
                </a:lnTo>
                <a:lnTo>
                  <a:pt x="110" y="104"/>
                </a:lnTo>
                <a:lnTo>
                  <a:pt x="112" y="111"/>
                </a:lnTo>
                <a:lnTo>
                  <a:pt x="113" y="117"/>
                </a:lnTo>
                <a:lnTo>
                  <a:pt x="113" y="168"/>
                </a:lnTo>
                <a:lnTo>
                  <a:pt x="113" y="168"/>
                </a:lnTo>
                <a:lnTo>
                  <a:pt x="112" y="175"/>
                </a:lnTo>
                <a:lnTo>
                  <a:pt x="110" y="180"/>
                </a:lnTo>
                <a:lnTo>
                  <a:pt x="108" y="185"/>
                </a:lnTo>
                <a:lnTo>
                  <a:pt x="104" y="191"/>
                </a:lnTo>
                <a:lnTo>
                  <a:pt x="100" y="194"/>
                </a:lnTo>
                <a:lnTo>
                  <a:pt x="94" y="198"/>
                </a:lnTo>
                <a:lnTo>
                  <a:pt x="87" y="199"/>
                </a:lnTo>
                <a:lnTo>
                  <a:pt x="82" y="199"/>
                </a:lnTo>
                <a:lnTo>
                  <a:pt x="82" y="199"/>
                </a:lnTo>
                <a:close/>
                <a:moveTo>
                  <a:pt x="73" y="11"/>
                </a:moveTo>
                <a:lnTo>
                  <a:pt x="73" y="11"/>
                </a:lnTo>
                <a:lnTo>
                  <a:pt x="60" y="13"/>
                </a:lnTo>
                <a:lnTo>
                  <a:pt x="48" y="15"/>
                </a:lnTo>
                <a:lnTo>
                  <a:pt x="37" y="22"/>
                </a:lnTo>
                <a:lnTo>
                  <a:pt x="28" y="29"/>
                </a:lnTo>
                <a:lnTo>
                  <a:pt x="21" y="38"/>
                </a:lnTo>
                <a:lnTo>
                  <a:pt x="15" y="49"/>
                </a:lnTo>
                <a:lnTo>
                  <a:pt x="10" y="61"/>
                </a:lnTo>
                <a:lnTo>
                  <a:pt x="10" y="73"/>
                </a:lnTo>
                <a:lnTo>
                  <a:pt x="10" y="168"/>
                </a:lnTo>
                <a:lnTo>
                  <a:pt x="10" y="168"/>
                </a:lnTo>
                <a:lnTo>
                  <a:pt x="10" y="172"/>
                </a:lnTo>
                <a:lnTo>
                  <a:pt x="12" y="176"/>
                </a:lnTo>
                <a:lnTo>
                  <a:pt x="16" y="183"/>
                </a:lnTo>
                <a:lnTo>
                  <a:pt x="23" y="187"/>
                </a:lnTo>
                <a:lnTo>
                  <a:pt x="27" y="188"/>
                </a:lnTo>
                <a:lnTo>
                  <a:pt x="31" y="188"/>
                </a:lnTo>
                <a:lnTo>
                  <a:pt x="82" y="188"/>
                </a:lnTo>
                <a:lnTo>
                  <a:pt x="82" y="188"/>
                </a:lnTo>
                <a:lnTo>
                  <a:pt x="86" y="188"/>
                </a:lnTo>
                <a:lnTo>
                  <a:pt x="90" y="187"/>
                </a:lnTo>
                <a:lnTo>
                  <a:pt x="96" y="183"/>
                </a:lnTo>
                <a:lnTo>
                  <a:pt x="101" y="176"/>
                </a:lnTo>
                <a:lnTo>
                  <a:pt x="101" y="172"/>
                </a:lnTo>
                <a:lnTo>
                  <a:pt x="102" y="168"/>
                </a:lnTo>
                <a:lnTo>
                  <a:pt x="102" y="117"/>
                </a:lnTo>
                <a:lnTo>
                  <a:pt x="102" y="117"/>
                </a:lnTo>
                <a:lnTo>
                  <a:pt x="101" y="112"/>
                </a:lnTo>
                <a:lnTo>
                  <a:pt x="101" y="108"/>
                </a:lnTo>
                <a:lnTo>
                  <a:pt x="96" y="103"/>
                </a:lnTo>
                <a:lnTo>
                  <a:pt x="90" y="98"/>
                </a:lnTo>
                <a:lnTo>
                  <a:pt x="86" y="96"/>
                </a:lnTo>
                <a:lnTo>
                  <a:pt x="82" y="96"/>
                </a:lnTo>
                <a:lnTo>
                  <a:pt x="51" y="96"/>
                </a:lnTo>
                <a:lnTo>
                  <a:pt x="51" y="96"/>
                </a:lnTo>
                <a:lnTo>
                  <a:pt x="44" y="95"/>
                </a:lnTo>
                <a:lnTo>
                  <a:pt x="39" y="91"/>
                </a:lnTo>
                <a:lnTo>
                  <a:pt x="35" y="85"/>
                </a:lnTo>
                <a:lnTo>
                  <a:pt x="33" y="79"/>
                </a:lnTo>
                <a:lnTo>
                  <a:pt x="33" y="73"/>
                </a:lnTo>
                <a:lnTo>
                  <a:pt x="33" y="73"/>
                </a:lnTo>
                <a:lnTo>
                  <a:pt x="35" y="67"/>
                </a:lnTo>
                <a:lnTo>
                  <a:pt x="36" y="58"/>
                </a:lnTo>
                <a:lnTo>
                  <a:pt x="40" y="52"/>
                </a:lnTo>
                <a:lnTo>
                  <a:pt x="46" y="46"/>
                </a:lnTo>
                <a:lnTo>
                  <a:pt x="51" y="41"/>
                </a:lnTo>
                <a:lnTo>
                  <a:pt x="58" y="37"/>
                </a:lnTo>
                <a:lnTo>
                  <a:pt x="64" y="36"/>
                </a:lnTo>
                <a:lnTo>
                  <a:pt x="73" y="34"/>
                </a:lnTo>
                <a:lnTo>
                  <a:pt x="82" y="34"/>
                </a:lnTo>
                <a:lnTo>
                  <a:pt x="82" y="34"/>
                </a:lnTo>
                <a:lnTo>
                  <a:pt x="83" y="33"/>
                </a:lnTo>
                <a:lnTo>
                  <a:pt x="85" y="31"/>
                </a:lnTo>
                <a:lnTo>
                  <a:pt x="85" y="14"/>
                </a:lnTo>
                <a:lnTo>
                  <a:pt x="85" y="14"/>
                </a:lnTo>
                <a:lnTo>
                  <a:pt x="83" y="11"/>
                </a:lnTo>
                <a:lnTo>
                  <a:pt x="82" y="11"/>
                </a:lnTo>
                <a:lnTo>
                  <a:pt x="7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6" name="Freeform 73"/>
          <p:cNvSpPr/>
          <p:nvPr/>
        </p:nvSpPr>
        <p:spPr bwMode="auto">
          <a:xfrm>
            <a:off x="4588719" y="5098570"/>
            <a:ext cx="108051" cy="59756"/>
          </a:xfrm>
          <a:custGeom>
            <a:avLst/>
            <a:gdLst/>
            <a:ahLst/>
            <a:cxnLst>
              <a:cxn ang="0">
                <a:pos x="8" y="1"/>
              </a:cxn>
              <a:cxn ang="0">
                <a:pos x="35" y="28"/>
              </a:cxn>
              <a:cxn ang="0">
                <a:pos x="62" y="1"/>
              </a:cxn>
              <a:cxn ang="0">
                <a:pos x="62" y="1"/>
              </a:cxn>
              <a:cxn ang="0">
                <a:pos x="64" y="0"/>
              </a:cxn>
              <a:cxn ang="0">
                <a:pos x="64" y="0"/>
              </a:cxn>
              <a:cxn ang="0">
                <a:pos x="65" y="1"/>
              </a:cxn>
              <a:cxn ang="0">
                <a:pos x="69" y="4"/>
              </a:cxn>
              <a:cxn ang="0">
                <a:pos x="69" y="4"/>
              </a:cxn>
              <a:cxn ang="0">
                <a:pos x="69" y="7"/>
              </a:cxn>
              <a:cxn ang="0">
                <a:pos x="69" y="7"/>
              </a:cxn>
              <a:cxn ang="0">
                <a:pos x="69" y="8"/>
              </a:cxn>
              <a:cxn ang="0">
                <a:pos x="37" y="40"/>
              </a:cxn>
              <a:cxn ang="0">
                <a:pos x="37" y="40"/>
              </a:cxn>
              <a:cxn ang="0">
                <a:pos x="35" y="40"/>
              </a:cxn>
              <a:cxn ang="0">
                <a:pos x="35" y="40"/>
              </a:cxn>
              <a:cxn ang="0">
                <a:pos x="34" y="40"/>
              </a:cxn>
              <a:cxn ang="0">
                <a:pos x="2" y="8"/>
              </a:cxn>
              <a:cxn ang="0">
                <a:pos x="2" y="8"/>
              </a:cxn>
              <a:cxn ang="0">
                <a:pos x="0" y="7"/>
              </a:cxn>
              <a:cxn ang="0">
                <a:pos x="0" y="7"/>
              </a:cxn>
              <a:cxn ang="0">
                <a:pos x="2" y="4"/>
              </a:cxn>
              <a:cxn ang="0">
                <a:pos x="4" y="1"/>
              </a:cxn>
              <a:cxn ang="0">
                <a:pos x="4" y="1"/>
              </a:cxn>
              <a:cxn ang="0">
                <a:pos x="6" y="0"/>
              </a:cxn>
              <a:cxn ang="0">
                <a:pos x="6" y="0"/>
              </a:cxn>
              <a:cxn ang="0">
                <a:pos x="8" y="1"/>
              </a:cxn>
              <a:cxn ang="0">
                <a:pos x="8" y="1"/>
              </a:cxn>
            </a:cxnLst>
            <a:rect l="0" t="0" r="r" b="b"/>
            <a:pathLst>
              <a:path w="69" h="40">
                <a:moveTo>
                  <a:pt x="8" y="1"/>
                </a:moveTo>
                <a:lnTo>
                  <a:pt x="35" y="28"/>
                </a:lnTo>
                <a:lnTo>
                  <a:pt x="62" y="1"/>
                </a:lnTo>
                <a:lnTo>
                  <a:pt x="62" y="1"/>
                </a:lnTo>
                <a:lnTo>
                  <a:pt x="64" y="0"/>
                </a:lnTo>
                <a:lnTo>
                  <a:pt x="64" y="0"/>
                </a:lnTo>
                <a:lnTo>
                  <a:pt x="65" y="1"/>
                </a:lnTo>
                <a:lnTo>
                  <a:pt x="69" y="4"/>
                </a:lnTo>
                <a:lnTo>
                  <a:pt x="69" y="4"/>
                </a:lnTo>
                <a:lnTo>
                  <a:pt x="69" y="7"/>
                </a:lnTo>
                <a:lnTo>
                  <a:pt x="69" y="7"/>
                </a:lnTo>
                <a:lnTo>
                  <a:pt x="69" y="8"/>
                </a:lnTo>
                <a:lnTo>
                  <a:pt x="37" y="40"/>
                </a:lnTo>
                <a:lnTo>
                  <a:pt x="37" y="40"/>
                </a:lnTo>
                <a:lnTo>
                  <a:pt x="35" y="40"/>
                </a:lnTo>
                <a:lnTo>
                  <a:pt x="35" y="40"/>
                </a:lnTo>
                <a:lnTo>
                  <a:pt x="34" y="40"/>
                </a:lnTo>
                <a:lnTo>
                  <a:pt x="2" y="8"/>
                </a:lnTo>
                <a:lnTo>
                  <a:pt x="2" y="8"/>
                </a:lnTo>
                <a:lnTo>
                  <a:pt x="0" y="7"/>
                </a:lnTo>
                <a:lnTo>
                  <a:pt x="0" y="7"/>
                </a:lnTo>
                <a:lnTo>
                  <a:pt x="2" y="4"/>
                </a:lnTo>
                <a:lnTo>
                  <a:pt x="4" y="1"/>
                </a:lnTo>
                <a:lnTo>
                  <a:pt x="4" y="1"/>
                </a:lnTo>
                <a:lnTo>
                  <a:pt x="6" y="0"/>
                </a:lnTo>
                <a:lnTo>
                  <a:pt x="6" y="0"/>
                </a:lnTo>
                <a:lnTo>
                  <a:pt x="8" y="1"/>
                </a:lnTo>
                <a:lnTo>
                  <a:pt x="8" y="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7" name="Freeform 74"/>
          <p:cNvSpPr>
            <a:spLocks noEditPoints="1"/>
          </p:cNvSpPr>
          <p:nvPr/>
        </p:nvSpPr>
        <p:spPr bwMode="auto">
          <a:xfrm>
            <a:off x="10949566" y="4956076"/>
            <a:ext cx="366429" cy="307971"/>
          </a:xfrm>
          <a:custGeom>
            <a:avLst/>
            <a:gdLst/>
            <a:ahLst/>
            <a:cxnLst>
              <a:cxn ang="0">
                <a:pos x="141" y="195"/>
              </a:cxn>
              <a:cxn ang="0">
                <a:pos x="138" y="162"/>
              </a:cxn>
              <a:cxn ang="0">
                <a:pos x="160" y="154"/>
              </a:cxn>
              <a:cxn ang="0">
                <a:pos x="184" y="142"/>
              </a:cxn>
              <a:cxn ang="0">
                <a:pos x="188" y="121"/>
              </a:cxn>
              <a:cxn ang="0">
                <a:pos x="152" y="114"/>
              </a:cxn>
              <a:cxn ang="0">
                <a:pos x="129" y="104"/>
              </a:cxn>
              <a:cxn ang="0">
                <a:pos x="119" y="31"/>
              </a:cxn>
              <a:cxn ang="0">
                <a:pos x="129" y="9"/>
              </a:cxn>
              <a:cxn ang="0">
                <a:pos x="203" y="0"/>
              </a:cxn>
              <a:cxn ang="0">
                <a:pos x="225" y="9"/>
              </a:cxn>
              <a:cxn ang="0">
                <a:pos x="234" y="126"/>
              </a:cxn>
              <a:cxn ang="0">
                <a:pos x="212" y="177"/>
              </a:cxn>
              <a:cxn ang="0">
                <a:pos x="160" y="199"/>
              </a:cxn>
              <a:cxn ang="0">
                <a:pos x="148" y="185"/>
              </a:cxn>
              <a:cxn ang="0">
                <a:pos x="160" y="188"/>
              </a:cxn>
              <a:cxn ang="0">
                <a:pos x="212" y="161"/>
              </a:cxn>
              <a:cxn ang="0">
                <a:pos x="223" y="31"/>
              </a:cxn>
              <a:cxn ang="0">
                <a:pos x="207" y="11"/>
              </a:cxn>
              <a:cxn ang="0">
                <a:pos x="144" y="13"/>
              </a:cxn>
              <a:cxn ang="0">
                <a:pos x="130" y="83"/>
              </a:cxn>
              <a:cxn ang="0">
                <a:pos x="144" y="102"/>
              </a:cxn>
              <a:cxn ang="0">
                <a:pos x="188" y="104"/>
              </a:cxn>
              <a:cxn ang="0">
                <a:pos x="199" y="126"/>
              </a:cxn>
              <a:cxn ang="0">
                <a:pos x="181" y="158"/>
              </a:cxn>
              <a:cxn ang="0">
                <a:pos x="40" y="199"/>
              </a:cxn>
              <a:cxn ang="0">
                <a:pos x="18" y="191"/>
              </a:cxn>
              <a:cxn ang="0">
                <a:pos x="21" y="158"/>
              </a:cxn>
              <a:cxn ang="0">
                <a:pos x="45" y="154"/>
              </a:cxn>
              <a:cxn ang="0">
                <a:pos x="67" y="137"/>
              </a:cxn>
              <a:cxn ang="0">
                <a:pos x="68" y="118"/>
              </a:cxn>
              <a:cxn ang="0">
                <a:pos x="31" y="114"/>
              </a:cxn>
              <a:cxn ang="0">
                <a:pos x="4" y="100"/>
              </a:cxn>
              <a:cxn ang="0">
                <a:pos x="0" y="31"/>
              </a:cxn>
              <a:cxn ang="0">
                <a:pos x="14" y="6"/>
              </a:cxn>
              <a:cxn ang="0">
                <a:pos x="83" y="0"/>
              </a:cxn>
              <a:cxn ang="0">
                <a:pos x="108" y="14"/>
              </a:cxn>
              <a:cxn ang="0">
                <a:pos x="114" y="126"/>
              </a:cxn>
              <a:cxn ang="0">
                <a:pos x="81" y="187"/>
              </a:cxn>
              <a:cxn ang="0">
                <a:pos x="31" y="165"/>
              </a:cxn>
              <a:cxn ang="0">
                <a:pos x="27" y="185"/>
              </a:cxn>
              <a:cxn ang="0">
                <a:pos x="52" y="187"/>
              </a:cxn>
              <a:cxn ang="0">
                <a:pos x="98" y="150"/>
              </a:cxn>
              <a:cxn ang="0">
                <a:pos x="102" y="27"/>
              </a:cxn>
              <a:cxn ang="0">
                <a:pos x="83" y="11"/>
              </a:cxn>
              <a:cxn ang="0">
                <a:pos x="17" y="17"/>
              </a:cxn>
              <a:cxn ang="0">
                <a:pos x="11" y="83"/>
              </a:cxn>
              <a:cxn ang="0">
                <a:pos x="27" y="103"/>
              </a:cxn>
              <a:cxn ang="0">
                <a:pos x="73" y="108"/>
              </a:cxn>
              <a:cxn ang="0">
                <a:pos x="79" y="133"/>
              </a:cxn>
              <a:cxn ang="0">
                <a:pos x="54" y="162"/>
              </a:cxn>
            </a:cxnLst>
            <a:rect l="0" t="0" r="r" b="b"/>
            <a:pathLst>
              <a:path w="234" h="199">
                <a:moveTo>
                  <a:pt x="160" y="199"/>
                </a:moveTo>
                <a:lnTo>
                  <a:pt x="152" y="199"/>
                </a:lnTo>
                <a:lnTo>
                  <a:pt x="152" y="199"/>
                </a:lnTo>
                <a:lnTo>
                  <a:pt x="146" y="199"/>
                </a:lnTo>
                <a:lnTo>
                  <a:pt x="141" y="195"/>
                </a:lnTo>
                <a:lnTo>
                  <a:pt x="138" y="191"/>
                </a:lnTo>
                <a:lnTo>
                  <a:pt x="137" y="185"/>
                </a:lnTo>
                <a:lnTo>
                  <a:pt x="137" y="168"/>
                </a:lnTo>
                <a:lnTo>
                  <a:pt x="137" y="168"/>
                </a:lnTo>
                <a:lnTo>
                  <a:pt x="138" y="162"/>
                </a:lnTo>
                <a:lnTo>
                  <a:pt x="141" y="158"/>
                </a:lnTo>
                <a:lnTo>
                  <a:pt x="146" y="156"/>
                </a:lnTo>
                <a:lnTo>
                  <a:pt x="152" y="154"/>
                </a:lnTo>
                <a:lnTo>
                  <a:pt x="160" y="154"/>
                </a:lnTo>
                <a:lnTo>
                  <a:pt x="160" y="154"/>
                </a:lnTo>
                <a:lnTo>
                  <a:pt x="165" y="154"/>
                </a:lnTo>
                <a:lnTo>
                  <a:pt x="171" y="152"/>
                </a:lnTo>
                <a:lnTo>
                  <a:pt x="176" y="149"/>
                </a:lnTo>
                <a:lnTo>
                  <a:pt x="180" y="146"/>
                </a:lnTo>
                <a:lnTo>
                  <a:pt x="184" y="142"/>
                </a:lnTo>
                <a:lnTo>
                  <a:pt x="187" y="137"/>
                </a:lnTo>
                <a:lnTo>
                  <a:pt x="188" y="131"/>
                </a:lnTo>
                <a:lnTo>
                  <a:pt x="188" y="126"/>
                </a:lnTo>
                <a:lnTo>
                  <a:pt x="188" y="121"/>
                </a:lnTo>
                <a:lnTo>
                  <a:pt x="188" y="121"/>
                </a:lnTo>
                <a:lnTo>
                  <a:pt x="188" y="118"/>
                </a:lnTo>
                <a:lnTo>
                  <a:pt x="187" y="115"/>
                </a:lnTo>
                <a:lnTo>
                  <a:pt x="184" y="114"/>
                </a:lnTo>
                <a:lnTo>
                  <a:pt x="181" y="114"/>
                </a:lnTo>
                <a:lnTo>
                  <a:pt x="152" y="114"/>
                </a:lnTo>
                <a:lnTo>
                  <a:pt x="152" y="114"/>
                </a:lnTo>
                <a:lnTo>
                  <a:pt x="145" y="112"/>
                </a:lnTo>
                <a:lnTo>
                  <a:pt x="139" y="111"/>
                </a:lnTo>
                <a:lnTo>
                  <a:pt x="134" y="108"/>
                </a:lnTo>
                <a:lnTo>
                  <a:pt x="129" y="104"/>
                </a:lnTo>
                <a:lnTo>
                  <a:pt x="125" y="100"/>
                </a:lnTo>
                <a:lnTo>
                  <a:pt x="122" y="95"/>
                </a:lnTo>
                <a:lnTo>
                  <a:pt x="121" y="88"/>
                </a:lnTo>
                <a:lnTo>
                  <a:pt x="119" y="83"/>
                </a:lnTo>
                <a:lnTo>
                  <a:pt x="119" y="31"/>
                </a:lnTo>
                <a:lnTo>
                  <a:pt x="119" y="31"/>
                </a:lnTo>
                <a:lnTo>
                  <a:pt x="121" y="25"/>
                </a:lnTo>
                <a:lnTo>
                  <a:pt x="122" y="19"/>
                </a:lnTo>
                <a:lnTo>
                  <a:pt x="125" y="14"/>
                </a:lnTo>
                <a:lnTo>
                  <a:pt x="129" y="9"/>
                </a:lnTo>
                <a:lnTo>
                  <a:pt x="134" y="6"/>
                </a:lnTo>
                <a:lnTo>
                  <a:pt x="139" y="2"/>
                </a:lnTo>
                <a:lnTo>
                  <a:pt x="145" y="0"/>
                </a:lnTo>
                <a:lnTo>
                  <a:pt x="152" y="0"/>
                </a:lnTo>
                <a:lnTo>
                  <a:pt x="203" y="0"/>
                </a:lnTo>
                <a:lnTo>
                  <a:pt x="203" y="0"/>
                </a:lnTo>
                <a:lnTo>
                  <a:pt x="208" y="0"/>
                </a:lnTo>
                <a:lnTo>
                  <a:pt x="215" y="2"/>
                </a:lnTo>
                <a:lnTo>
                  <a:pt x="221" y="6"/>
                </a:lnTo>
                <a:lnTo>
                  <a:pt x="225" y="9"/>
                </a:lnTo>
                <a:lnTo>
                  <a:pt x="229" y="14"/>
                </a:lnTo>
                <a:lnTo>
                  <a:pt x="231" y="19"/>
                </a:lnTo>
                <a:lnTo>
                  <a:pt x="233" y="25"/>
                </a:lnTo>
                <a:lnTo>
                  <a:pt x="234" y="31"/>
                </a:lnTo>
                <a:lnTo>
                  <a:pt x="234" y="126"/>
                </a:lnTo>
                <a:lnTo>
                  <a:pt x="234" y="126"/>
                </a:lnTo>
                <a:lnTo>
                  <a:pt x="233" y="141"/>
                </a:lnTo>
                <a:lnTo>
                  <a:pt x="227" y="154"/>
                </a:lnTo>
                <a:lnTo>
                  <a:pt x="221" y="167"/>
                </a:lnTo>
                <a:lnTo>
                  <a:pt x="212" y="177"/>
                </a:lnTo>
                <a:lnTo>
                  <a:pt x="202" y="187"/>
                </a:lnTo>
                <a:lnTo>
                  <a:pt x="188" y="194"/>
                </a:lnTo>
                <a:lnTo>
                  <a:pt x="175" y="198"/>
                </a:lnTo>
                <a:lnTo>
                  <a:pt x="160" y="199"/>
                </a:lnTo>
                <a:lnTo>
                  <a:pt x="160" y="199"/>
                </a:lnTo>
                <a:close/>
                <a:moveTo>
                  <a:pt x="152" y="165"/>
                </a:moveTo>
                <a:lnTo>
                  <a:pt x="152" y="165"/>
                </a:lnTo>
                <a:lnTo>
                  <a:pt x="149" y="167"/>
                </a:lnTo>
                <a:lnTo>
                  <a:pt x="148" y="168"/>
                </a:lnTo>
                <a:lnTo>
                  <a:pt x="148" y="185"/>
                </a:lnTo>
                <a:lnTo>
                  <a:pt x="148" y="185"/>
                </a:lnTo>
                <a:lnTo>
                  <a:pt x="149" y="188"/>
                </a:lnTo>
                <a:lnTo>
                  <a:pt x="152" y="188"/>
                </a:lnTo>
                <a:lnTo>
                  <a:pt x="160" y="188"/>
                </a:lnTo>
                <a:lnTo>
                  <a:pt x="160" y="188"/>
                </a:lnTo>
                <a:lnTo>
                  <a:pt x="172" y="187"/>
                </a:lnTo>
                <a:lnTo>
                  <a:pt x="184" y="184"/>
                </a:lnTo>
                <a:lnTo>
                  <a:pt x="195" y="177"/>
                </a:lnTo>
                <a:lnTo>
                  <a:pt x="204" y="171"/>
                </a:lnTo>
                <a:lnTo>
                  <a:pt x="212" y="161"/>
                </a:lnTo>
                <a:lnTo>
                  <a:pt x="218" y="150"/>
                </a:lnTo>
                <a:lnTo>
                  <a:pt x="222" y="138"/>
                </a:lnTo>
                <a:lnTo>
                  <a:pt x="223" y="126"/>
                </a:lnTo>
                <a:lnTo>
                  <a:pt x="223" y="31"/>
                </a:lnTo>
                <a:lnTo>
                  <a:pt x="223" y="31"/>
                </a:lnTo>
                <a:lnTo>
                  <a:pt x="222" y="27"/>
                </a:lnTo>
                <a:lnTo>
                  <a:pt x="222" y="23"/>
                </a:lnTo>
                <a:lnTo>
                  <a:pt x="216" y="17"/>
                </a:lnTo>
                <a:lnTo>
                  <a:pt x="211" y="13"/>
                </a:lnTo>
                <a:lnTo>
                  <a:pt x="207" y="11"/>
                </a:lnTo>
                <a:lnTo>
                  <a:pt x="203" y="11"/>
                </a:lnTo>
                <a:lnTo>
                  <a:pt x="152" y="11"/>
                </a:lnTo>
                <a:lnTo>
                  <a:pt x="152" y="11"/>
                </a:lnTo>
                <a:lnTo>
                  <a:pt x="148" y="11"/>
                </a:lnTo>
                <a:lnTo>
                  <a:pt x="144" y="13"/>
                </a:lnTo>
                <a:lnTo>
                  <a:pt x="137" y="17"/>
                </a:lnTo>
                <a:lnTo>
                  <a:pt x="133" y="23"/>
                </a:lnTo>
                <a:lnTo>
                  <a:pt x="131" y="27"/>
                </a:lnTo>
                <a:lnTo>
                  <a:pt x="130" y="31"/>
                </a:lnTo>
                <a:lnTo>
                  <a:pt x="130" y="83"/>
                </a:lnTo>
                <a:lnTo>
                  <a:pt x="130" y="83"/>
                </a:lnTo>
                <a:lnTo>
                  <a:pt x="131" y="87"/>
                </a:lnTo>
                <a:lnTo>
                  <a:pt x="133" y="91"/>
                </a:lnTo>
                <a:lnTo>
                  <a:pt x="137" y="96"/>
                </a:lnTo>
                <a:lnTo>
                  <a:pt x="144" y="102"/>
                </a:lnTo>
                <a:lnTo>
                  <a:pt x="148" y="103"/>
                </a:lnTo>
                <a:lnTo>
                  <a:pt x="152" y="103"/>
                </a:lnTo>
                <a:lnTo>
                  <a:pt x="181" y="103"/>
                </a:lnTo>
                <a:lnTo>
                  <a:pt x="181" y="103"/>
                </a:lnTo>
                <a:lnTo>
                  <a:pt x="188" y="104"/>
                </a:lnTo>
                <a:lnTo>
                  <a:pt x="194" y="108"/>
                </a:lnTo>
                <a:lnTo>
                  <a:pt x="198" y="114"/>
                </a:lnTo>
                <a:lnTo>
                  <a:pt x="199" y="121"/>
                </a:lnTo>
                <a:lnTo>
                  <a:pt x="199" y="126"/>
                </a:lnTo>
                <a:lnTo>
                  <a:pt x="199" y="126"/>
                </a:lnTo>
                <a:lnTo>
                  <a:pt x="199" y="133"/>
                </a:lnTo>
                <a:lnTo>
                  <a:pt x="196" y="141"/>
                </a:lnTo>
                <a:lnTo>
                  <a:pt x="192" y="148"/>
                </a:lnTo>
                <a:lnTo>
                  <a:pt x="188" y="153"/>
                </a:lnTo>
                <a:lnTo>
                  <a:pt x="181" y="158"/>
                </a:lnTo>
                <a:lnTo>
                  <a:pt x="175" y="162"/>
                </a:lnTo>
                <a:lnTo>
                  <a:pt x="168" y="164"/>
                </a:lnTo>
                <a:lnTo>
                  <a:pt x="160" y="165"/>
                </a:lnTo>
                <a:lnTo>
                  <a:pt x="152" y="165"/>
                </a:lnTo>
                <a:close/>
                <a:moveTo>
                  <a:pt x="40" y="199"/>
                </a:moveTo>
                <a:lnTo>
                  <a:pt x="31" y="199"/>
                </a:lnTo>
                <a:lnTo>
                  <a:pt x="31" y="199"/>
                </a:lnTo>
                <a:lnTo>
                  <a:pt x="26" y="199"/>
                </a:lnTo>
                <a:lnTo>
                  <a:pt x="21" y="195"/>
                </a:lnTo>
                <a:lnTo>
                  <a:pt x="18" y="191"/>
                </a:lnTo>
                <a:lnTo>
                  <a:pt x="17" y="185"/>
                </a:lnTo>
                <a:lnTo>
                  <a:pt x="17" y="168"/>
                </a:lnTo>
                <a:lnTo>
                  <a:pt x="17" y="168"/>
                </a:lnTo>
                <a:lnTo>
                  <a:pt x="18" y="162"/>
                </a:lnTo>
                <a:lnTo>
                  <a:pt x="21" y="158"/>
                </a:lnTo>
                <a:lnTo>
                  <a:pt x="26" y="156"/>
                </a:lnTo>
                <a:lnTo>
                  <a:pt x="31" y="154"/>
                </a:lnTo>
                <a:lnTo>
                  <a:pt x="40" y="154"/>
                </a:lnTo>
                <a:lnTo>
                  <a:pt x="40" y="154"/>
                </a:lnTo>
                <a:lnTo>
                  <a:pt x="45" y="154"/>
                </a:lnTo>
                <a:lnTo>
                  <a:pt x="50" y="152"/>
                </a:lnTo>
                <a:lnTo>
                  <a:pt x="56" y="149"/>
                </a:lnTo>
                <a:lnTo>
                  <a:pt x="60" y="146"/>
                </a:lnTo>
                <a:lnTo>
                  <a:pt x="64" y="142"/>
                </a:lnTo>
                <a:lnTo>
                  <a:pt x="67" y="137"/>
                </a:lnTo>
                <a:lnTo>
                  <a:pt x="68" y="131"/>
                </a:lnTo>
                <a:lnTo>
                  <a:pt x="68" y="126"/>
                </a:lnTo>
                <a:lnTo>
                  <a:pt x="68" y="121"/>
                </a:lnTo>
                <a:lnTo>
                  <a:pt x="68" y="121"/>
                </a:lnTo>
                <a:lnTo>
                  <a:pt x="68" y="118"/>
                </a:lnTo>
                <a:lnTo>
                  <a:pt x="67" y="115"/>
                </a:lnTo>
                <a:lnTo>
                  <a:pt x="64" y="114"/>
                </a:lnTo>
                <a:lnTo>
                  <a:pt x="61" y="114"/>
                </a:lnTo>
                <a:lnTo>
                  <a:pt x="31" y="114"/>
                </a:lnTo>
                <a:lnTo>
                  <a:pt x="31" y="114"/>
                </a:lnTo>
                <a:lnTo>
                  <a:pt x="25" y="112"/>
                </a:lnTo>
                <a:lnTo>
                  <a:pt x="19" y="111"/>
                </a:lnTo>
                <a:lnTo>
                  <a:pt x="14" y="108"/>
                </a:lnTo>
                <a:lnTo>
                  <a:pt x="9" y="104"/>
                </a:lnTo>
                <a:lnTo>
                  <a:pt x="4" y="100"/>
                </a:lnTo>
                <a:lnTo>
                  <a:pt x="2" y="95"/>
                </a:lnTo>
                <a:lnTo>
                  <a:pt x="0" y="88"/>
                </a:lnTo>
                <a:lnTo>
                  <a:pt x="0" y="83"/>
                </a:lnTo>
                <a:lnTo>
                  <a:pt x="0" y="31"/>
                </a:lnTo>
                <a:lnTo>
                  <a:pt x="0" y="31"/>
                </a:lnTo>
                <a:lnTo>
                  <a:pt x="0" y="25"/>
                </a:lnTo>
                <a:lnTo>
                  <a:pt x="2" y="19"/>
                </a:lnTo>
                <a:lnTo>
                  <a:pt x="4" y="14"/>
                </a:lnTo>
                <a:lnTo>
                  <a:pt x="9" y="9"/>
                </a:lnTo>
                <a:lnTo>
                  <a:pt x="14" y="6"/>
                </a:lnTo>
                <a:lnTo>
                  <a:pt x="19" y="2"/>
                </a:lnTo>
                <a:lnTo>
                  <a:pt x="25" y="0"/>
                </a:lnTo>
                <a:lnTo>
                  <a:pt x="31" y="0"/>
                </a:lnTo>
                <a:lnTo>
                  <a:pt x="83" y="0"/>
                </a:lnTo>
                <a:lnTo>
                  <a:pt x="83" y="0"/>
                </a:lnTo>
                <a:lnTo>
                  <a:pt x="88" y="0"/>
                </a:lnTo>
                <a:lnTo>
                  <a:pt x="95" y="2"/>
                </a:lnTo>
                <a:lnTo>
                  <a:pt x="100" y="6"/>
                </a:lnTo>
                <a:lnTo>
                  <a:pt x="104" y="9"/>
                </a:lnTo>
                <a:lnTo>
                  <a:pt x="108" y="14"/>
                </a:lnTo>
                <a:lnTo>
                  <a:pt x="111" y="19"/>
                </a:lnTo>
                <a:lnTo>
                  <a:pt x="112" y="25"/>
                </a:lnTo>
                <a:lnTo>
                  <a:pt x="114" y="31"/>
                </a:lnTo>
                <a:lnTo>
                  <a:pt x="114" y="126"/>
                </a:lnTo>
                <a:lnTo>
                  <a:pt x="114" y="126"/>
                </a:lnTo>
                <a:lnTo>
                  <a:pt x="112" y="141"/>
                </a:lnTo>
                <a:lnTo>
                  <a:pt x="107" y="154"/>
                </a:lnTo>
                <a:lnTo>
                  <a:pt x="100" y="167"/>
                </a:lnTo>
                <a:lnTo>
                  <a:pt x="92" y="177"/>
                </a:lnTo>
                <a:lnTo>
                  <a:pt x="81" y="187"/>
                </a:lnTo>
                <a:lnTo>
                  <a:pt x="68" y="194"/>
                </a:lnTo>
                <a:lnTo>
                  <a:pt x="54" y="198"/>
                </a:lnTo>
                <a:lnTo>
                  <a:pt x="40" y="199"/>
                </a:lnTo>
                <a:lnTo>
                  <a:pt x="40" y="199"/>
                </a:lnTo>
                <a:close/>
                <a:moveTo>
                  <a:pt x="31" y="165"/>
                </a:moveTo>
                <a:lnTo>
                  <a:pt x="31" y="165"/>
                </a:lnTo>
                <a:lnTo>
                  <a:pt x="29" y="167"/>
                </a:lnTo>
                <a:lnTo>
                  <a:pt x="27" y="168"/>
                </a:lnTo>
                <a:lnTo>
                  <a:pt x="27" y="185"/>
                </a:lnTo>
                <a:lnTo>
                  <a:pt x="27" y="185"/>
                </a:lnTo>
                <a:lnTo>
                  <a:pt x="29" y="188"/>
                </a:lnTo>
                <a:lnTo>
                  <a:pt x="31" y="188"/>
                </a:lnTo>
                <a:lnTo>
                  <a:pt x="40" y="188"/>
                </a:lnTo>
                <a:lnTo>
                  <a:pt x="40" y="188"/>
                </a:lnTo>
                <a:lnTo>
                  <a:pt x="52" y="187"/>
                </a:lnTo>
                <a:lnTo>
                  <a:pt x="64" y="184"/>
                </a:lnTo>
                <a:lnTo>
                  <a:pt x="75" y="177"/>
                </a:lnTo>
                <a:lnTo>
                  <a:pt x="84" y="171"/>
                </a:lnTo>
                <a:lnTo>
                  <a:pt x="92" y="161"/>
                </a:lnTo>
                <a:lnTo>
                  <a:pt x="98" y="150"/>
                </a:lnTo>
                <a:lnTo>
                  <a:pt x="102" y="138"/>
                </a:lnTo>
                <a:lnTo>
                  <a:pt x="103" y="126"/>
                </a:lnTo>
                <a:lnTo>
                  <a:pt x="103" y="31"/>
                </a:lnTo>
                <a:lnTo>
                  <a:pt x="103" y="31"/>
                </a:lnTo>
                <a:lnTo>
                  <a:pt x="102" y="27"/>
                </a:lnTo>
                <a:lnTo>
                  <a:pt x="102" y="23"/>
                </a:lnTo>
                <a:lnTo>
                  <a:pt x="96" y="17"/>
                </a:lnTo>
                <a:lnTo>
                  <a:pt x="91" y="13"/>
                </a:lnTo>
                <a:lnTo>
                  <a:pt x="87" y="11"/>
                </a:lnTo>
                <a:lnTo>
                  <a:pt x="83" y="11"/>
                </a:lnTo>
                <a:lnTo>
                  <a:pt x="31" y="11"/>
                </a:lnTo>
                <a:lnTo>
                  <a:pt x="31" y="11"/>
                </a:lnTo>
                <a:lnTo>
                  <a:pt x="27" y="11"/>
                </a:lnTo>
                <a:lnTo>
                  <a:pt x="23" y="13"/>
                </a:lnTo>
                <a:lnTo>
                  <a:pt x="17" y="17"/>
                </a:lnTo>
                <a:lnTo>
                  <a:pt x="13" y="23"/>
                </a:lnTo>
                <a:lnTo>
                  <a:pt x="11" y="27"/>
                </a:lnTo>
                <a:lnTo>
                  <a:pt x="11" y="31"/>
                </a:lnTo>
                <a:lnTo>
                  <a:pt x="11" y="83"/>
                </a:lnTo>
                <a:lnTo>
                  <a:pt x="11" y="83"/>
                </a:lnTo>
                <a:lnTo>
                  <a:pt x="11" y="87"/>
                </a:lnTo>
                <a:lnTo>
                  <a:pt x="13" y="91"/>
                </a:lnTo>
                <a:lnTo>
                  <a:pt x="17" y="96"/>
                </a:lnTo>
                <a:lnTo>
                  <a:pt x="23" y="102"/>
                </a:lnTo>
                <a:lnTo>
                  <a:pt x="27" y="103"/>
                </a:lnTo>
                <a:lnTo>
                  <a:pt x="31" y="103"/>
                </a:lnTo>
                <a:lnTo>
                  <a:pt x="61" y="103"/>
                </a:lnTo>
                <a:lnTo>
                  <a:pt x="61" y="103"/>
                </a:lnTo>
                <a:lnTo>
                  <a:pt x="68" y="104"/>
                </a:lnTo>
                <a:lnTo>
                  <a:pt x="73" y="108"/>
                </a:lnTo>
                <a:lnTo>
                  <a:pt x="77" y="114"/>
                </a:lnTo>
                <a:lnTo>
                  <a:pt x="79" y="121"/>
                </a:lnTo>
                <a:lnTo>
                  <a:pt x="79" y="126"/>
                </a:lnTo>
                <a:lnTo>
                  <a:pt x="79" y="126"/>
                </a:lnTo>
                <a:lnTo>
                  <a:pt x="79" y="133"/>
                </a:lnTo>
                <a:lnTo>
                  <a:pt x="76" y="141"/>
                </a:lnTo>
                <a:lnTo>
                  <a:pt x="72" y="148"/>
                </a:lnTo>
                <a:lnTo>
                  <a:pt x="68" y="153"/>
                </a:lnTo>
                <a:lnTo>
                  <a:pt x="61" y="158"/>
                </a:lnTo>
                <a:lnTo>
                  <a:pt x="54" y="162"/>
                </a:lnTo>
                <a:lnTo>
                  <a:pt x="48" y="164"/>
                </a:lnTo>
                <a:lnTo>
                  <a:pt x="40" y="165"/>
                </a:lnTo>
                <a:lnTo>
                  <a:pt x="31" y="1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8" name="Freeform 75"/>
          <p:cNvSpPr>
            <a:spLocks noEditPoints="1"/>
          </p:cNvSpPr>
          <p:nvPr/>
        </p:nvSpPr>
        <p:spPr bwMode="auto">
          <a:xfrm>
            <a:off x="9357005" y="4179261"/>
            <a:ext cx="314755" cy="303372"/>
          </a:xfrm>
          <a:custGeom>
            <a:avLst/>
            <a:gdLst/>
            <a:ahLst/>
            <a:cxnLst>
              <a:cxn ang="0">
                <a:pos x="87" y="200"/>
              </a:cxn>
              <a:cxn ang="0">
                <a:pos x="80" y="199"/>
              </a:cxn>
              <a:cxn ang="0">
                <a:pos x="75" y="195"/>
              </a:cxn>
              <a:cxn ang="0">
                <a:pos x="69" y="181"/>
              </a:cxn>
              <a:cxn ang="0">
                <a:pos x="19" y="131"/>
              </a:cxn>
              <a:cxn ang="0">
                <a:pos x="11" y="130"/>
              </a:cxn>
              <a:cxn ang="0">
                <a:pos x="6" y="126"/>
              </a:cxn>
              <a:cxn ang="0">
                <a:pos x="0" y="112"/>
              </a:cxn>
              <a:cxn ang="0">
                <a:pos x="0" y="87"/>
              </a:cxn>
              <a:cxn ang="0">
                <a:pos x="6" y="75"/>
              </a:cxn>
              <a:cxn ang="0">
                <a:pos x="11" y="71"/>
              </a:cxn>
              <a:cxn ang="0">
                <a:pos x="69" y="69"/>
              </a:cxn>
              <a:cxn ang="0">
                <a:pos x="69" y="18"/>
              </a:cxn>
              <a:cxn ang="0">
                <a:pos x="75" y="6"/>
              </a:cxn>
              <a:cxn ang="0">
                <a:pos x="80" y="2"/>
              </a:cxn>
              <a:cxn ang="0">
                <a:pos x="114" y="0"/>
              </a:cxn>
              <a:cxn ang="0">
                <a:pos x="121" y="2"/>
              </a:cxn>
              <a:cxn ang="0">
                <a:pos x="126" y="6"/>
              </a:cxn>
              <a:cxn ang="0">
                <a:pos x="131" y="18"/>
              </a:cxn>
              <a:cxn ang="0">
                <a:pos x="181" y="69"/>
              </a:cxn>
              <a:cxn ang="0">
                <a:pos x="189" y="71"/>
              </a:cxn>
              <a:cxn ang="0">
                <a:pos x="195" y="75"/>
              </a:cxn>
              <a:cxn ang="0">
                <a:pos x="200" y="87"/>
              </a:cxn>
              <a:cxn ang="0">
                <a:pos x="200" y="112"/>
              </a:cxn>
              <a:cxn ang="0">
                <a:pos x="195" y="126"/>
              </a:cxn>
              <a:cxn ang="0">
                <a:pos x="189" y="130"/>
              </a:cxn>
              <a:cxn ang="0">
                <a:pos x="131" y="131"/>
              </a:cxn>
              <a:cxn ang="0">
                <a:pos x="131" y="181"/>
              </a:cxn>
              <a:cxn ang="0">
                <a:pos x="126" y="195"/>
              </a:cxn>
              <a:cxn ang="0">
                <a:pos x="121" y="199"/>
              </a:cxn>
              <a:cxn ang="0">
                <a:pos x="114" y="200"/>
              </a:cxn>
              <a:cxn ang="0">
                <a:pos x="19" y="80"/>
              </a:cxn>
              <a:cxn ang="0">
                <a:pos x="14" y="81"/>
              </a:cxn>
              <a:cxn ang="0">
                <a:pos x="11" y="84"/>
              </a:cxn>
              <a:cxn ang="0">
                <a:pos x="11" y="112"/>
              </a:cxn>
              <a:cxn ang="0">
                <a:pos x="11" y="116"/>
              </a:cxn>
              <a:cxn ang="0">
                <a:pos x="14" y="118"/>
              </a:cxn>
              <a:cxn ang="0">
                <a:pos x="19" y="121"/>
              </a:cxn>
              <a:cxn ang="0">
                <a:pos x="80" y="181"/>
              </a:cxn>
              <a:cxn ang="0">
                <a:pos x="80" y="184"/>
              </a:cxn>
              <a:cxn ang="0">
                <a:pos x="83" y="187"/>
              </a:cxn>
              <a:cxn ang="0">
                <a:pos x="87" y="189"/>
              </a:cxn>
              <a:cxn ang="0">
                <a:pos x="114" y="189"/>
              </a:cxn>
              <a:cxn ang="0">
                <a:pos x="118" y="187"/>
              </a:cxn>
              <a:cxn ang="0">
                <a:pos x="121" y="184"/>
              </a:cxn>
              <a:cxn ang="0">
                <a:pos x="121" y="121"/>
              </a:cxn>
              <a:cxn ang="0">
                <a:pos x="181" y="121"/>
              </a:cxn>
              <a:cxn ang="0">
                <a:pos x="187" y="118"/>
              </a:cxn>
              <a:cxn ang="0">
                <a:pos x="188" y="116"/>
              </a:cxn>
              <a:cxn ang="0">
                <a:pos x="189" y="87"/>
              </a:cxn>
              <a:cxn ang="0">
                <a:pos x="188" y="84"/>
              </a:cxn>
              <a:cxn ang="0">
                <a:pos x="187" y="81"/>
              </a:cxn>
              <a:cxn ang="0">
                <a:pos x="181" y="80"/>
              </a:cxn>
              <a:cxn ang="0">
                <a:pos x="121" y="18"/>
              </a:cxn>
              <a:cxn ang="0">
                <a:pos x="121" y="15"/>
              </a:cxn>
              <a:cxn ang="0">
                <a:pos x="118" y="14"/>
              </a:cxn>
              <a:cxn ang="0">
                <a:pos x="114" y="11"/>
              </a:cxn>
              <a:cxn ang="0">
                <a:pos x="87" y="11"/>
              </a:cxn>
              <a:cxn ang="0">
                <a:pos x="83" y="14"/>
              </a:cxn>
              <a:cxn ang="0">
                <a:pos x="80" y="15"/>
              </a:cxn>
              <a:cxn ang="0">
                <a:pos x="80" y="80"/>
              </a:cxn>
            </a:cxnLst>
            <a:rect l="0" t="0" r="r" b="b"/>
            <a:pathLst>
              <a:path w="200" h="200">
                <a:moveTo>
                  <a:pt x="114" y="200"/>
                </a:moveTo>
                <a:lnTo>
                  <a:pt x="87" y="200"/>
                </a:lnTo>
                <a:lnTo>
                  <a:pt x="87" y="200"/>
                </a:lnTo>
                <a:lnTo>
                  <a:pt x="80" y="199"/>
                </a:lnTo>
                <a:lnTo>
                  <a:pt x="75" y="195"/>
                </a:lnTo>
                <a:lnTo>
                  <a:pt x="75" y="195"/>
                </a:lnTo>
                <a:lnTo>
                  <a:pt x="71" y="188"/>
                </a:lnTo>
                <a:lnTo>
                  <a:pt x="69" y="181"/>
                </a:lnTo>
                <a:lnTo>
                  <a:pt x="69" y="131"/>
                </a:lnTo>
                <a:lnTo>
                  <a:pt x="19" y="131"/>
                </a:lnTo>
                <a:lnTo>
                  <a:pt x="19" y="131"/>
                </a:lnTo>
                <a:lnTo>
                  <a:pt x="11" y="130"/>
                </a:lnTo>
                <a:lnTo>
                  <a:pt x="6" y="126"/>
                </a:lnTo>
                <a:lnTo>
                  <a:pt x="6" y="126"/>
                </a:lnTo>
                <a:lnTo>
                  <a:pt x="2" y="121"/>
                </a:lnTo>
                <a:lnTo>
                  <a:pt x="0" y="112"/>
                </a:lnTo>
                <a:lnTo>
                  <a:pt x="0" y="87"/>
                </a:lnTo>
                <a:lnTo>
                  <a:pt x="0" y="87"/>
                </a:lnTo>
                <a:lnTo>
                  <a:pt x="2" y="80"/>
                </a:lnTo>
                <a:lnTo>
                  <a:pt x="6" y="75"/>
                </a:lnTo>
                <a:lnTo>
                  <a:pt x="6" y="75"/>
                </a:lnTo>
                <a:lnTo>
                  <a:pt x="11" y="71"/>
                </a:lnTo>
                <a:lnTo>
                  <a:pt x="19" y="69"/>
                </a:lnTo>
                <a:lnTo>
                  <a:pt x="69" y="69"/>
                </a:lnTo>
                <a:lnTo>
                  <a:pt x="69" y="18"/>
                </a:lnTo>
                <a:lnTo>
                  <a:pt x="69" y="18"/>
                </a:lnTo>
                <a:lnTo>
                  <a:pt x="71" y="11"/>
                </a:lnTo>
                <a:lnTo>
                  <a:pt x="75" y="6"/>
                </a:lnTo>
                <a:lnTo>
                  <a:pt x="75" y="6"/>
                </a:lnTo>
                <a:lnTo>
                  <a:pt x="80" y="2"/>
                </a:lnTo>
                <a:lnTo>
                  <a:pt x="87" y="0"/>
                </a:lnTo>
                <a:lnTo>
                  <a:pt x="114" y="0"/>
                </a:lnTo>
                <a:lnTo>
                  <a:pt x="114" y="0"/>
                </a:lnTo>
                <a:lnTo>
                  <a:pt x="121" y="2"/>
                </a:lnTo>
                <a:lnTo>
                  <a:pt x="126" y="6"/>
                </a:lnTo>
                <a:lnTo>
                  <a:pt x="126" y="6"/>
                </a:lnTo>
                <a:lnTo>
                  <a:pt x="130" y="11"/>
                </a:lnTo>
                <a:lnTo>
                  <a:pt x="131" y="18"/>
                </a:lnTo>
                <a:lnTo>
                  <a:pt x="131" y="69"/>
                </a:lnTo>
                <a:lnTo>
                  <a:pt x="181" y="69"/>
                </a:lnTo>
                <a:lnTo>
                  <a:pt x="181" y="69"/>
                </a:lnTo>
                <a:lnTo>
                  <a:pt x="189" y="71"/>
                </a:lnTo>
                <a:lnTo>
                  <a:pt x="195" y="75"/>
                </a:lnTo>
                <a:lnTo>
                  <a:pt x="195" y="75"/>
                </a:lnTo>
                <a:lnTo>
                  <a:pt x="199" y="80"/>
                </a:lnTo>
                <a:lnTo>
                  <a:pt x="200" y="87"/>
                </a:lnTo>
                <a:lnTo>
                  <a:pt x="200" y="112"/>
                </a:lnTo>
                <a:lnTo>
                  <a:pt x="200" y="112"/>
                </a:lnTo>
                <a:lnTo>
                  <a:pt x="199" y="121"/>
                </a:lnTo>
                <a:lnTo>
                  <a:pt x="195" y="126"/>
                </a:lnTo>
                <a:lnTo>
                  <a:pt x="195" y="126"/>
                </a:lnTo>
                <a:lnTo>
                  <a:pt x="189" y="130"/>
                </a:lnTo>
                <a:lnTo>
                  <a:pt x="181" y="131"/>
                </a:lnTo>
                <a:lnTo>
                  <a:pt x="131" y="131"/>
                </a:lnTo>
                <a:lnTo>
                  <a:pt x="131" y="181"/>
                </a:lnTo>
                <a:lnTo>
                  <a:pt x="131" y="181"/>
                </a:lnTo>
                <a:lnTo>
                  <a:pt x="130" y="188"/>
                </a:lnTo>
                <a:lnTo>
                  <a:pt x="126" y="195"/>
                </a:lnTo>
                <a:lnTo>
                  <a:pt x="126" y="195"/>
                </a:lnTo>
                <a:lnTo>
                  <a:pt x="121" y="199"/>
                </a:lnTo>
                <a:lnTo>
                  <a:pt x="114" y="200"/>
                </a:lnTo>
                <a:lnTo>
                  <a:pt x="114" y="200"/>
                </a:lnTo>
                <a:close/>
                <a:moveTo>
                  <a:pt x="19" y="80"/>
                </a:moveTo>
                <a:lnTo>
                  <a:pt x="19" y="80"/>
                </a:lnTo>
                <a:lnTo>
                  <a:pt x="15" y="80"/>
                </a:lnTo>
                <a:lnTo>
                  <a:pt x="14" y="81"/>
                </a:lnTo>
                <a:lnTo>
                  <a:pt x="14" y="81"/>
                </a:lnTo>
                <a:lnTo>
                  <a:pt x="11" y="84"/>
                </a:lnTo>
                <a:lnTo>
                  <a:pt x="11" y="87"/>
                </a:lnTo>
                <a:lnTo>
                  <a:pt x="11" y="112"/>
                </a:lnTo>
                <a:lnTo>
                  <a:pt x="11" y="112"/>
                </a:lnTo>
                <a:lnTo>
                  <a:pt x="11" y="116"/>
                </a:lnTo>
                <a:lnTo>
                  <a:pt x="14" y="118"/>
                </a:lnTo>
                <a:lnTo>
                  <a:pt x="14" y="118"/>
                </a:lnTo>
                <a:lnTo>
                  <a:pt x="17" y="121"/>
                </a:lnTo>
                <a:lnTo>
                  <a:pt x="19" y="121"/>
                </a:lnTo>
                <a:lnTo>
                  <a:pt x="80" y="121"/>
                </a:lnTo>
                <a:lnTo>
                  <a:pt x="80" y="181"/>
                </a:lnTo>
                <a:lnTo>
                  <a:pt x="80" y="181"/>
                </a:lnTo>
                <a:lnTo>
                  <a:pt x="80" y="184"/>
                </a:lnTo>
                <a:lnTo>
                  <a:pt x="83" y="187"/>
                </a:lnTo>
                <a:lnTo>
                  <a:pt x="83" y="187"/>
                </a:lnTo>
                <a:lnTo>
                  <a:pt x="84" y="188"/>
                </a:lnTo>
                <a:lnTo>
                  <a:pt x="87" y="189"/>
                </a:lnTo>
                <a:lnTo>
                  <a:pt x="114" y="189"/>
                </a:lnTo>
                <a:lnTo>
                  <a:pt x="114" y="189"/>
                </a:lnTo>
                <a:lnTo>
                  <a:pt x="117" y="188"/>
                </a:lnTo>
                <a:lnTo>
                  <a:pt x="118" y="187"/>
                </a:lnTo>
                <a:lnTo>
                  <a:pt x="118" y="187"/>
                </a:lnTo>
                <a:lnTo>
                  <a:pt x="121" y="184"/>
                </a:lnTo>
                <a:lnTo>
                  <a:pt x="121" y="181"/>
                </a:lnTo>
                <a:lnTo>
                  <a:pt x="121" y="121"/>
                </a:lnTo>
                <a:lnTo>
                  <a:pt x="181" y="121"/>
                </a:lnTo>
                <a:lnTo>
                  <a:pt x="181" y="121"/>
                </a:lnTo>
                <a:lnTo>
                  <a:pt x="184" y="121"/>
                </a:lnTo>
                <a:lnTo>
                  <a:pt x="187" y="118"/>
                </a:lnTo>
                <a:lnTo>
                  <a:pt x="187" y="118"/>
                </a:lnTo>
                <a:lnTo>
                  <a:pt x="188" y="116"/>
                </a:lnTo>
                <a:lnTo>
                  <a:pt x="189" y="112"/>
                </a:lnTo>
                <a:lnTo>
                  <a:pt x="189" y="87"/>
                </a:lnTo>
                <a:lnTo>
                  <a:pt x="189" y="87"/>
                </a:lnTo>
                <a:lnTo>
                  <a:pt x="188" y="84"/>
                </a:lnTo>
                <a:lnTo>
                  <a:pt x="187" y="81"/>
                </a:lnTo>
                <a:lnTo>
                  <a:pt x="187" y="81"/>
                </a:lnTo>
                <a:lnTo>
                  <a:pt x="184" y="80"/>
                </a:lnTo>
                <a:lnTo>
                  <a:pt x="181" y="80"/>
                </a:lnTo>
                <a:lnTo>
                  <a:pt x="121" y="80"/>
                </a:lnTo>
                <a:lnTo>
                  <a:pt x="121" y="18"/>
                </a:lnTo>
                <a:lnTo>
                  <a:pt x="121" y="18"/>
                </a:lnTo>
                <a:lnTo>
                  <a:pt x="121" y="15"/>
                </a:lnTo>
                <a:lnTo>
                  <a:pt x="118" y="14"/>
                </a:lnTo>
                <a:lnTo>
                  <a:pt x="118" y="14"/>
                </a:lnTo>
                <a:lnTo>
                  <a:pt x="117" y="11"/>
                </a:lnTo>
                <a:lnTo>
                  <a:pt x="114" y="11"/>
                </a:lnTo>
                <a:lnTo>
                  <a:pt x="87" y="11"/>
                </a:lnTo>
                <a:lnTo>
                  <a:pt x="87" y="11"/>
                </a:lnTo>
                <a:lnTo>
                  <a:pt x="84" y="11"/>
                </a:lnTo>
                <a:lnTo>
                  <a:pt x="83" y="14"/>
                </a:lnTo>
                <a:lnTo>
                  <a:pt x="83" y="14"/>
                </a:lnTo>
                <a:lnTo>
                  <a:pt x="80" y="15"/>
                </a:lnTo>
                <a:lnTo>
                  <a:pt x="80" y="18"/>
                </a:lnTo>
                <a:lnTo>
                  <a:pt x="80" y="80"/>
                </a:lnTo>
                <a:lnTo>
                  <a:pt x="19" y="8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9" name="Freeform 76"/>
          <p:cNvSpPr>
            <a:spLocks noEditPoints="1"/>
          </p:cNvSpPr>
          <p:nvPr/>
        </p:nvSpPr>
        <p:spPr bwMode="auto">
          <a:xfrm>
            <a:off x="8506699" y="1775266"/>
            <a:ext cx="389920" cy="330951"/>
          </a:xfrm>
          <a:custGeom>
            <a:avLst/>
            <a:gdLst/>
            <a:ahLst/>
            <a:cxnLst>
              <a:cxn ang="0">
                <a:pos x="214" y="216"/>
              </a:cxn>
              <a:cxn ang="0">
                <a:pos x="206" y="211"/>
              </a:cxn>
              <a:cxn ang="0">
                <a:pos x="205" y="10"/>
              </a:cxn>
              <a:cxn ang="0">
                <a:pos x="210" y="0"/>
              </a:cxn>
              <a:cxn ang="0">
                <a:pos x="240" y="0"/>
              </a:cxn>
              <a:cxn ang="0">
                <a:pos x="249" y="6"/>
              </a:cxn>
              <a:cxn ang="0">
                <a:pos x="249" y="207"/>
              </a:cxn>
              <a:cxn ang="0">
                <a:pos x="244" y="216"/>
              </a:cxn>
              <a:cxn ang="0">
                <a:pos x="216" y="205"/>
              </a:cxn>
              <a:cxn ang="0">
                <a:pos x="216" y="11"/>
              </a:cxn>
              <a:cxn ang="0">
                <a:pos x="163" y="216"/>
              </a:cxn>
              <a:cxn ang="0">
                <a:pos x="156" y="214"/>
              </a:cxn>
              <a:cxn ang="0">
                <a:pos x="154" y="79"/>
              </a:cxn>
              <a:cxn ang="0">
                <a:pos x="156" y="72"/>
              </a:cxn>
              <a:cxn ang="0">
                <a:pos x="189" y="69"/>
              </a:cxn>
              <a:cxn ang="0">
                <a:pos x="195" y="72"/>
              </a:cxn>
              <a:cxn ang="0">
                <a:pos x="198" y="207"/>
              </a:cxn>
              <a:cxn ang="0">
                <a:pos x="195" y="214"/>
              </a:cxn>
              <a:cxn ang="0">
                <a:pos x="189" y="216"/>
              </a:cxn>
              <a:cxn ang="0">
                <a:pos x="187" y="80"/>
              </a:cxn>
              <a:cxn ang="0">
                <a:pos x="137" y="216"/>
              </a:cxn>
              <a:cxn ang="0">
                <a:pos x="108" y="216"/>
              </a:cxn>
              <a:cxn ang="0">
                <a:pos x="102" y="207"/>
              </a:cxn>
              <a:cxn ang="0">
                <a:pos x="102" y="126"/>
              </a:cxn>
              <a:cxn ang="0">
                <a:pos x="112" y="120"/>
              </a:cxn>
              <a:cxn ang="0">
                <a:pos x="141" y="120"/>
              </a:cxn>
              <a:cxn ang="0">
                <a:pos x="147" y="130"/>
              </a:cxn>
              <a:cxn ang="0">
                <a:pos x="147" y="211"/>
              </a:cxn>
              <a:cxn ang="0">
                <a:pos x="137" y="216"/>
              </a:cxn>
              <a:cxn ang="0">
                <a:pos x="136" y="205"/>
              </a:cxn>
              <a:cxn ang="0">
                <a:pos x="113" y="205"/>
              </a:cxn>
              <a:cxn ang="0">
                <a:pos x="60" y="216"/>
              </a:cxn>
              <a:cxn ang="0">
                <a:pos x="51" y="211"/>
              </a:cxn>
              <a:cxn ang="0">
                <a:pos x="51" y="164"/>
              </a:cxn>
              <a:cxn ang="0">
                <a:pos x="56" y="155"/>
              </a:cxn>
              <a:cxn ang="0">
                <a:pos x="86" y="154"/>
              </a:cxn>
              <a:cxn ang="0">
                <a:pos x="95" y="161"/>
              </a:cxn>
              <a:cxn ang="0">
                <a:pos x="95" y="207"/>
              </a:cxn>
              <a:cxn ang="0">
                <a:pos x="90" y="216"/>
              </a:cxn>
              <a:cxn ang="0">
                <a:pos x="62" y="205"/>
              </a:cxn>
              <a:cxn ang="0">
                <a:pos x="62" y="165"/>
              </a:cxn>
              <a:cxn ang="0">
                <a:pos x="9" y="216"/>
              </a:cxn>
              <a:cxn ang="0">
                <a:pos x="2" y="214"/>
              </a:cxn>
              <a:cxn ang="0">
                <a:pos x="0" y="181"/>
              </a:cxn>
              <a:cxn ang="0">
                <a:pos x="2" y="174"/>
              </a:cxn>
              <a:cxn ang="0">
                <a:pos x="35" y="172"/>
              </a:cxn>
              <a:cxn ang="0">
                <a:pos x="41" y="174"/>
              </a:cxn>
              <a:cxn ang="0">
                <a:pos x="44" y="207"/>
              </a:cxn>
              <a:cxn ang="0">
                <a:pos x="41" y="214"/>
              </a:cxn>
              <a:cxn ang="0">
                <a:pos x="35" y="216"/>
              </a:cxn>
              <a:cxn ang="0">
                <a:pos x="33" y="182"/>
              </a:cxn>
            </a:cxnLst>
            <a:rect l="0" t="0" r="r" b="b"/>
            <a:pathLst>
              <a:path w="249" h="216">
                <a:moveTo>
                  <a:pt x="240" y="216"/>
                </a:moveTo>
                <a:lnTo>
                  <a:pt x="214" y="216"/>
                </a:lnTo>
                <a:lnTo>
                  <a:pt x="214" y="216"/>
                </a:lnTo>
                <a:lnTo>
                  <a:pt x="210" y="216"/>
                </a:lnTo>
                <a:lnTo>
                  <a:pt x="208" y="214"/>
                </a:lnTo>
                <a:lnTo>
                  <a:pt x="206" y="211"/>
                </a:lnTo>
                <a:lnTo>
                  <a:pt x="205" y="207"/>
                </a:lnTo>
                <a:lnTo>
                  <a:pt x="205" y="10"/>
                </a:lnTo>
                <a:lnTo>
                  <a:pt x="205" y="10"/>
                </a:lnTo>
                <a:lnTo>
                  <a:pt x="206" y="6"/>
                </a:lnTo>
                <a:lnTo>
                  <a:pt x="208" y="3"/>
                </a:lnTo>
                <a:lnTo>
                  <a:pt x="210" y="0"/>
                </a:lnTo>
                <a:lnTo>
                  <a:pt x="214" y="0"/>
                </a:lnTo>
                <a:lnTo>
                  <a:pt x="240" y="0"/>
                </a:lnTo>
                <a:lnTo>
                  <a:pt x="240" y="0"/>
                </a:lnTo>
                <a:lnTo>
                  <a:pt x="244" y="0"/>
                </a:lnTo>
                <a:lnTo>
                  <a:pt x="247" y="3"/>
                </a:lnTo>
                <a:lnTo>
                  <a:pt x="249" y="6"/>
                </a:lnTo>
                <a:lnTo>
                  <a:pt x="249" y="10"/>
                </a:lnTo>
                <a:lnTo>
                  <a:pt x="249" y="207"/>
                </a:lnTo>
                <a:lnTo>
                  <a:pt x="249" y="207"/>
                </a:lnTo>
                <a:lnTo>
                  <a:pt x="249" y="211"/>
                </a:lnTo>
                <a:lnTo>
                  <a:pt x="247" y="214"/>
                </a:lnTo>
                <a:lnTo>
                  <a:pt x="244" y="216"/>
                </a:lnTo>
                <a:lnTo>
                  <a:pt x="240" y="216"/>
                </a:lnTo>
                <a:lnTo>
                  <a:pt x="240" y="216"/>
                </a:lnTo>
                <a:close/>
                <a:moveTo>
                  <a:pt x="216" y="205"/>
                </a:moveTo>
                <a:lnTo>
                  <a:pt x="239" y="205"/>
                </a:lnTo>
                <a:lnTo>
                  <a:pt x="239" y="11"/>
                </a:lnTo>
                <a:lnTo>
                  <a:pt x="216" y="11"/>
                </a:lnTo>
                <a:lnTo>
                  <a:pt x="216" y="205"/>
                </a:lnTo>
                <a:close/>
                <a:moveTo>
                  <a:pt x="189" y="216"/>
                </a:moveTo>
                <a:lnTo>
                  <a:pt x="163" y="216"/>
                </a:lnTo>
                <a:lnTo>
                  <a:pt x="163" y="216"/>
                </a:lnTo>
                <a:lnTo>
                  <a:pt x="159" y="216"/>
                </a:lnTo>
                <a:lnTo>
                  <a:pt x="156" y="214"/>
                </a:lnTo>
                <a:lnTo>
                  <a:pt x="154" y="211"/>
                </a:lnTo>
                <a:lnTo>
                  <a:pt x="154" y="207"/>
                </a:lnTo>
                <a:lnTo>
                  <a:pt x="154" y="79"/>
                </a:lnTo>
                <a:lnTo>
                  <a:pt x="154" y="79"/>
                </a:lnTo>
                <a:lnTo>
                  <a:pt x="154" y="74"/>
                </a:lnTo>
                <a:lnTo>
                  <a:pt x="156" y="72"/>
                </a:lnTo>
                <a:lnTo>
                  <a:pt x="159" y="69"/>
                </a:lnTo>
                <a:lnTo>
                  <a:pt x="163" y="69"/>
                </a:lnTo>
                <a:lnTo>
                  <a:pt x="189" y="69"/>
                </a:lnTo>
                <a:lnTo>
                  <a:pt x="189" y="69"/>
                </a:lnTo>
                <a:lnTo>
                  <a:pt x="193" y="69"/>
                </a:lnTo>
                <a:lnTo>
                  <a:pt x="195" y="72"/>
                </a:lnTo>
                <a:lnTo>
                  <a:pt x="198" y="74"/>
                </a:lnTo>
                <a:lnTo>
                  <a:pt x="198" y="79"/>
                </a:lnTo>
                <a:lnTo>
                  <a:pt x="198" y="207"/>
                </a:lnTo>
                <a:lnTo>
                  <a:pt x="198" y="207"/>
                </a:lnTo>
                <a:lnTo>
                  <a:pt x="198" y="211"/>
                </a:lnTo>
                <a:lnTo>
                  <a:pt x="195" y="214"/>
                </a:lnTo>
                <a:lnTo>
                  <a:pt x="193" y="216"/>
                </a:lnTo>
                <a:lnTo>
                  <a:pt x="189" y="216"/>
                </a:lnTo>
                <a:lnTo>
                  <a:pt x="189" y="216"/>
                </a:lnTo>
                <a:close/>
                <a:moveTo>
                  <a:pt x="164" y="205"/>
                </a:moveTo>
                <a:lnTo>
                  <a:pt x="187" y="205"/>
                </a:lnTo>
                <a:lnTo>
                  <a:pt x="187" y="80"/>
                </a:lnTo>
                <a:lnTo>
                  <a:pt x="164" y="80"/>
                </a:lnTo>
                <a:lnTo>
                  <a:pt x="164" y="205"/>
                </a:lnTo>
                <a:close/>
                <a:moveTo>
                  <a:pt x="137" y="216"/>
                </a:moveTo>
                <a:lnTo>
                  <a:pt x="112" y="216"/>
                </a:lnTo>
                <a:lnTo>
                  <a:pt x="112" y="216"/>
                </a:lnTo>
                <a:lnTo>
                  <a:pt x="108" y="216"/>
                </a:lnTo>
                <a:lnTo>
                  <a:pt x="105" y="214"/>
                </a:lnTo>
                <a:lnTo>
                  <a:pt x="102" y="211"/>
                </a:lnTo>
                <a:lnTo>
                  <a:pt x="102" y="207"/>
                </a:lnTo>
                <a:lnTo>
                  <a:pt x="102" y="130"/>
                </a:lnTo>
                <a:lnTo>
                  <a:pt x="102" y="130"/>
                </a:lnTo>
                <a:lnTo>
                  <a:pt x="102" y="126"/>
                </a:lnTo>
                <a:lnTo>
                  <a:pt x="105" y="123"/>
                </a:lnTo>
                <a:lnTo>
                  <a:pt x="108" y="120"/>
                </a:lnTo>
                <a:lnTo>
                  <a:pt x="112" y="120"/>
                </a:lnTo>
                <a:lnTo>
                  <a:pt x="137" y="120"/>
                </a:lnTo>
                <a:lnTo>
                  <a:pt x="137" y="120"/>
                </a:lnTo>
                <a:lnTo>
                  <a:pt x="141" y="120"/>
                </a:lnTo>
                <a:lnTo>
                  <a:pt x="144" y="123"/>
                </a:lnTo>
                <a:lnTo>
                  <a:pt x="147" y="126"/>
                </a:lnTo>
                <a:lnTo>
                  <a:pt x="147" y="130"/>
                </a:lnTo>
                <a:lnTo>
                  <a:pt x="147" y="207"/>
                </a:lnTo>
                <a:lnTo>
                  <a:pt x="147" y="207"/>
                </a:lnTo>
                <a:lnTo>
                  <a:pt x="147" y="211"/>
                </a:lnTo>
                <a:lnTo>
                  <a:pt x="144" y="214"/>
                </a:lnTo>
                <a:lnTo>
                  <a:pt x="141" y="216"/>
                </a:lnTo>
                <a:lnTo>
                  <a:pt x="137" y="216"/>
                </a:lnTo>
                <a:lnTo>
                  <a:pt x="137" y="216"/>
                </a:lnTo>
                <a:close/>
                <a:moveTo>
                  <a:pt x="113" y="205"/>
                </a:moveTo>
                <a:lnTo>
                  <a:pt x="136" y="205"/>
                </a:lnTo>
                <a:lnTo>
                  <a:pt x="136" y="131"/>
                </a:lnTo>
                <a:lnTo>
                  <a:pt x="113" y="131"/>
                </a:lnTo>
                <a:lnTo>
                  <a:pt x="113" y="205"/>
                </a:lnTo>
                <a:close/>
                <a:moveTo>
                  <a:pt x="86" y="216"/>
                </a:moveTo>
                <a:lnTo>
                  <a:pt x="60" y="216"/>
                </a:lnTo>
                <a:lnTo>
                  <a:pt x="60" y="216"/>
                </a:lnTo>
                <a:lnTo>
                  <a:pt x="56" y="216"/>
                </a:lnTo>
                <a:lnTo>
                  <a:pt x="54" y="214"/>
                </a:lnTo>
                <a:lnTo>
                  <a:pt x="51" y="211"/>
                </a:lnTo>
                <a:lnTo>
                  <a:pt x="51" y="207"/>
                </a:lnTo>
                <a:lnTo>
                  <a:pt x="51" y="164"/>
                </a:lnTo>
                <a:lnTo>
                  <a:pt x="51" y="164"/>
                </a:lnTo>
                <a:lnTo>
                  <a:pt x="51" y="161"/>
                </a:lnTo>
                <a:lnTo>
                  <a:pt x="54" y="157"/>
                </a:lnTo>
                <a:lnTo>
                  <a:pt x="56" y="155"/>
                </a:lnTo>
                <a:lnTo>
                  <a:pt x="60" y="154"/>
                </a:lnTo>
                <a:lnTo>
                  <a:pt x="86" y="154"/>
                </a:lnTo>
                <a:lnTo>
                  <a:pt x="86" y="154"/>
                </a:lnTo>
                <a:lnTo>
                  <a:pt x="90" y="155"/>
                </a:lnTo>
                <a:lnTo>
                  <a:pt x="93" y="157"/>
                </a:lnTo>
                <a:lnTo>
                  <a:pt x="95" y="161"/>
                </a:lnTo>
                <a:lnTo>
                  <a:pt x="95" y="164"/>
                </a:lnTo>
                <a:lnTo>
                  <a:pt x="95" y="207"/>
                </a:lnTo>
                <a:lnTo>
                  <a:pt x="95" y="207"/>
                </a:lnTo>
                <a:lnTo>
                  <a:pt x="95" y="211"/>
                </a:lnTo>
                <a:lnTo>
                  <a:pt x="93" y="214"/>
                </a:lnTo>
                <a:lnTo>
                  <a:pt x="90" y="216"/>
                </a:lnTo>
                <a:lnTo>
                  <a:pt x="86" y="216"/>
                </a:lnTo>
                <a:lnTo>
                  <a:pt x="86" y="216"/>
                </a:lnTo>
                <a:close/>
                <a:moveTo>
                  <a:pt x="62" y="205"/>
                </a:moveTo>
                <a:lnTo>
                  <a:pt x="85" y="205"/>
                </a:lnTo>
                <a:lnTo>
                  <a:pt x="85" y="165"/>
                </a:lnTo>
                <a:lnTo>
                  <a:pt x="62" y="165"/>
                </a:lnTo>
                <a:lnTo>
                  <a:pt x="62" y="205"/>
                </a:lnTo>
                <a:close/>
                <a:moveTo>
                  <a:pt x="35" y="216"/>
                </a:moveTo>
                <a:lnTo>
                  <a:pt x="9" y="216"/>
                </a:lnTo>
                <a:lnTo>
                  <a:pt x="9" y="216"/>
                </a:lnTo>
                <a:lnTo>
                  <a:pt x="5" y="216"/>
                </a:lnTo>
                <a:lnTo>
                  <a:pt x="2" y="214"/>
                </a:lnTo>
                <a:lnTo>
                  <a:pt x="0" y="211"/>
                </a:lnTo>
                <a:lnTo>
                  <a:pt x="0" y="207"/>
                </a:lnTo>
                <a:lnTo>
                  <a:pt x="0" y="181"/>
                </a:lnTo>
                <a:lnTo>
                  <a:pt x="0" y="181"/>
                </a:lnTo>
                <a:lnTo>
                  <a:pt x="0" y="177"/>
                </a:lnTo>
                <a:lnTo>
                  <a:pt x="2" y="174"/>
                </a:lnTo>
                <a:lnTo>
                  <a:pt x="5" y="173"/>
                </a:lnTo>
                <a:lnTo>
                  <a:pt x="9" y="172"/>
                </a:lnTo>
                <a:lnTo>
                  <a:pt x="35" y="172"/>
                </a:lnTo>
                <a:lnTo>
                  <a:pt x="35" y="172"/>
                </a:lnTo>
                <a:lnTo>
                  <a:pt x="39" y="173"/>
                </a:lnTo>
                <a:lnTo>
                  <a:pt x="41" y="174"/>
                </a:lnTo>
                <a:lnTo>
                  <a:pt x="43" y="177"/>
                </a:lnTo>
                <a:lnTo>
                  <a:pt x="44" y="181"/>
                </a:lnTo>
                <a:lnTo>
                  <a:pt x="44" y="207"/>
                </a:lnTo>
                <a:lnTo>
                  <a:pt x="44" y="207"/>
                </a:lnTo>
                <a:lnTo>
                  <a:pt x="43" y="211"/>
                </a:lnTo>
                <a:lnTo>
                  <a:pt x="41" y="214"/>
                </a:lnTo>
                <a:lnTo>
                  <a:pt x="39" y="216"/>
                </a:lnTo>
                <a:lnTo>
                  <a:pt x="35" y="216"/>
                </a:lnTo>
                <a:lnTo>
                  <a:pt x="35" y="216"/>
                </a:lnTo>
                <a:close/>
                <a:moveTo>
                  <a:pt x="10" y="205"/>
                </a:moveTo>
                <a:lnTo>
                  <a:pt x="33" y="205"/>
                </a:lnTo>
                <a:lnTo>
                  <a:pt x="33" y="182"/>
                </a:lnTo>
                <a:lnTo>
                  <a:pt x="10" y="182"/>
                </a:lnTo>
                <a:lnTo>
                  <a:pt x="10" y="20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0" name="Freeform 77"/>
          <p:cNvSpPr/>
          <p:nvPr/>
        </p:nvSpPr>
        <p:spPr bwMode="auto">
          <a:xfrm>
            <a:off x="3043136" y="4271193"/>
            <a:ext cx="108051" cy="105721"/>
          </a:xfrm>
          <a:custGeom>
            <a:avLst/>
            <a:gdLst/>
            <a:ahLst/>
            <a:cxnLst>
              <a:cxn ang="0">
                <a:pos x="69" y="63"/>
              </a:cxn>
              <a:cxn ang="0">
                <a:pos x="42" y="36"/>
              </a:cxn>
              <a:cxn ang="0">
                <a:pos x="69" y="9"/>
              </a:cxn>
              <a:cxn ang="0">
                <a:pos x="60" y="0"/>
              </a:cxn>
              <a:cxn ang="0">
                <a:pos x="35" y="27"/>
              </a:cxn>
              <a:cxn ang="0">
                <a:pos x="8" y="0"/>
              </a:cxn>
              <a:cxn ang="0">
                <a:pos x="0" y="9"/>
              </a:cxn>
              <a:cxn ang="0">
                <a:pos x="27" y="36"/>
              </a:cxn>
              <a:cxn ang="0">
                <a:pos x="0" y="63"/>
              </a:cxn>
              <a:cxn ang="0">
                <a:pos x="8" y="69"/>
              </a:cxn>
              <a:cxn ang="0">
                <a:pos x="35" y="42"/>
              </a:cxn>
              <a:cxn ang="0">
                <a:pos x="60" y="69"/>
              </a:cxn>
              <a:cxn ang="0">
                <a:pos x="69" y="63"/>
              </a:cxn>
            </a:cxnLst>
            <a:rect l="0" t="0" r="r" b="b"/>
            <a:pathLst>
              <a:path w="69" h="69">
                <a:moveTo>
                  <a:pt x="69" y="63"/>
                </a:moveTo>
                <a:lnTo>
                  <a:pt x="42" y="36"/>
                </a:lnTo>
                <a:lnTo>
                  <a:pt x="69" y="9"/>
                </a:lnTo>
                <a:lnTo>
                  <a:pt x="60" y="0"/>
                </a:lnTo>
                <a:lnTo>
                  <a:pt x="35" y="27"/>
                </a:lnTo>
                <a:lnTo>
                  <a:pt x="8" y="0"/>
                </a:lnTo>
                <a:lnTo>
                  <a:pt x="0" y="9"/>
                </a:lnTo>
                <a:lnTo>
                  <a:pt x="27" y="36"/>
                </a:lnTo>
                <a:lnTo>
                  <a:pt x="0" y="63"/>
                </a:lnTo>
                <a:lnTo>
                  <a:pt x="8" y="69"/>
                </a:lnTo>
                <a:lnTo>
                  <a:pt x="35" y="42"/>
                </a:lnTo>
                <a:lnTo>
                  <a:pt x="60" y="69"/>
                </a:lnTo>
                <a:lnTo>
                  <a:pt x="69" y="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1" name="Freeform 78"/>
          <p:cNvSpPr/>
          <p:nvPr/>
        </p:nvSpPr>
        <p:spPr bwMode="auto">
          <a:xfrm>
            <a:off x="3677344" y="4142489"/>
            <a:ext cx="248985" cy="372321"/>
          </a:xfrm>
          <a:custGeom>
            <a:avLst/>
            <a:gdLst/>
            <a:ahLst/>
            <a:cxnLst>
              <a:cxn ang="0">
                <a:pos x="147" y="227"/>
              </a:cxn>
              <a:cxn ang="0">
                <a:pos x="147" y="230"/>
              </a:cxn>
              <a:cxn ang="0">
                <a:pos x="143" y="234"/>
              </a:cxn>
              <a:cxn ang="0">
                <a:pos x="140" y="234"/>
              </a:cxn>
              <a:cxn ang="0">
                <a:pos x="136" y="232"/>
              </a:cxn>
              <a:cxn ang="0">
                <a:pos x="17" y="166"/>
              </a:cxn>
              <a:cxn ang="0">
                <a:pos x="15" y="166"/>
              </a:cxn>
              <a:cxn ang="0">
                <a:pos x="12" y="162"/>
              </a:cxn>
              <a:cxn ang="0">
                <a:pos x="11" y="85"/>
              </a:cxn>
              <a:cxn ang="0">
                <a:pos x="12" y="82"/>
              </a:cxn>
              <a:cxn ang="0">
                <a:pos x="15" y="80"/>
              </a:cxn>
              <a:cxn ang="0">
                <a:pos x="70" y="78"/>
              </a:cxn>
              <a:cxn ang="0">
                <a:pos x="136" y="14"/>
              </a:cxn>
              <a:cxn ang="0">
                <a:pos x="140" y="11"/>
              </a:cxn>
              <a:cxn ang="0">
                <a:pos x="143" y="12"/>
              </a:cxn>
              <a:cxn ang="0">
                <a:pos x="147" y="15"/>
              </a:cxn>
              <a:cxn ang="0">
                <a:pos x="147" y="68"/>
              </a:cxn>
              <a:cxn ang="0">
                <a:pos x="158" y="18"/>
              </a:cxn>
              <a:cxn ang="0">
                <a:pos x="156" y="11"/>
              </a:cxn>
              <a:cxn ang="0">
                <a:pos x="147" y="1"/>
              </a:cxn>
              <a:cxn ang="0">
                <a:pos x="140" y="0"/>
              </a:cxn>
              <a:cxn ang="0">
                <a:pos x="128" y="5"/>
              </a:cxn>
              <a:cxn ang="0">
                <a:pos x="17" y="68"/>
              </a:cxn>
              <a:cxn ang="0">
                <a:pos x="11" y="69"/>
              </a:cxn>
              <a:cxn ang="0">
                <a:pos x="1" y="78"/>
              </a:cxn>
              <a:cxn ang="0">
                <a:pos x="0" y="159"/>
              </a:cxn>
              <a:cxn ang="0">
                <a:pos x="1" y="166"/>
              </a:cxn>
              <a:cxn ang="0">
                <a:pos x="11" y="176"/>
              </a:cxn>
              <a:cxn ang="0">
                <a:pos x="66" y="177"/>
              </a:cxn>
              <a:cxn ang="0">
                <a:pos x="128" y="239"/>
              </a:cxn>
              <a:cxn ang="0">
                <a:pos x="140" y="244"/>
              </a:cxn>
              <a:cxn ang="0">
                <a:pos x="147" y="243"/>
              </a:cxn>
              <a:cxn ang="0">
                <a:pos x="156" y="234"/>
              </a:cxn>
              <a:cxn ang="0">
                <a:pos x="158" y="174"/>
              </a:cxn>
            </a:cxnLst>
            <a:rect l="0" t="0" r="r" b="b"/>
            <a:pathLst>
              <a:path w="158" h="244">
                <a:moveTo>
                  <a:pt x="147" y="174"/>
                </a:moveTo>
                <a:lnTo>
                  <a:pt x="147" y="227"/>
                </a:lnTo>
                <a:lnTo>
                  <a:pt x="147" y="227"/>
                </a:lnTo>
                <a:lnTo>
                  <a:pt x="147" y="230"/>
                </a:lnTo>
                <a:lnTo>
                  <a:pt x="146" y="232"/>
                </a:lnTo>
                <a:lnTo>
                  <a:pt x="143" y="234"/>
                </a:lnTo>
                <a:lnTo>
                  <a:pt x="140" y="234"/>
                </a:lnTo>
                <a:lnTo>
                  <a:pt x="140" y="234"/>
                </a:lnTo>
                <a:lnTo>
                  <a:pt x="138" y="234"/>
                </a:lnTo>
                <a:lnTo>
                  <a:pt x="136" y="232"/>
                </a:lnTo>
                <a:lnTo>
                  <a:pt x="70" y="166"/>
                </a:lnTo>
                <a:lnTo>
                  <a:pt x="17" y="166"/>
                </a:lnTo>
                <a:lnTo>
                  <a:pt x="17" y="166"/>
                </a:lnTo>
                <a:lnTo>
                  <a:pt x="15" y="166"/>
                </a:lnTo>
                <a:lnTo>
                  <a:pt x="13" y="165"/>
                </a:lnTo>
                <a:lnTo>
                  <a:pt x="12" y="162"/>
                </a:lnTo>
                <a:lnTo>
                  <a:pt x="11" y="159"/>
                </a:lnTo>
                <a:lnTo>
                  <a:pt x="11" y="85"/>
                </a:lnTo>
                <a:lnTo>
                  <a:pt x="11" y="85"/>
                </a:lnTo>
                <a:lnTo>
                  <a:pt x="12" y="82"/>
                </a:lnTo>
                <a:lnTo>
                  <a:pt x="13" y="81"/>
                </a:lnTo>
                <a:lnTo>
                  <a:pt x="15" y="80"/>
                </a:lnTo>
                <a:lnTo>
                  <a:pt x="17" y="78"/>
                </a:lnTo>
                <a:lnTo>
                  <a:pt x="70" y="78"/>
                </a:lnTo>
                <a:lnTo>
                  <a:pt x="136" y="14"/>
                </a:lnTo>
                <a:lnTo>
                  <a:pt x="136" y="14"/>
                </a:lnTo>
                <a:lnTo>
                  <a:pt x="138" y="12"/>
                </a:lnTo>
                <a:lnTo>
                  <a:pt x="140" y="11"/>
                </a:lnTo>
                <a:lnTo>
                  <a:pt x="140" y="11"/>
                </a:lnTo>
                <a:lnTo>
                  <a:pt x="143" y="12"/>
                </a:lnTo>
                <a:lnTo>
                  <a:pt x="146" y="14"/>
                </a:lnTo>
                <a:lnTo>
                  <a:pt x="147" y="15"/>
                </a:lnTo>
                <a:lnTo>
                  <a:pt x="147" y="18"/>
                </a:lnTo>
                <a:lnTo>
                  <a:pt x="147" y="68"/>
                </a:lnTo>
                <a:lnTo>
                  <a:pt x="158" y="68"/>
                </a:lnTo>
                <a:lnTo>
                  <a:pt x="158" y="18"/>
                </a:lnTo>
                <a:lnTo>
                  <a:pt x="158" y="18"/>
                </a:lnTo>
                <a:lnTo>
                  <a:pt x="156" y="11"/>
                </a:lnTo>
                <a:lnTo>
                  <a:pt x="154" y="5"/>
                </a:lnTo>
                <a:lnTo>
                  <a:pt x="147" y="1"/>
                </a:lnTo>
                <a:lnTo>
                  <a:pt x="140" y="0"/>
                </a:lnTo>
                <a:lnTo>
                  <a:pt x="140" y="0"/>
                </a:lnTo>
                <a:lnTo>
                  <a:pt x="133" y="1"/>
                </a:lnTo>
                <a:lnTo>
                  <a:pt x="128" y="5"/>
                </a:lnTo>
                <a:lnTo>
                  <a:pt x="66" y="68"/>
                </a:lnTo>
                <a:lnTo>
                  <a:pt x="17" y="68"/>
                </a:lnTo>
                <a:lnTo>
                  <a:pt x="17" y="68"/>
                </a:lnTo>
                <a:lnTo>
                  <a:pt x="11" y="69"/>
                </a:lnTo>
                <a:lnTo>
                  <a:pt x="5" y="73"/>
                </a:lnTo>
                <a:lnTo>
                  <a:pt x="1" y="78"/>
                </a:lnTo>
                <a:lnTo>
                  <a:pt x="0" y="85"/>
                </a:lnTo>
                <a:lnTo>
                  <a:pt x="0" y="159"/>
                </a:lnTo>
                <a:lnTo>
                  <a:pt x="0" y="159"/>
                </a:lnTo>
                <a:lnTo>
                  <a:pt x="1" y="166"/>
                </a:lnTo>
                <a:lnTo>
                  <a:pt x="5" y="172"/>
                </a:lnTo>
                <a:lnTo>
                  <a:pt x="11" y="176"/>
                </a:lnTo>
                <a:lnTo>
                  <a:pt x="17" y="177"/>
                </a:lnTo>
                <a:lnTo>
                  <a:pt x="66" y="177"/>
                </a:lnTo>
                <a:lnTo>
                  <a:pt x="128" y="239"/>
                </a:lnTo>
                <a:lnTo>
                  <a:pt x="128" y="239"/>
                </a:lnTo>
                <a:lnTo>
                  <a:pt x="133" y="243"/>
                </a:lnTo>
                <a:lnTo>
                  <a:pt x="140" y="244"/>
                </a:lnTo>
                <a:lnTo>
                  <a:pt x="140" y="244"/>
                </a:lnTo>
                <a:lnTo>
                  <a:pt x="147" y="243"/>
                </a:lnTo>
                <a:lnTo>
                  <a:pt x="154" y="239"/>
                </a:lnTo>
                <a:lnTo>
                  <a:pt x="156" y="234"/>
                </a:lnTo>
                <a:lnTo>
                  <a:pt x="158" y="227"/>
                </a:lnTo>
                <a:lnTo>
                  <a:pt x="158" y="174"/>
                </a:lnTo>
                <a:lnTo>
                  <a:pt x="147" y="1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2" name="Freeform 79"/>
          <p:cNvSpPr/>
          <p:nvPr/>
        </p:nvSpPr>
        <p:spPr bwMode="auto">
          <a:xfrm>
            <a:off x="3869955" y="4275787"/>
            <a:ext cx="98656" cy="101124"/>
          </a:xfrm>
          <a:custGeom>
            <a:avLst/>
            <a:gdLst/>
            <a:ahLst/>
            <a:cxnLst>
              <a:cxn ang="0">
                <a:pos x="38" y="65"/>
              </a:cxn>
              <a:cxn ang="0">
                <a:pos x="38" y="38"/>
              </a:cxn>
              <a:cxn ang="0">
                <a:pos x="64" y="38"/>
              </a:cxn>
              <a:cxn ang="0">
                <a:pos x="64" y="27"/>
              </a:cxn>
              <a:cxn ang="0">
                <a:pos x="38" y="27"/>
              </a:cxn>
              <a:cxn ang="0">
                <a:pos x="38" y="0"/>
              </a:cxn>
              <a:cxn ang="0">
                <a:pos x="27" y="0"/>
              </a:cxn>
              <a:cxn ang="0">
                <a:pos x="27" y="27"/>
              </a:cxn>
              <a:cxn ang="0">
                <a:pos x="0" y="27"/>
              </a:cxn>
              <a:cxn ang="0">
                <a:pos x="0" y="38"/>
              </a:cxn>
              <a:cxn ang="0">
                <a:pos x="27" y="38"/>
              </a:cxn>
              <a:cxn ang="0">
                <a:pos x="27" y="65"/>
              </a:cxn>
              <a:cxn ang="0">
                <a:pos x="38" y="65"/>
              </a:cxn>
            </a:cxnLst>
            <a:rect l="0" t="0" r="r" b="b"/>
            <a:pathLst>
              <a:path w="64" h="65">
                <a:moveTo>
                  <a:pt x="38" y="65"/>
                </a:moveTo>
                <a:lnTo>
                  <a:pt x="38" y="38"/>
                </a:lnTo>
                <a:lnTo>
                  <a:pt x="64" y="38"/>
                </a:lnTo>
                <a:lnTo>
                  <a:pt x="64" y="27"/>
                </a:lnTo>
                <a:lnTo>
                  <a:pt x="38" y="27"/>
                </a:lnTo>
                <a:lnTo>
                  <a:pt x="38" y="0"/>
                </a:lnTo>
                <a:lnTo>
                  <a:pt x="27" y="0"/>
                </a:lnTo>
                <a:lnTo>
                  <a:pt x="27" y="27"/>
                </a:lnTo>
                <a:lnTo>
                  <a:pt x="0" y="27"/>
                </a:lnTo>
                <a:lnTo>
                  <a:pt x="0" y="38"/>
                </a:lnTo>
                <a:lnTo>
                  <a:pt x="27" y="38"/>
                </a:lnTo>
                <a:lnTo>
                  <a:pt x="27" y="65"/>
                </a:lnTo>
                <a:lnTo>
                  <a:pt x="38" y="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3" name="Freeform 80"/>
          <p:cNvSpPr/>
          <p:nvPr/>
        </p:nvSpPr>
        <p:spPr bwMode="auto">
          <a:xfrm>
            <a:off x="4499462" y="4142489"/>
            <a:ext cx="248985" cy="372321"/>
          </a:xfrm>
          <a:custGeom>
            <a:avLst/>
            <a:gdLst/>
            <a:ahLst/>
            <a:cxnLst>
              <a:cxn ang="0">
                <a:pos x="147" y="227"/>
              </a:cxn>
              <a:cxn ang="0">
                <a:pos x="147" y="230"/>
              </a:cxn>
              <a:cxn ang="0">
                <a:pos x="143" y="234"/>
              </a:cxn>
              <a:cxn ang="0">
                <a:pos x="140" y="234"/>
              </a:cxn>
              <a:cxn ang="0">
                <a:pos x="136" y="232"/>
              </a:cxn>
              <a:cxn ang="0">
                <a:pos x="17" y="166"/>
              </a:cxn>
              <a:cxn ang="0">
                <a:pos x="15" y="166"/>
              </a:cxn>
              <a:cxn ang="0">
                <a:pos x="12" y="162"/>
              </a:cxn>
              <a:cxn ang="0">
                <a:pos x="10" y="85"/>
              </a:cxn>
              <a:cxn ang="0">
                <a:pos x="12" y="82"/>
              </a:cxn>
              <a:cxn ang="0">
                <a:pos x="15" y="80"/>
              </a:cxn>
              <a:cxn ang="0">
                <a:pos x="70" y="78"/>
              </a:cxn>
              <a:cxn ang="0">
                <a:pos x="136" y="14"/>
              </a:cxn>
              <a:cxn ang="0">
                <a:pos x="140" y="11"/>
              </a:cxn>
              <a:cxn ang="0">
                <a:pos x="143" y="12"/>
              </a:cxn>
              <a:cxn ang="0">
                <a:pos x="147" y="15"/>
              </a:cxn>
              <a:cxn ang="0">
                <a:pos x="147" y="68"/>
              </a:cxn>
              <a:cxn ang="0">
                <a:pos x="158" y="18"/>
              </a:cxn>
              <a:cxn ang="0">
                <a:pos x="156" y="11"/>
              </a:cxn>
              <a:cxn ang="0">
                <a:pos x="147" y="1"/>
              </a:cxn>
              <a:cxn ang="0">
                <a:pos x="140" y="0"/>
              </a:cxn>
              <a:cxn ang="0">
                <a:pos x="128" y="5"/>
              </a:cxn>
              <a:cxn ang="0">
                <a:pos x="17" y="68"/>
              </a:cxn>
              <a:cxn ang="0">
                <a:pos x="10" y="69"/>
              </a:cxn>
              <a:cxn ang="0">
                <a:pos x="1" y="78"/>
              </a:cxn>
              <a:cxn ang="0">
                <a:pos x="0" y="159"/>
              </a:cxn>
              <a:cxn ang="0">
                <a:pos x="1" y="166"/>
              </a:cxn>
              <a:cxn ang="0">
                <a:pos x="10" y="176"/>
              </a:cxn>
              <a:cxn ang="0">
                <a:pos x="66" y="177"/>
              </a:cxn>
              <a:cxn ang="0">
                <a:pos x="128" y="239"/>
              </a:cxn>
              <a:cxn ang="0">
                <a:pos x="140" y="244"/>
              </a:cxn>
              <a:cxn ang="0">
                <a:pos x="147" y="243"/>
              </a:cxn>
              <a:cxn ang="0">
                <a:pos x="156" y="234"/>
              </a:cxn>
              <a:cxn ang="0">
                <a:pos x="158" y="174"/>
              </a:cxn>
            </a:cxnLst>
            <a:rect l="0" t="0" r="r" b="b"/>
            <a:pathLst>
              <a:path w="158" h="244">
                <a:moveTo>
                  <a:pt x="147" y="174"/>
                </a:moveTo>
                <a:lnTo>
                  <a:pt x="147" y="227"/>
                </a:lnTo>
                <a:lnTo>
                  <a:pt x="147" y="227"/>
                </a:lnTo>
                <a:lnTo>
                  <a:pt x="147" y="230"/>
                </a:lnTo>
                <a:lnTo>
                  <a:pt x="145" y="232"/>
                </a:lnTo>
                <a:lnTo>
                  <a:pt x="143" y="234"/>
                </a:lnTo>
                <a:lnTo>
                  <a:pt x="140" y="234"/>
                </a:lnTo>
                <a:lnTo>
                  <a:pt x="140" y="234"/>
                </a:lnTo>
                <a:lnTo>
                  <a:pt x="137" y="234"/>
                </a:lnTo>
                <a:lnTo>
                  <a:pt x="136" y="232"/>
                </a:lnTo>
                <a:lnTo>
                  <a:pt x="70" y="166"/>
                </a:lnTo>
                <a:lnTo>
                  <a:pt x="17" y="166"/>
                </a:lnTo>
                <a:lnTo>
                  <a:pt x="17" y="166"/>
                </a:lnTo>
                <a:lnTo>
                  <a:pt x="15" y="166"/>
                </a:lnTo>
                <a:lnTo>
                  <a:pt x="13" y="165"/>
                </a:lnTo>
                <a:lnTo>
                  <a:pt x="12" y="162"/>
                </a:lnTo>
                <a:lnTo>
                  <a:pt x="10" y="159"/>
                </a:lnTo>
                <a:lnTo>
                  <a:pt x="10" y="85"/>
                </a:lnTo>
                <a:lnTo>
                  <a:pt x="10" y="85"/>
                </a:lnTo>
                <a:lnTo>
                  <a:pt x="12" y="82"/>
                </a:lnTo>
                <a:lnTo>
                  <a:pt x="13" y="81"/>
                </a:lnTo>
                <a:lnTo>
                  <a:pt x="15" y="80"/>
                </a:lnTo>
                <a:lnTo>
                  <a:pt x="17" y="78"/>
                </a:lnTo>
                <a:lnTo>
                  <a:pt x="70" y="78"/>
                </a:lnTo>
                <a:lnTo>
                  <a:pt x="136" y="14"/>
                </a:lnTo>
                <a:lnTo>
                  <a:pt x="136" y="14"/>
                </a:lnTo>
                <a:lnTo>
                  <a:pt x="137" y="12"/>
                </a:lnTo>
                <a:lnTo>
                  <a:pt x="140" y="11"/>
                </a:lnTo>
                <a:lnTo>
                  <a:pt x="140" y="11"/>
                </a:lnTo>
                <a:lnTo>
                  <a:pt x="143" y="12"/>
                </a:lnTo>
                <a:lnTo>
                  <a:pt x="145" y="14"/>
                </a:lnTo>
                <a:lnTo>
                  <a:pt x="147" y="15"/>
                </a:lnTo>
                <a:lnTo>
                  <a:pt x="147" y="18"/>
                </a:lnTo>
                <a:lnTo>
                  <a:pt x="147" y="68"/>
                </a:lnTo>
                <a:lnTo>
                  <a:pt x="158" y="68"/>
                </a:lnTo>
                <a:lnTo>
                  <a:pt x="158" y="18"/>
                </a:lnTo>
                <a:lnTo>
                  <a:pt x="158" y="18"/>
                </a:lnTo>
                <a:lnTo>
                  <a:pt x="156" y="11"/>
                </a:lnTo>
                <a:lnTo>
                  <a:pt x="154" y="5"/>
                </a:lnTo>
                <a:lnTo>
                  <a:pt x="147" y="1"/>
                </a:lnTo>
                <a:lnTo>
                  <a:pt x="140" y="0"/>
                </a:lnTo>
                <a:lnTo>
                  <a:pt x="140" y="0"/>
                </a:lnTo>
                <a:lnTo>
                  <a:pt x="133" y="1"/>
                </a:lnTo>
                <a:lnTo>
                  <a:pt x="128" y="5"/>
                </a:lnTo>
                <a:lnTo>
                  <a:pt x="66" y="68"/>
                </a:lnTo>
                <a:lnTo>
                  <a:pt x="17" y="68"/>
                </a:lnTo>
                <a:lnTo>
                  <a:pt x="17" y="68"/>
                </a:lnTo>
                <a:lnTo>
                  <a:pt x="10" y="69"/>
                </a:lnTo>
                <a:lnTo>
                  <a:pt x="5" y="73"/>
                </a:lnTo>
                <a:lnTo>
                  <a:pt x="1" y="78"/>
                </a:lnTo>
                <a:lnTo>
                  <a:pt x="0" y="85"/>
                </a:lnTo>
                <a:lnTo>
                  <a:pt x="0" y="159"/>
                </a:lnTo>
                <a:lnTo>
                  <a:pt x="0" y="159"/>
                </a:lnTo>
                <a:lnTo>
                  <a:pt x="1" y="166"/>
                </a:lnTo>
                <a:lnTo>
                  <a:pt x="5" y="172"/>
                </a:lnTo>
                <a:lnTo>
                  <a:pt x="10" y="176"/>
                </a:lnTo>
                <a:lnTo>
                  <a:pt x="17" y="177"/>
                </a:lnTo>
                <a:lnTo>
                  <a:pt x="66" y="177"/>
                </a:lnTo>
                <a:lnTo>
                  <a:pt x="128" y="239"/>
                </a:lnTo>
                <a:lnTo>
                  <a:pt x="128" y="239"/>
                </a:lnTo>
                <a:lnTo>
                  <a:pt x="133" y="243"/>
                </a:lnTo>
                <a:lnTo>
                  <a:pt x="140" y="244"/>
                </a:lnTo>
                <a:lnTo>
                  <a:pt x="140" y="244"/>
                </a:lnTo>
                <a:lnTo>
                  <a:pt x="147" y="243"/>
                </a:lnTo>
                <a:lnTo>
                  <a:pt x="154" y="239"/>
                </a:lnTo>
                <a:lnTo>
                  <a:pt x="156" y="234"/>
                </a:lnTo>
                <a:lnTo>
                  <a:pt x="158" y="227"/>
                </a:lnTo>
                <a:lnTo>
                  <a:pt x="158" y="174"/>
                </a:lnTo>
                <a:lnTo>
                  <a:pt x="147" y="1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4687375" y="4317157"/>
            <a:ext cx="103352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5" name="Freeform 82"/>
          <p:cNvSpPr/>
          <p:nvPr/>
        </p:nvSpPr>
        <p:spPr bwMode="auto">
          <a:xfrm>
            <a:off x="5260509" y="4142489"/>
            <a:ext cx="248985" cy="372321"/>
          </a:xfrm>
          <a:custGeom>
            <a:avLst/>
            <a:gdLst/>
            <a:ahLst/>
            <a:cxnLst>
              <a:cxn ang="0">
                <a:pos x="147" y="227"/>
              </a:cxn>
              <a:cxn ang="0">
                <a:pos x="147" y="228"/>
              </a:cxn>
              <a:cxn ang="0">
                <a:pos x="143" y="232"/>
              </a:cxn>
              <a:cxn ang="0">
                <a:pos x="140" y="234"/>
              </a:cxn>
              <a:cxn ang="0">
                <a:pos x="136" y="231"/>
              </a:cxn>
              <a:cxn ang="0">
                <a:pos x="18" y="166"/>
              </a:cxn>
              <a:cxn ang="0">
                <a:pos x="15" y="165"/>
              </a:cxn>
              <a:cxn ang="0">
                <a:pos x="11" y="161"/>
              </a:cxn>
              <a:cxn ang="0">
                <a:pos x="11" y="85"/>
              </a:cxn>
              <a:cxn ang="0">
                <a:pos x="11" y="82"/>
              </a:cxn>
              <a:cxn ang="0">
                <a:pos x="15" y="78"/>
              </a:cxn>
              <a:cxn ang="0">
                <a:pos x="70" y="78"/>
              </a:cxn>
              <a:cxn ang="0">
                <a:pos x="136" y="12"/>
              </a:cxn>
              <a:cxn ang="0">
                <a:pos x="140" y="11"/>
              </a:cxn>
              <a:cxn ang="0">
                <a:pos x="143" y="11"/>
              </a:cxn>
              <a:cxn ang="0">
                <a:pos x="147" y="15"/>
              </a:cxn>
              <a:cxn ang="0">
                <a:pos x="147" y="68"/>
              </a:cxn>
              <a:cxn ang="0">
                <a:pos x="158" y="18"/>
              </a:cxn>
              <a:cxn ang="0">
                <a:pos x="157" y="11"/>
              </a:cxn>
              <a:cxn ang="0">
                <a:pos x="147" y="1"/>
              </a:cxn>
              <a:cxn ang="0">
                <a:pos x="140" y="0"/>
              </a:cxn>
              <a:cxn ang="0">
                <a:pos x="128" y="5"/>
              </a:cxn>
              <a:cxn ang="0">
                <a:pos x="18" y="68"/>
              </a:cxn>
              <a:cxn ang="0">
                <a:pos x="11" y="69"/>
              </a:cxn>
              <a:cxn ang="0">
                <a:pos x="1" y="78"/>
              </a:cxn>
              <a:cxn ang="0">
                <a:pos x="0" y="159"/>
              </a:cxn>
              <a:cxn ang="0">
                <a:pos x="1" y="166"/>
              </a:cxn>
              <a:cxn ang="0">
                <a:pos x="11" y="176"/>
              </a:cxn>
              <a:cxn ang="0">
                <a:pos x="66" y="177"/>
              </a:cxn>
              <a:cxn ang="0">
                <a:pos x="128" y="239"/>
              </a:cxn>
              <a:cxn ang="0">
                <a:pos x="140" y="244"/>
              </a:cxn>
              <a:cxn ang="0">
                <a:pos x="147" y="243"/>
              </a:cxn>
              <a:cxn ang="0">
                <a:pos x="157" y="234"/>
              </a:cxn>
              <a:cxn ang="0">
                <a:pos x="158" y="174"/>
              </a:cxn>
            </a:cxnLst>
            <a:rect l="0" t="0" r="r" b="b"/>
            <a:pathLst>
              <a:path w="158" h="244">
                <a:moveTo>
                  <a:pt x="147" y="174"/>
                </a:moveTo>
                <a:lnTo>
                  <a:pt x="147" y="227"/>
                </a:lnTo>
                <a:lnTo>
                  <a:pt x="147" y="227"/>
                </a:lnTo>
                <a:lnTo>
                  <a:pt x="147" y="228"/>
                </a:lnTo>
                <a:lnTo>
                  <a:pt x="146" y="231"/>
                </a:lnTo>
                <a:lnTo>
                  <a:pt x="143" y="232"/>
                </a:lnTo>
                <a:lnTo>
                  <a:pt x="140" y="234"/>
                </a:lnTo>
                <a:lnTo>
                  <a:pt x="140" y="234"/>
                </a:lnTo>
                <a:lnTo>
                  <a:pt x="138" y="232"/>
                </a:lnTo>
                <a:lnTo>
                  <a:pt x="136" y="231"/>
                </a:lnTo>
                <a:lnTo>
                  <a:pt x="70" y="166"/>
                </a:lnTo>
                <a:lnTo>
                  <a:pt x="18" y="166"/>
                </a:lnTo>
                <a:lnTo>
                  <a:pt x="18" y="166"/>
                </a:lnTo>
                <a:lnTo>
                  <a:pt x="15" y="165"/>
                </a:lnTo>
                <a:lnTo>
                  <a:pt x="14" y="163"/>
                </a:lnTo>
                <a:lnTo>
                  <a:pt x="11" y="161"/>
                </a:lnTo>
                <a:lnTo>
                  <a:pt x="11" y="159"/>
                </a:lnTo>
                <a:lnTo>
                  <a:pt x="11" y="85"/>
                </a:lnTo>
                <a:lnTo>
                  <a:pt x="11" y="85"/>
                </a:lnTo>
                <a:lnTo>
                  <a:pt x="11" y="82"/>
                </a:lnTo>
                <a:lnTo>
                  <a:pt x="14" y="80"/>
                </a:lnTo>
                <a:lnTo>
                  <a:pt x="15" y="78"/>
                </a:lnTo>
                <a:lnTo>
                  <a:pt x="18" y="78"/>
                </a:lnTo>
                <a:lnTo>
                  <a:pt x="70" y="78"/>
                </a:lnTo>
                <a:lnTo>
                  <a:pt x="136" y="12"/>
                </a:lnTo>
                <a:lnTo>
                  <a:pt x="136" y="12"/>
                </a:lnTo>
                <a:lnTo>
                  <a:pt x="138" y="11"/>
                </a:lnTo>
                <a:lnTo>
                  <a:pt x="140" y="11"/>
                </a:lnTo>
                <a:lnTo>
                  <a:pt x="140" y="11"/>
                </a:lnTo>
                <a:lnTo>
                  <a:pt x="143" y="11"/>
                </a:lnTo>
                <a:lnTo>
                  <a:pt x="146" y="12"/>
                </a:lnTo>
                <a:lnTo>
                  <a:pt x="147" y="15"/>
                </a:lnTo>
                <a:lnTo>
                  <a:pt x="147" y="18"/>
                </a:lnTo>
                <a:lnTo>
                  <a:pt x="147" y="68"/>
                </a:lnTo>
                <a:lnTo>
                  <a:pt x="158" y="68"/>
                </a:lnTo>
                <a:lnTo>
                  <a:pt x="158" y="18"/>
                </a:lnTo>
                <a:lnTo>
                  <a:pt x="158" y="18"/>
                </a:lnTo>
                <a:lnTo>
                  <a:pt x="157" y="11"/>
                </a:lnTo>
                <a:lnTo>
                  <a:pt x="153" y="5"/>
                </a:lnTo>
                <a:lnTo>
                  <a:pt x="147" y="1"/>
                </a:lnTo>
                <a:lnTo>
                  <a:pt x="140" y="0"/>
                </a:lnTo>
                <a:lnTo>
                  <a:pt x="140" y="0"/>
                </a:lnTo>
                <a:lnTo>
                  <a:pt x="134" y="1"/>
                </a:lnTo>
                <a:lnTo>
                  <a:pt x="128" y="5"/>
                </a:lnTo>
                <a:lnTo>
                  <a:pt x="66" y="68"/>
                </a:lnTo>
                <a:lnTo>
                  <a:pt x="18" y="68"/>
                </a:lnTo>
                <a:lnTo>
                  <a:pt x="18" y="68"/>
                </a:lnTo>
                <a:lnTo>
                  <a:pt x="11" y="69"/>
                </a:lnTo>
                <a:lnTo>
                  <a:pt x="5" y="73"/>
                </a:lnTo>
                <a:lnTo>
                  <a:pt x="1" y="78"/>
                </a:lnTo>
                <a:lnTo>
                  <a:pt x="0" y="85"/>
                </a:lnTo>
                <a:lnTo>
                  <a:pt x="0" y="159"/>
                </a:lnTo>
                <a:lnTo>
                  <a:pt x="0" y="159"/>
                </a:lnTo>
                <a:lnTo>
                  <a:pt x="1" y="166"/>
                </a:lnTo>
                <a:lnTo>
                  <a:pt x="5" y="172"/>
                </a:lnTo>
                <a:lnTo>
                  <a:pt x="11" y="176"/>
                </a:lnTo>
                <a:lnTo>
                  <a:pt x="18" y="177"/>
                </a:lnTo>
                <a:lnTo>
                  <a:pt x="66" y="177"/>
                </a:lnTo>
                <a:lnTo>
                  <a:pt x="128" y="239"/>
                </a:lnTo>
                <a:lnTo>
                  <a:pt x="128" y="239"/>
                </a:lnTo>
                <a:lnTo>
                  <a:pt x="134" y="243"/>
                </a:lnTo>
                <a:lnTo>
                  <a:pt x="140" y="244"/>
                </a:lnTo>
                <a:lnTo>
                  <a:pt x="140" y="244"/>
                </a:lnTo>
                <a:lnTo>
                  <a:pt x="147" y="243"/>
                </a:lnTo>
                <a:lnTo>
                  <a:pt x="153" y="239"/>
                </a:lnTo>
                <a:lnTo>
                  <a:pt x="157" y="234"/>
                </a:lnTo>
                <a:lnTo>
                  <a:pt x="158" y="227"/>
                </a:lnTo>
                <a:lnTo>
                  <a:pt x="158" y="174"/>
                </a:lnTo>
                <a:lnTo>
                  <a:pt x="147" y="1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6" name="Freeform 83"/>
          <p:cNvSpPr/>
          <p:nvPr/>
        </p:nvSpPr>
        <p:spPr bwMode="auto">
          <a:xfrm>
            <a:off x="5528282" y="4294174"/>
            <a:ext cx="32887" cy="68949"/>
          </a:xfrm>
          <a:custGeom>
            <a:avLst/>
            <a:gdLst/>
            <a:ahLst/>
            <a:cxnLst>
              <a:cxn ang="0">
                <a:pos x="9" y="45"/>
              </a:cxn>
              <a:cxn ang="0">
                <a:pos x="9" y="45"/>
              </a:cxn>
              <a:cxn ang="0">
                <a:pos x="7" y="45"/>
              </a:cxn>
              <a:cxn ang="0">
                <a:pos x="7" y="45"/>
              </a:cxn>
              <a:cxn ang="0">
                <a:pos x="4" y="45"/>
              </a:cxn>
              <a:cxn ang="0">
                <a:pos x="3" y="43"/>
              </a:cxn>
              <a:cxn ang="0">
                <a:pos x="1" y="40"/>
              </a:cxn>
              <a:cxn ang="0">
                <a:pos x="0" y="38"/>
              </a:cxn>
              <a:cxn ang="0">
                <a:pos x="0" y="38"/>
              </a:cxn>
              <a:cxn ang="0">
                <a:pos x="1" y="36"/>
              </a:cxn>
              <a:cxn ang="0">
                <a:pos x="3" y="35"/>
              </a:cxn>
              <a:cxn ang="0">
                <a:pos x="7" y="32"/>
              </a:cxn>
              <a:cxn ang="0">
                <a:pos x="9" y="28"/>
              </a:cxn>
              <a:cxn ang="0">
                <a:pos x="11" y="26"/>
              </a:cxn>
              <a:cxn ang="0">
                <a:pos x="12" y="22"/>
              </a:cxn>
              <a:cxn ang="0">
                <a:pos x="12" y="22"/>
              </a:cxn>
              <a:cxn ang="0">
                <a:pos x="11" y="19"/>
              </a:cxn>
              <a:cxn ang="0">
                <a:pos x="9" y="16"/>
              </a:cxn>
              <a:cxn ang="0">
                <a:pos x="7" y="12"/>
              </a:cxn>
              <a:cxn ang="0">
                <a:pos x="3" y="9"/>
              </a:cxn>
              <a:cxn ang="0">
                <a:pos x="1" y="8"/>
              </a:cxn>
              <a:cxn ang="0">
                <a:pos x="0" y="5"/>
              </a:cxn>
              <a:cxn ang="0">
                <a:pos x="0" y="5"/>
              </a:cxn>
              <a:cxn ang="0">
                <a:pos x="1" y="3"/>
              </a:cxn>
              <a:cxn ang="0">
                <a:pos x="3" y="1"/>
              </a:cxn>
              <a:cxn ang="0">
                <a:pos x="4" y="0"/>
              </a:cxn>
              <a:cxn ang="0">
                <a:pos x="7" y="0"/>
              </a:cxn>
              <a:cxn ang="0">
                <a:pos x="7" y="0"/>
              </a:cxn>
              <a:cxn ang="0">
                <a:pos x="9" y="0"/>
              </a:cxn>
              <a:cxn ang="0">
                <a:pos x="9" y="0"/>
              </a:cxn>
              <a:cxn ang="0">
                <a:pos x="15" y="4"/>
              </a:cxn>
              <a:cxn ang="0">
                <a:pos x="20" y="8"/>
              </a:cxn>
              <a:cxn ang="0">
                <a:pos x="23" y="15"/>
              </a:cxn>
              <a:cxn ang="0">
                <a:pos x="23" y="22"/>
              </a:cxn>
              <a:cxn ang="0">
                <a:pos x="23" y="22"/>
              </a:cxn>
              <a:cxn ang="0">
                <a:pos x="23" y="28"/>
              </a:cxn>
              <a:cxn ang="0">
                <a:pos x="20" y="35"/>
              </a:cxn>
              <a:cxn ang="0">
                <a:pos x="15" y="40"/>
              </a:cxn>
              <a:cxn ang="0">
                <a:pos x="9" y="45"/>
              </a:cxn>
              <a:cxn ang="0">
                <a:pos x="9" y="45"/>
              </a:cxn>
            </a:cxnLst>
            <a:rect l="0" t="0" r="r" b="b"/>
            <a:pathLst>
              <a:path w="23" h="45">
                <a:moveTo>
                  <a:pt x="9" y="45"/>
                </a:moveTo>
                <a:lnTo>
                  <a:pt x="9" y="45"/>
                </a:lnTo>
                <a:lnTo>
                  <a:pt x="7" y="45"/>
                </a:lnTo>
                <a:lnTo>
                  <a:pt x="7" y="45"/>
                </a:lnTo>
                <a:lnTo>
                  <a:pt x="4" y="45"/>
                </a:lnTo>
                <a:lnTo>
                  <a:pt x="3" y="43"/>
                </a:lnTo>
                <a:lnTo>
                  <a:pt x="1" y="40"/>
                </a:lnTo>
                <a:lnTo>
                  <a:pt x="0" y="38"/>
                </a:lnTo>
                <a:lnTo>
                  <a:pt x="0" y="38"/>
                </a:lnTo>
                <a:lnTo>
                  <a:pt x="1" y="36"/>
                </a:lnTo>
                <a:lnTo>
                  <a:pt x="3" y="35"/>
                </a:lnTo>
                <a:lnTo>
                  <a:pt x="7" y="32"/>
                </a:lnTo>
                <a:lnTo>
                  <a:pt x="9" y="28"/>
                </a:lnTo>
                <a:lnTo>
                  <a:pt x="11" y="26"/>
                </a:lnTo>
                <a:lnTo>
                  <a:pt x="12" y="22"/>
                </a:lnTo>
                <a:lnTo>
                  <a:pt x="12" y="22"/>
                </a:lnTo>
                <a:lnTo>
                  <a:pt x="11" y="19"/>
                </a:lnTo>
                <a:lnTo>
                  <a:pt x="9" y="16"/>
                </a:lnTo>
                <a:lnTo>
                  <a:pt x="7" y="12"/>
                </a:lnTo>
                <a:lnTo>
                  <a:pt x="3" y="9"/>
                </a:lnTo>
                <a:lnTo>
                  <a:pt x="1" y="8"/>
                </a:lnTo>
                <a:lnTo>
                  <a:pt x="0" y="5"/>
                </a:lnTo>
                <a:lnTo>
                  <a:pt x="0" y="5"/>
                </a:lnTo>
                <a:lnTo>
                  <a:pt x="1" y="3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lnTo>
                  <a:pt x="7" y="0"/>
                </a:lnTo>
                <a:lnTo>
                  <a:pt x="9" y="0"/>
                </a:lnTo>
                <a:lnTo>
                  <a:pt x="9" y="0"/>
                </a:lnTo>
                <a:lnTo>
                  <a:pt x="15" y="4"/>
                </a:lnTo>
                <a:lnTo>
                  <a:pt x="20" y="8"/>
                </a:lnTo>
                <a:lnTo>
                  <a:pt x="23" y="15"/>
                </a:lnTo>
                <a:lnTo>
                  <a:pt x="23" y="22"/>
                </a:lnTo>
                <a:lnTo>
                  <a:pt x="23" y="22"/>
                </a:lnTo>
                <a:lnTo>
                  <a:pt x="23" y="28"/>
                </a:lnTo>
                <a:lnTo>
                  <a:pt x="20" y="35"/>
                </a:lnTo>
                <a:lnTo>
                  <a:pt x="15" y="40"/>
                </a:lnTo>
                <a:lnTo>
                  <a:pt x="9" y="45"/>
                </a:lnTo>
                <a:lnTo>
                  <a:pt x="9" y="4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7" name="Freeform 84"/>
          <p:cNvSpPr/>
          <p:nvPr/>
        </p:nvSpPr>
        <p:spPr bwMode="auto">
          <a:xfrm>
            <a:off x="6073232" y="4142489"/>
            <a:ext cx="248985" cy="372321"/>
          </a:xfrm>
          <a:custGeom>
            <a:avLst/>
            <a:gdLst/>
            <a:ahLst/>
            <a:cxnLst>
              <a:cxn ang="0">
                <a:pos x="147" y="227"/>
              </a:cxn>
              <a:cxn ang="0">
                <a:pos x="147" y="228"/>
              </a:cxn>
              <a:cxn ang="0">
                <a:pos x="143" y="232"/>
              </a:cxn>
              <a:cxn ang="0">
                <a:pos x="140" y="234"/>
              </a:cxn>
              <a:cxn ang="0">
                <a:pos x="135" y="231"/>
              </a:cxn>
              <a:cxn ang="0">
                <a:pos x="17" y="166"/>
              </a:cxn>
              <a:cxn ang="0">
                <a:pos x="14" y="165"/>
              </a:cxn>
              <a:cxn ang="0">
                <a:pos x="10" y="161"/>
              </a:cxn>
              <a:cxn ang="0">
                <a:pos x="10" y="85"/>
              </a:cxn>
              <a:cxn ang="0">
                <a:pos x="10" y="82"/>
              </a:cxn>
              <a:cxn ang="0">
                <a:pos x="14" y="78"/>
              </a:cxn>
              <a:cxn ang="0">
                <a:pos x="70" y="78"/>
              </a:cxn>
              <a:cxn ang="0">
                <a:pos x="135" y="12"/>
              </a:cxn>
              <a:cxn ang="0">
                <a:pos x="140" y="11"/>
              </a:cxn>
              <a:cxn ang="0">
                <a:pos x="143" y="11"/>
              </a:cxn>
              <a:cxn ang="0">
                <a:pos x="147" y="15"/>
              </a:cxn>
              <a:cxn ang="0">
                <a:pos x="147" y="68"/>
              </a:cxn>
              <a:cxn ang="0">
                <a:pos x="158" y="18"/>
              </a:cxn>
              <a:cxn ang="0">
                <a:pos x="156" y="11"/>
              </a:cxn>
              <a:cxn ang="0">
                <a:pos x="147" y="1"/>
              </a:cxn>
              <a:cxn ang="0">
                <a:pos x="140" y="0"/>
              </a:cxn>
              <a:cxn ang="0">
                <a:pos x="128" y="5"/>
              </a:cxn>
              <a:cxn ang="0">
                <a:pos x="17" y="68"/>
              </a:cxn>
              <a:cxn ang="0">
                <a:pos x="10" y="69"/>
              </a:cxn>
              <a:cxn ang="0">
                <a:pos x="1" y="78"/>
              </a:cxn>
              <a:cxn ang="0">
                <a:pos x="0" y="159"/>
              </a:cxn>
              <a:cxn ang="0">
                <a:pos x="1" y="166"/>
              </a:cxn>
              <a:cxn ang="0">
                <a:pos x="10" y="176"/>
              </a:cxn>
              <a:cxn ang="0">
                <a:pos x="66" y="177"/>
              </a:cxn>
              <a:cxn ang="0">
                <a:pos x="128" y="239"/>
              </a:cxn>
              <a:cxn ang="0">
                <a:pos x="140" y="244"/>
              </a:cxn>
              <a:cxn ang="0">
                <a:pos x="147" y="243"/>
              </a:cxn>
              <a:cxn ang="0">
                <a:pos x="156" y="234"/>
              </a:cxn>
              <a:cxn ang="0">
                <a:pos x="158" y="174"/>
              </a:cxn>
            </a:cxnLst>
            <a:rect l="0" t="0" r="r" b="b"/>
            <a:pathLst>
              <a:path w="158" h="244">
                <a:moveTo>
                  <a:pt x="147" y="174"/>
                </a:moveTo>
                <a:lnTo>
                  <a:pt x="147" y="227"/>
                </a:lnTo>
                <a:lnTo>
                  <a:pt x="147" y="227"/>
                </a:lnTo>
                <a:lnTo>
                  <a:pt x="147" y="228"/>
                </a:lnTo>
                <a:lnTo>
                  <a:pt x="145" y="231"/>
                </a:lnTo>
                <a:lnTo>
                  <a:pt x="143" y="232"/>
                </a:lnTo>
                <a:lnTo>
                  <a:pt x="140" y="234"/>
                </a:lnTo>
                <a:lnTo>
                  <a:pt x="140" y="234"/>
                </a:lnTo>
                <a:lnTo>
                  <a:pt x="137" y="232"/>
                </a:lnTo>
                <a:lnTo>
                  <a:pt x="135" y="231"/>
                </a:lnTo>
                <a:lnTo>
                  <a:pt x="70" y="166"/>
                </a:lnTo>
                <a:lnTo>
                  <a:pt x="17" y="166"/>
                </a:lnTo>
                <a:lnTo>
                  <a:pt x="17" y="166"/>
                </a:lnTo>
                <a:lnTo>
                  <a:pt x="14" y="165"/>
                </a:lnTo>
                <a:lnTo>
                  <a:pt x="12" y="163"/>
                </a:lnTo>
                <a:lnTo>
                  <a:pt x="10" y="161"/>
                </a:lnTo>
                <a:lnTo>
                  <a:pt x="10" y="159"/>
                </a:lnTo>
                <a:lnTo>
                  <a:pt x="10" y="85"/>
                </a:lnTo>
                <a:lnTo>
                  <a:pt x="10" y="85"/>
                </a:lnTo>
                <a:lnTo>
                  <a:pt x="10" y="82"/>
                </a:lnTo>
                <a:lnTo>
                  <a:pt x="12" y="80"/>
                </a:lnTo>
                <a:lnTo>
                  <a:pt x="14" y="78"/>
                </a:lnTo>
                <a:lnTo>
                  <a:pt x="17" y="78"/>
                </a:lnTo>
                <a:lnTo>
                  <a:pt x="70" y="78"/>
                </a:lnTo>
                <a:lnTo>
                  <a:pt x="135" y="12"/>
                </a:lnTo>
                <a:lnTo>
                  <a:pt x="135" y="12"/>
                </a:lnTo>
                <a:lnTo>
                  <a:pt x="137" y="11"/>
                </a:lnTo>
                <a:lnTo>
                  <a:pt x="140" y="11"/>
                </a:lnTo>
                <a:lnTo>
                  <a:pt x="140" y="11"/>
                </a:lnTo>
                <a:lnTo>
                  <a:pt x="143" y="11"/>
                </a:lnTo>
                <a:lnTo>
                  <a:pt x="145" y="12"/>
                </a:lnTo>
                <a:lnTo>
                  <a:pt x="147" y="15"/>
                </a:lnTo>
                <a:lnTo>
                  <a:pt x="147" y="18"/>
                </a:lnTo>
                <a:lnTo>
                  <a:pt x="147" y="68"/>
                </a:lnTo>
                <a:lnTo>
                  <a:pt x="158" y="68"/>
                </a:lnTo>
                <a:lnTo>
                  <a:pt x="158" y="18"/>
                </a:lnTo>
                <a:lnTo>
                  <a:pt x="158" y="18"/>
                </a:lnTo>
                <a:lnTo>
                  <a:pt x="156" y="11"/>
                </a:lnTo>
                <a:lnTo>
                  <a:pt x="152" y="5"/>
                </a:lnTo>
                <a:lnTo>
                  <a:pt x="147" y="1"/>
                </a:lnTo>
                <a:lnTo>
                  <a:pt x="140" y="0"/>
                </a:lnTo>
                <a:lnTo>
                  <a:pt x="140" y="0"/>
                </a:lnTo>
                <a:lnTo>
                  <a:pt x="133" y="1"/>
                </a:lnTo>
                <a:lnTo>
                  <a:pt x="128" y="5"/>
                </a:lnTo>
                <a:lnTo>
                  <a:pt x="66" y="68"/>
                </a:lnTo>
                <a:lnTo>
                  <a:pt x="17" y="68"/>
                </a:lnTo>
                <a:lnTo>
                  <a:pt x="17" y="68"/>
                </a:lnTo>
                <a:lnTo>
                  <a:pt x="10" y="69"/>
                </a:lnTo>
                <a:lnTo>
                  <a:pt x="5" y="73"/>
                </a:lnTo>
                <a:lnTo>
                  <a:pt x="1" y="78"/>
                </a:lnTo>
                <a:lnTo>
                  <a:pt x="0" y="85"/>
                </a:lnTo>
                <a:lnTo>
                  <a:pt x="0" y="159"/>
                </a:lnTo>
                <a:lnTo>
                  <a:pt x="0" y="159"/>
                </a:lnTo>
                <a:lnTo>
                  <a:pt x="1" y="166"/>
                </a:lnTo>
                <a:lnTo>
                  <a:pt x="5" y="172"/>
                </a:lnTo>
                <a:lnTo>
                  <a:pt x="10" y="176"/>
                </a:lnTo>
                <a:lnTo>
                  <a:pt x="17" y="177"/>
                </a:lnTo>
                <a:lnTo>
                  <a:pt x="66" y="177"/>
                </a:lnTo>
                <a:lnTo>
                  <a:pt x="128" y="239"/>
                </a:lnTo>
                <a:lnTo>
                  <a:pt x="128" y="239"/>
                </a:lnTo>
                <a:lnTo>
                  <a:pt x="133" y="243"/>
                </a:lnTo>
                <a:lnTo>
                  <a:pt x="140" y="244"/>
                </a:lnTo>
                <a:lnTo>
                  <a:pt x="140" y="244"/>
                </a:lnTo>
                <a:lnTo>
                  <a:pt x="147" y="243"/>
                </a:lnTo>
                <a:lnTo>
                  <a:pt x="152" y="239"/>
                </a:lnTo>
                <a:lnTo>
                  <a:pt x="156" y="234"/>
                </a:lnTo>
                <a:lnTo>
                  <a:pt x="158" y="227"/>
                </a:lnTo>
                <a:lnTo>
                  <a:pt x="158" y="174"/>
                </a:lnTo>
                <a:lnTo>
                  <a:pt x="147" y="1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8" name="Freeform 85"/>
          <p:cNvSpPr>
            <a:spLocks noEditPoints="1"/>
          </p:cNvSpPr>
          <p:nvPr/>
        </p:nvSpPr>
        <p:spPr bwMode="auto">
          <a:xfrm>
            <a:off x="6336310" y="4225227"/>
            <a:ext cx="112748" cy="206847"/>
          </a:xfrm>
          <a:custGeom>
            <a:avLst/>
            <a:gdLst/>
            <a:ahLst/>
            <a:cxnLst>
              <a:cxn ang="0">
                <a:pos x="7" y="90"/>
              </a:cxn>
              <a:cxn ang="0">
                <a:pos x="3" y="88"/>
              </a:cxn>
              <a:cxn ang="0">
                <a:pos x="0" y="83"/>
              </a:cxn>
              <a:cxn ang="0">
                <a:pos x="6" y="77"/>
              </a:cxn>
              <a:cxn ang="0">
                <a:pos x="11" y="67"/>
              </a:cxn>
              <a:cxn ang="0">
                <a:pos x="10" y="61"/>
              </a:cxn>
              <a:cxn ang="0">
                <a:pos x="2" y="53"/>
              </a:cxn>
              <a:cxn ang="0">
                <a:pos x="2" y="48"/>
              </a:cxn>
              <a:cxn ang="0">
                <a:pos x="7" y="45"/>
              </a:cxn>
              <a:cxn ang="0">
                <a:pos x="10" y="45"/>
              </a:cxn>
              <a:cxn ang="0">
                <a:pos x="23" y="60"/>
              </a:cxn>
              <a:cxn ang="0">
                <a:pos x="23" y="73"/>
              </a:cxn>
              <a:cxn ang="0">
                <a:pos x="10" y="90"/>
              </a:cxn>
              <a:cxn ang="0">
                <a:pos x="19" y="111"/>
              </a:cxn>
              <a:cxn ang="0">
                <a:pos x="14" y="111"/>
              </a:cxn>
              <a:cxn ang="0">
                <a:pos x="10" y="106"/>
              </a:cxn>
              <a:cxn ang="0">
                <a:pos x="14" y="100"/>
              </a:cxn>
              <a:cxn ang="0">
                <a:pos x="21" y="96"/>
              </a:cxn>
              <a:cxn ang="0">
                <a:pos x="35" y="75"/>
              </a:cxn>
              <a:cxn ang="0">
                <a:pos x="35" y="58"/>
              </a:cxn>
              <a:cxn ang="0">
                <a:pos x="21" y="38"/>
              </a:cxn>
              <a:cxn ang="0">
                <a:pos x="14" y="34"/>
              </a:cxn>
              <a:cxn ang="0">
                <a:pos x="10" y="29"/>
              </a:cxn>
              <a:cxn ang="0">
                <a:pos x="14" y="22"/>
              </a:cxn>
              <a:cxn ang="0">
                <a:pos x="19" y="22"/>
              </a:cxn>
              <a:cxn ang="0">
                <a:pos x="31" y="30"/>
              </a:cxn>
              <a:cxn ang="0">
                <a:pos x="44" y="46"/>
              </a:cxn>
              <a:cxn ang="0">
                <a:pos x="48" y="67"/>
              </a:cxn>
              <a:cxn ang="0">
                <a:pos x="46" y="81"/>
              </a:cxn>
              <a:cxn ang="0">
                <a:pos x="35" y="99"/>
              </a:cxn>
              <a:cxn ang="0">
                <a:pos x="19" y="111"/>
              </a:cxn>
              <a:cxn ang="0">
                <a:pos x="29" y="133"/>
              </a:cxn>
              <a:cxn ang="0">
                <a:pos x="23" y="133"/>
              </a:cxn>
              <a:cxn ang="0">
                <a:pos x="19" y="127"/>
              </a:cxn>
              <a:cxn ang="0">
                <a:pos x="23" y="122"/>
              </a:cxn>
              <a:cxn ang="0">
                <a:pos x="27" y="121"/>
              </a:cxn>
              <a:cxn ang="0">
                <a:pos x="41" y="111"/>
              </a:cxn>
              <a:cxn ang="0">
                <a:pos x="53" y="94"/>
              </a:cxn>
              <a:cxn ang="0">
                <a:pos x="60" y="75"/>
              </a:cxn>
              <a:cxn ang="0">
                <a:pos x="60" y="60"/>
              </a:cxn>
              <a:cxn ang="0">
                <a:pos x="53" y="40"/>
              </a:cxn>
              <a:cxn ang="0">
                <a:pos x="41" y="23"/>
              </a:cxn>
              <a:cxn ang="0">
                <a:pos x="27" y="14"/>
              </a:cxn>
              <a:cxn ang="0">
                <a:pos x="23" y="11"/>
              </a:cxn>
              <a:cxn ang="0">
                <a:pos x="19" y="6"/>
              </a:cxn>
              <a:cxn ang="0">
                <a:pos x="23" y="0"/>
              </a:cxn>
              <a:cxn ang="0">
                <a:pos x="29" y="0"/>
              </a:cxn>
              <a:cxn ang="0">
                <a:pos x="46" y="11"/>
              </a:cxn>
              <a:cxn ang="0">
                <a:pos x="65" y="37"/>
              </a:cxn>
              <a:cxn ang="0">
                <a:pos x="72" y="67"/>
              </a:cxn>
              <a:cxn ang="0">
                <a:pos x="69" y="88"/>
              </a:cxn>
              <a:cxn ang="0">
                <a:pos x="54" y="115"/>
              </a:cxn>
              <a:cxn ang="0">
                <a:pos x="29" y="133"/>
              </a:cxn>
            </a:cxnLst>
            <a:rect l="0" t="0" r="r" b="b"/>
            <a:pathLst>
              <a:path w="72" h="134">
                <a:moveTo>
                  <a:pt x="10" y="90"/>
                </a:moveTo>
                <a:lnTo>
                  <a:pt x="10" y="90"/>
                </a:lnTo>
                <a:lnTo>
                  <a:pt x="7" y="90"/>
                </a:lnTo>
                <a:lnTo>
                  <a:pt x="7" y="90"/>
                </a:lnTo>
                <a:lnTo>
                  <a:pt x="4" y="90"/>
                </a:lnTo>
                <a:lnTo>
                  <a:pt x="3" y="88"/>
                </a:lnTo>
                <a:lnTo>
                  <a:pt x="2" y="85"/>
                </a:lnTo>
                <a:lnTo>
                  <a:pt x="0" y="83"/>
                </a:lnTo>
                <a:lnTo>
                  <a:pt x="0" y="83"/>
                </a:lnTo>
                <a:lnTo>
                  <a:pt x="2" y="81"/>
                </a:lnTo>
                <a:lnTo>
                  <a:pt x="3" y="80"/>
                </a:lnTo>
                <a:lnTo>
                  <a:pt x="6" y="77"/>
                </a:lnTo>
                <a:lnTo>
                  <a:pt x="10" y="73"/>
                </a:lnTo>
                <a:lnTo>
                  <a:pt x="11" y="71"/>
                </a:lnTo>
                <a:lnTo>
                  <a:pt x="11" y="67"/>
                </a:lnTo>
                <a:lnTo>
                  <a:pt x="11" y="67"/>
                </a:lnTo>
                <a:lnTo>
                  <a:pt x="11" y="64"/>
                </a:lnTo>
                <a:lnTo>
                  <a:pt x="10" y="61"/>
                </a:lnTo>
                <a:lnTo>
                  <a:pt x="6" y="57"/>
                </a:lnTo>
                <a:lnTo>
                  <a:pt x="3" y="54"/>
                </a:lnTo>
                <a:lnTo>
                  <a:pt x="2" y="53"/>
                </a:lnTo>
                <a:lnTo>
                  <a:pt x="0" y="50"/>
                </a:lnTo>
                <a:lnTo>
                  <a:pt x="0" y="50"/>
                </a:lnTo>
                <a:lnTo>
                  <a:pt x="2" y="48"/>
                </a:lnTo>
                <a:lnTo>
                  <a:pt x="3" y="46"/>
                </a:lnTo>
                <a:lnTo>
                  <a:pt x="4" y="45"/>
                </a:lnTo>
                <a:lnTo>
                  <a:pt x="7" y="45"/>
                </a:lnTo>
                <a:lnTo>
                  <a:pt x="7" y="45"/>
                </a:lnTo>
                <a:lnTo>
                  <a:pt x="10" y="45"/>
                </a:lnTo>
                <a:lnTo>
                  <a:pt x="10" y="45"/>
                </a:lnTo>
                <a:lnTo>
                  <a:pt x="15" y="49"/>
                </a:lnTo>
                <a:lnTo>
                  <a:pt x="19" y="53"/>
                </a:lnTo>
                <a:lnTo>
                  <a:pt x="23" y="60"/>
                </a:lnTo>
                <a:lnTo>
                  <a:pt x="23" y="67"/>
                </a:lnTo>
                <a:lnTo>
                  <a:pt x="23" y="67"/>
                </a:lnTo>
                <a:lnTo>
                  <a:pt x="23" y="73"/>
                </a:lnTo>
                <a:lnTo>
                  <a:pt x="19" y="80"/>
                </a:lnTo>
                <a:lnTo>
                  <a:pt x="15" y="85"/>
                </a:lnTo>
                <a:lnTo>
                  <a:pt x="10" y="90"/>
                </a:lnTo>
                <a:lnTo>
                  <a:pt x="10" y="90"/>
                </a:lnTo>
                <a:close/>
                <a:moveTo>
                  <a:pt x="19" y="111"/>
                </a:moveTo>
                <a:lnTo>
                  <a:pt x="19" y="111"/>
                </a:lnTo>
                <a:lnTo>
                  <a:pt x="17" y="111"/>
                </a:lnTo>
                <a:lnTo>
                  <a:pt x="17" y="111"/>
                </a:lnTo>
                <a:lnTo>
                  <a:pt x="14" y="111"/>
                </a:lnTo>
                <a:lnTo>
                  <a:pt x="12" y="110"/>
                </a:lnTo>
                <a:lnTo>
                  <a:pt x="11" y="108"/>
                </a:lnTo>
                <a:lnTo>
                  <a:pt x="10" y="106"/>
                </a:lnTo>
                <a:lnTo>
                  <a:pt x="10" y="106"/>
                </a:lnTo>
                <a:lnTo>
                  <a:pt x="11" y="102"/>
                </a:lnTo>
                <a:lnTo>
                  <a:pt x="14" y="100"/>
                </a:lnTo>
                <a:lnTo>
                  <a:pt x="14" y="100"/>
                </a:lnTo>
                <a:lnTo>
                  <a:pt x="21" y="96"/>
                </a:lnTo>
                <a:lnTo>
                  <a:pt x="21" y="96"/>
                </a:lnTo>
                <a:lnTo>
                  <a:pt x="27" y="90"/>
                </a:lnTo>
                <a:lnTo>
                  <a:pt x="31" y="83"/>
                </a:lnTo>
                <a:lnTo>
                  <a:pt x="35" y="75"/>
                </a:lnTo>
                <a:lnTo>
                  <a:pt x="35" y="67"/>
                </a:lnTo>
                <a:lnTo>
                  <a:pt x="35" y="67"/>
                </a:lnTo>
                <a:lnTo>
                  <a:pt x="35" y="58"/>
                </a:lnTo>
                <a:lnTo>
                  <a:pt x="31" y="50"/>
                </a:lnTo>
                <a:lnTo>
                  <a:pt x="27" y="44"/>
                </a:lnTo>
                <a:lnTo>
                  <a:pt x="21" y="38"/>
                </a:lnTo>
                <a:lnTo>
                  <a:pt x="21" y="38"/>
                </a:lnTo>
                <a:lnTo>
                  <a:pt x="14" y="34"/>
                </a:lnTo>
                <a:lnTo>
                  <a:pt x="14" y="34"/>
                </a:lnTo>
                <a:lnTo>
                  <a:pt x="11" y="31"/>
                </a:lnTo>
                <a:lnTo>
                  <a:pt x="10" y="29"/>
                </a:lnTo>
                <a:lnTo>
                  <a:pt x="10" y="29"/>
                </a:lnTo>
                <a:lnTo>
                  <a:pt x="11" y="26"/>
                </a:lnTo>
                <a:lnTo>
                  <a:pt x="12" y="23"/>
                </a:lnTo>
                <a:lnTo>
                  <a:pt x="14" y="22"/>
                </a:lnTo>
                <a:lnTo>
                  <a:pt x="17" y="22"/>
                </a:lnTo>
                <a:lnTo>
                  <a:pt x="17" y="22"/>
                </a:lnTo>
                <a:lnTo>
                  <a:pt x="19" y="22"/>
                </a:lnTo>
                <a:lnTo>
                  <a:pt x="19" y="22"/>
                </a:lnTo>
                <a:lnTo>
                  <a:pt x="25" y="26"/>
                </a:lnTo>
                <a:lnTo>
                  <a:pt x="31" y="30"/>
                </a:lnTo>
                <a:lnTo>
                  <a:pt x="35" y="35"/>
                </a:lnTo>
                <a:lnTo>
                  <a:pt x="39" y="41"/>
                </a:lnTo>
                <a:lnTo>
                  <a:pt x="44" y="46"/>
                </a:lnTo>
                <a:lnTo>
                  <a:pt x="46" y="53"/>
                </a:lnTo>
                <a:lnTo>
                  <a:pt x="48" y="60"/>
                </a:lnTo>
                <a:lnTo>
                  <a:pt x="48" y="67"/>
                </a:lnTo>
                <a:lnTo>
                  <a:pt x="48" y="67"/>
                </a:lnTo>
                <a:lnTo>
                  <a:pt x="48" y="73"/>
                </a:lnTo>
                <a:lnTo>
                  <a:pt x="46" y="81"/>
                </a:lnTo>
                <a:lnTo>
                  <a:pt x="44" y="87"/>
                </a:lnTo>
                <a:lnTo>
                  <a:pt x="39" y="94"/>
                </a:lnTo>
                <a:lnTo>
                  <a:pt x="35" y="99"/>
                </a:lnTo>
                <a:lnTo>
                  <a:pt x="31" y="104"/>
                </a:lnTo>
                <a:lnTo>
                  <a:pt x="25" y="108"/>
                </a:lnTo>
                <a:lnTo>
                  <a:pt x="19" y="111"/>
                </a:lnTo>
                <a:lnTo>
                  <a:pt x="19" y="111"/>
                </a:lnTo>
                <a:close/>
                <a:moveTo>
                  <a:pt x="29" y="133"/>
                </a:moveTo>
                <a:lnTo>
                  <a:pt x="29" y="133"/>
                </a:lnTo>
                <a:lnTo>
                  <a:pt x="26" y="134"/>
                </a:lnTo>
                <a:lnTo>
                  <a:pt x="26" y="134"/>
                </a:lnTo>
                <a:lnTo>
                  <a:pt x="23" y="133"/>
                </a:lnTo>
                <a:lnTo>
                  <a:pt x="22" y="131"/>
                </a:lnTo>
                <a:lnTo>
                  <a:pt x="21" y="130"/>
                </a:lnTo>
                <a:lnTo>
                  <a:pt x="19" y="127"/>
                </a:lnTo>
                <a:lnTo>
                  <a:pt x="19" y="127"/>
                </a:lnTo>
                <a:lnTo>
                  <a:pt x="21" y="125"/>
                </a:lnTo>
                <a:lnTo>
                  <a:pt x="23" y="122"/>
                </a:lnTo>
                <a:lnTo>
                  <a:pt x="23" y="122"/>
                </a:lnTo>
                <a:lnTo>
                  <a:pt x="27" y="121"/>
                </a:lnTo>
                <a:lnTo>
                  <a:pt x="27" y="121"/>
                </a:lnTo>
                <a:lnTo>
                  <a:pt x="35" y="115"/>
                </a:lnTo>
                <a:lnTo>
                  <a:pt x="35" y="115"/>
                </a:lnTo>
                <a:lnTo>
                  <a:pt x="41" y="111"/>
                </a:lnTo>
                <a:lnTo>
                  <a:pt x="46" y="106"/>
                </a:lnTo>
                <a:lnTo>
                  <a:pt x="50" y="100"/>
                </a:lnTo>
                <a:lnTo>
                  <a:pt x="53" y="94"/>
                </a:lnTo>
                <a:lnTo>
                  <a:pt x="56" y="88"/>
                </a:lnTo>
                <a:lnTo>
                  <a:pt x="58" y="81"/>
                </a:lnTo>
                <a:lnTo>
                  <a:pt x="60" y="75"/>
                </a:lnTo>
                <a:lnTo>
                  <a:pt x="60" y="67"/>
                </a:lnTo>
                <a:lnTo>
                  <a:pt x="60" y="67"/>
                </a:lnTo>
                <a:lnTo>
                  <a:pt x="60" y="60"/>
                </a:lnTo>
                <a:lnTo>
                  <a:pt x="58" y="53"/>
                </a:lnTo>
                <a:lnTo>
                  <a:pt x="56" y="46"/>
                </a:lnTo>
                <a:lnTo>
                  <a:pt x="53" y="40"/>
                </a:lnTo>
                <a:lnTo>
                  <a:pt x="50" y="34"/>
                </a:lnTo>
                <a:lnTo>
                  <a:pt x="46" y="27"/>
                </a:lnTo>
                <a:lnTo>
                  <a:pt x="41" y="23"/>
                </a:lnTo>
                <a:lnTo>
                  <a:pt x="35" y="18"/>
                </a:lnTo>
                <a:lnTo>
                  <a:pt x="35" y="18"/>
                </a:lnTo>
                <a:lnTo>
                  <a:pt x="27" y="14"/>
                </a:lnTo>
                <a:lnTo>
                  <a:pt x="27" y="14"/>
                </a:lnTo>
                <a:lnTo>
                  <a:pt x="23" y="11"/>
                </a:lnTo>
                <a:lnTo>
                  <a:pt x="23" y="11"/>
                </a:lnTo>
                <a:lnTo>
                  <a:pt x="21" y="10"/>
                </a:lnTo>
                <a:lnTo>
                  <a:pt x="19" y="6"/>
                </a:lnTo>
                <a:lnTo>
                  <a:pt x="19" y="6"/>
                </a:lnTo>
                <a:lnTo>
                  <a:pt x="21" y="3"/>
                </a:lnTo>
                <a:lnTo>
                  <a:pt x="22" y="2"/>
                </a:lnTo>
                <a:lnTo>
                  <a:pt x="23" y="0"/>
                </a:lnTo>
                <a:lnTo>
                  <a:pt x="26" y="0"/>
                </a:lnTo>
                <a:lnTo>
                  <a:pt x="26" y="0"/>
                </a:lnTo>
                <a:lnTo>
                  <a:pt x="29" y="0"/>
                </a:lnTo>
                <a:lnTo>
                  <a:pt x="29" y="0"/>
                </a:lnTo>
                <a:lnTo>
                  <a:pt x="38" y="6"/>
                </a:lnTo>
                <a:lnTo>
                  <a:pt x="46" y="11"/>
                </a:lnTo>
                <a:lnTo>
                  <a:pt x="54" y="19"/>
                </a:lnTo>
                <a:lnTo>
                  <a:pt x="60" y="27"/>
                </a:lnTo>
                <a:lnTo>
                  <a:pt x="65" y="37"/>
                </a:lnTo>
                <a:lnTo>
                  <a:pt x="69" y="46"/>
                </a:lnTo>
                <a:lnTo>
                  <a:pt x="71" y="56"/>
                </a:lnTo>
                <a:lnTo>
                  <a:pt x="72" y="67"/>
                </a:lnTo>
                <a:lnTo>
                  <a:pt x="72" y="67"/>
                </a:lnTo>
                <a:lnTo>
                  <a:pt x="71" y="77"/>
                </a:lnTo>
                <a:lnTo>
                  <a:pt x="69" y="88"/>
                </a:lnTo>
                <a:lnTo>
                  <a:pt x="65" y="98"/>
                </a:lnTo>
                <a:lnTo>
                  <a:pt x="60" y="107"/>
                </a:lnTo>
                <a:lnTo>
                  <a:pt x="54" y="115"/>
                </a:lnTo>
                <a:lnTo>
                  <a:pt x="46" y="122"/>
                </a:lnTo>
                <a:lnTo>
                  <a:pt x="38" y="129"/>
                </a:lnTo>
                <a:lnTo>
                  <a:pt x="29" y="133"/>
                </a:lnTo>
                <a:lnTo>
                  <a:pt x="29" y="13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9" name="Freeform 86"/>
          <p:cNvSpPr>
            <a:spLocks noEditPoints="1"/>
          </p:cNvSpPr>
          <p:nvPr/>
        </p:nvSpPr>
        <p:spPr bwMode="auto">
          <a:xfrm>
            <a:off x="3625665" y="4923902"/>
            <a:ext cx="408712" cy="395303"/>
          </a:xfrm>
          <a:custGeom>
            <a:avLst/>
            <a:gdLst/>
            <a:ahLst/>
            <a:cxnLst>
              <a:cxn ang="0">
                <a:pos x="224" y="11"/>
              </a:cxn>
              <a:cxn ang="0">
                <a:pos x="235" y="14"/>
              </a:cxn>
              <a:cxn ang="0">
                <a:pos x="243" y="19"/>
              </a:cxn>
              <a:cxn ang="0">
                <a:pos x="248" y="29"/>
              </a:cxn>
              <a:cxn ang="0">
                <a:pos x="251" y="38"/>
              </a:cxn>
              <a:cxn ang="0">
                <a:pos x="251" y="221"/>
              </a:cxn>
              <a:cxn ang="0">
                <a:pos x="248" y="231"/>
              </a:cxn>
              <a:cxn ang="0">
                <a:pos x="243" y="239"/>
              </a:cxn>
              <a:cxn ang="0">
                <a:pos x="235" y="245"/>
              </a:cxn>
              <a:cxn ang="0">
                <a:pos x="224" y="248"/>
              </a:cxn>
              <a:cxn ang="0">
                <a:pos x="37" y="248"/>
              </a:cxn>
              <a:cxn ang="0">
                <a:pos x="28" y="245"/>
              </a:cxn>
              <a:cxn ang="0">
                <a:pos x="19" y="239"/>
              </a:cxn>
              <a:cxn ang="0">
                <a:pos x="13" y="231"/>
              </a:cxn>
              <a:cxn ang="0">
                <a:pos x="10" y="221"/>
              </a:cxn>
              <a:cxn ang="0">
                <a:pos x="10" y="38"/>
              </a:cxn>
              <a:cxn ang="0">
                <a:pos x="13" y="29"/>
              </a:cxn>
              <a:cxn ang="0">
                <a:pos x="19" y="19"/>
              </a:cxn>
              <a:cxn ang="0">
                <a:pos x="28" y="14"/>
              </a:cxn>
              <a:cxn ang="0">
                <a:pos x="37" y="11"/>
              </a:cxn>
              <a:cxn ang="0">
                <a:pos x="224" y="0"/>
              </a:cxn>
              <a:cxn ang="0">
                <a:pos x="37" y="0"/>
              </a:cxn>
              <a:cxn ang="0">
                <a:pos x="24" y="5"/>
              </a:cxn>
              <a:cxn ang="0">
                <a:pos x="12" y="13"/>
              </a:cxn>
              <a:cxn ang="0">
                <a:pos x="4" y="23"/>
              </a:cxn>
              <a:cxn ang="0">
                <a:pos x="0" y="38"/>
              </a:cxn>
              <a:cxn ang="0">
                <a:pos x="0" y="221"/>
              </a:cxn>
              <a:cxn ang="0">
                <a:pos x="4" y="235"/>
              </a:cxn>
              <a:cxn ang="0">
                <a:pos x="12" y="248"/>
              </a:cxn>
              <a:cxn ang="0">
                <a:pos x="24" y="256"/>
              </a:cxn>
              <a:cxn ang="0">
                <a:pos x="37" y="258"/>
              </a:cxn>
              <a:cxn ang="0">
                <a:pos x="224" y="258"/>
              </a:cxn>
              <a:cxn ang="0">
                <a:pos x="239" y="256"/>
              </a:cxn>
              <a:cxn ang="0">
                <a:pos x="251" y="248"/>
              </a:cxn>
              <a:cxn ang="0">
                <a:pos x="259" y="235"/>
              </a:cxn>
              <a:cxn ang="0">
                <a:pos x="262" y="221"/>
              </a:cxn>
              <a:cxn ang="0">
                <a:pos x="262" y="38"/>
              </a:cxn>
              <a:cxn ang="0">
                <a:pos x="259" y="23"/>
              </a:cxn>
              <a:cxn ang="0">
                <a:pos x="251" y="13"/>
              </a:cxn>
              <a:cxn ang="0">
                <a:pos x="239" y="5"/>
              </a:cxn>
              <a:cxn ang="0">
                <a:pos x="224" y="0"/>
              </a:cxn>
            </a:cxnLst>
            <a:rect l="0" t="0" r="r" b="b"/>
            <a:pathLst>
              <a:path w="262" h="258">
                <a:moveTo>
                  <a:pt x="224" y="11"/>
                </a:moveTo>
                <a:lnTo>
                  <a:pt x="224" y="11"/>
                </a:lnTo>
                <a:lnTo>
                  <a:pt x="229" y="13"/>
                </a:lnTo>
                <a:lnTo>
                  <a:pt x="235" y="14"/>
                </a:lnTo>
                <a:lnTo>
                  <a:pt x="239" y="17"/>
                </a:lnTo>
                <a:lnTo>
                  <a:pt x="243" y="19"/>
                </a:lnTo>
                <a:lnTo>
                  <a:pt x="245" y="23"/>
                </a:lnTo>
                <a:lnTo>
                  <a:pt x="248" y="29"/>
                </a:lnTo>
                <a:lnTo>
                  <a:pt x="249" y="33"/>
                </a:lnTo>
                <a:lnTo>
                  <a:pt x="251" y="38"/>
                </a:lnTo>
                <a:lnTo>
                  <a:pt x="251" y="221"/>
                </a:lnTo>
                <a:lnTo>
                  <a:pt x="251" y="221"/>
                </a:lnTo>
                <a:lnTo>
                  <a:pt x="249" y="226"/>
                </a:lnTo>
                <a:lnTo>
                  <a:pt x="248" y="231"/>
                </a:lnTo>
                <a:lnTo>
                  <a:pt x="245" y="235"/>
                </a:lnTo>
                <a:lnTo>
                  <a:pt x="243" y="239"/>
                </a:lnTo>
                <a:lnTo>
                  <a:pt x="239" y="244"/>
                </a:lnTo>
                <a:lnTo>
                  <a:pt x="235" y="245"/>
                </a:lnTo>
                <a:lnTo>
                  <a:pt x="229" y="248"/>
                </a:lnTo>
                <a:lnTo>
                  <a:pt x="224" y="248"/>
                </a:lnTo>
                <a:lnTo>
                  <a:pt x="37" y="248"/>
                </a:lnTo>
                <a:lnTo>
                  <a:pt x="37" y="248"/>
                </a:lnTo>
                <a:lnTo>
                  <a:pt x="32" y="248"/>
                </a:lnTo>
                <a:lnTo>
                  <a:pt x="28" y="245"/>
                </a:lnTo>
                <a:lnTo>
                  <a:pt x="23" y="244"/>
                </a:lnTo>
                <a:lnTo>
                  <a:pt x="19" y="239"/>
                </a:lnTo>
                <a:lnTo>
                  <a:pt x="16" y="235"/>
                </a:lnTo>
                <a:lnTo>
                  <a:pt x="13" y="231"/>
                </a:lnTo>
                <a:lnTo>
                  <a:pt x="12" y="226"/>
                </a:lnTo>
                <a:lnTo>
                  <a:pt x="10" y="221"/>
                </a:lnTo>
                <a:lnTo>
                  <a:pt x="10" y="38"/>
                </a:lnTo>
                <a:lnTo>
                  <a:pt x="10" y="38"/>
                </a:lnTo>
                <a:lnTo>
                  <a:pt x="12" y="33"/>
                </a:lnTo>
                <a:lnTo>
                  <a:pt x="13" y="29"/>
                </a:lnTo>
                <a:lnTo>
                  <a:pt x="16" y="23"/>
                </a:lnTo>
                <a:lnTo>
                  <a:pt x="19" y="19"/>
                </a:lnTo>
                <a:lnTo>
                  <a:pt x="23" y="17"/>
                </a:lnTo>
                <a:lnTo>
                  <a:pt x="28" y="14"/>
                </a:lnTo>
                <a:lnTo>
                  <a:pt x="32" y="13"/>
                </a:lnTo>
                <a:lnTo>
                  <a:pt x="37" y="11"/>
                </a:lnTo>
                <a:lnTo>
                  <a:pt x="224" y="11"/>
                </a:lnTo>
                <a:close/>
                <a:moveTo>
                  <a:pt x="224" y="0"/>
                </a:moveTo>
                <a:lnTo>
                  <a:pt x="37" y="0"/>
                </a:lnTo>
                <a:lnTo>
                  <a:pt x="37" y="0"/>
                </a:lnTo>
                <a:lnTo>
                  <a:pt x="31" y="2"/>
                </a:lnTo>
                <a:lnTo>
                  <a:pt x="24" y="5"/>
                </a:lnTo>
                <a:lnTo>
                  <a:pt x="17" y="7"/>
                </a:lnTo>
                <a:lnTo>
                  <a:pt x="12" y="13"/>
                </a:lnTo>
                <a:lnTo>
                  <a:pt x="6" y="18"/>
                </a:lnTo>
                <a:lnTo>
                  <a:pt x="4" y="23"/>
                </a:lnTo>
                <a:lnTo>
                  <a:pt x="1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1" y="229"/>
                </a:lnTo>
                <a:lnTo>
                  <a:pt x="4" y="235"/>
                </a:lnTo>
                <a:lnTo>
                  <a:pt x="6" y="242"/>
                </a:lnTo>
                <a:lnTo>
                  <a:pt x="12" y="248"/>
                </a:lnTo>
                <a:lnTo>
                  <a:pt x="17" y="252"/>
                </a:lnTo>
                <a:lnTo>
                  <a:pt x="24" y="256"/>
                </a:lnTo>
                <a:lnTo>
                  <a:pt x="31" y="257"/>
                </a:lnTo>
                <a:lnTo>
                  <a:pt x="37" y="258"/>
                </a:lnTo>
                <a:lnTo>
                  <a:pt x="224" y="258"/>
                </a:lnTo>
                <a:lnTo>
                  <a:pt x="224" y="258"/>
                </a:lnTo>
                <a:lnTo>
                  <a:pt x="231" y="257"/>
                </a:lnTo>
                <a:lnTo>
                  <a:pt x="239" y="256"/>
                </a:lnTo>
                <a:lnTo>
                  <a:pt x="244" y="252"/>
                </a:lnTo>
                <a:lnTo>
                  <a:pt x="251" y="248"/>
                </a:lnTo>
                <a:lnTo>
                  <a:pt x="255" y="242"/>
                </a:lnTo>
                <a:lnTo>
                  <a:pt x="259" y="235"/>
                </a:lnTo>
                <a:lnTo>
                  <a:pt x="260" y="229"/>
                </a:lnTo>
                <a:lnTo>
                  <a:pt x="262" y="221"/>
                </a:lnTo>
                <a:lnTo>
                  <a:pt x="262" y="38"/>
                </a:lnTo>
                <a:lnTo>
                  <a:pt x="262" y="38"/>
                </a:lnTo>
                <a:lnTo>
                  <a:pt x="260" y="32"/>
                </a:lnTo>
                <a:lnTo>
                  <a:pt x="259" y="23"/>
                </a:lnTo>
                <a:lnTo>
                  <a:pt x="255" y="18"/>
                </a:lnTo>
                <a:lnTo>
                  <a:pt x="251" y="13"/>
                </a:lnTo>
                <a:lnTo>
                  <a:pt x="244" y="7"/>
                </a:lnTo>
                <a:lnTo>
                  <a:pt x="239" y="5"/>
                </a:lnTo>
                <a:lnTo>
                  <a:pt x="231" y="2"/>
                </a:lnTo>
                <a:lnTo>
                  <a:pt x="224" y="0"/>
                </a:lnTo>
                <a:lnTo>
                  <a:pt x="22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0" name="Freeform 87"/>
          <p:cNvSpPr/>
          <p:nvPr/>
        </p:nvSpPr>
        <p:spPr bwMode="auto">
          <a:xfrm>
            <a:off x="3639761" y="4937689"/>
            <a:ext cx="375825" cy="363128"/>
          </a:xfrm>
          <a:custGeom>
            <a:avLst/>
            <a:gdLst/>
            <a:ahLst/>
            <a:cxnLst>
              <a:cxn ang="0">
                <a:pos x="214" y="0"/>
              </a:cxn>
              <a:cxn ang="0">
                <a:pos x="214" y="0"/>
              </a:cxn>
              <a:cxn ang="0">
                <a:pos x="219" y="2"/>
              </a:cxn>
              <a:cxn ang="0">
                <a:pos x="225" y="3"/>
              </a:cxn>
              <a:cxn ang="0">
                <a:pos x="229" y="6"/>
              </a:cxn>
              <a:cxn ang="0">
                <a:pos x="233" y="8"/>
              </a:cxn>
              <a:cxn ang="0">
                <a:pos x="235" y="12"/>
              </a:cxn>
              <a:cxn ang="0">
                <a:pos x="238" y="18"/>
              </a:cxn>
              <a:cxn ang="0">
                <a:pos x="239" y="22"/>
              </a:cxn>
              <a:cxn ang="0">
                <a:pos x="241" y="27"/>
              </a:cxn>
              <a:cxn ang="0">
                <a:pos x="241" y="210"/>
              </a:cxn>
              <a:cxn ang="0">
                <a:pos x="241" y="210"/>
              </a:cxn>
              <a:cxn ang="0">
                <a:pos x="239" y="215"/>
              </a:cxn>
              <a:cxn ang="0">
                <a:pos x="238" y="220"/>
              </a:cxn>
              <a:cxn ang="0">
                <a:pos x="235" y="224"/>
              </a:cxn>
              <a:cxn ang="0">
                <a:pos x="233" y="228"/>
              </a:cxn>
              <a:cxn ang="0">
                <a:pos x="229" y="233"/>
              </a:cxn>
              <a:cxn ang="0">
                <a:pos x="225" y="234"/>
              </a:cxn>
              <a:cxn ang="0">
                <a:pos x="219" y="237"/>
              </a:cxn>
              <a:cxn ang="0">
                <a:pos x="214" y="237"/>
              </a:cxn>
              <a:cxn ang="0">
                <a:pos x="27" y="237"/>
              </a:cxn>
              <a:cxn ang="0">
                <a:pos x="27" y="237"/>
              </a:cxn>
              <a:cxn ang="0">
                <a:pos x="22" y="237"/>
              </a:cxn>
              <a:cxn ang="0">
                <a:pos x="18" y="234"/>
              </a:cxn>
              <a:cxn ang="0">
                <a:pos x="13" y="233"/>
              </a:cxn>
              <a:cxn ang="0">
                <a:pos x="9" y="228"/>
              </a:cxn>
              <a:cxn ang="0">
                <a:pos x="6" y="224"/>
              </a:cxn>
              <a:cxn ang="0">
                <a:pos x="3" y="220"/>
              </a:cxn>
              <a:cxn ang="0">
                <a:pos x="2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2" y="22"/>
              </a:cxn>
              <a:cxn ang="0">
                <a:pos x="3" y="18"/>
              </a:cxn>
              <a:cxn ang="0">
                <a:pos x="6" y="12"/>
              </a:cxn>
              <a:cxn ang="0">
                <a:pos x="9" y="8"/>
              </a:cxn>
              <a:cxn ang="0">
                <a:pos x="13" y="6"/>
              </a:cxn>
              <a:cxn ang="0">
                <a:pos x="18" y="3"/>
              </a:cxn>
              <a:cxn ang="0">
                <a:pos x="22" y="2"/>
              </a:cxn>
              <a:cxn ang="0">
                <a:pos x="27" y="0"/>
              </a:cxn>
              <a:cxn ang="0">
                <a:pos x="214" y="0"/>
              </a:cxn>
            </a:cxnLst>
            <a:rect l="0" t="0" r="r" b="b"/>
            <a:pathLst>
              <a:path w="241" h="237">
                <a:moveTo>
                  <a:pt x="214" y="0"/>
                </a:moveTo>
                <a:lnTo>
                  <a:pt x="214" y="0"/>
                </a:lnTo>
                <a:lnTo>
                  <a:pt x="219" y="2"/>
                </a:lnTo>
                <a:lnTo>
                  <a:pt x="225" y="3"/>
                </a:lnTo>
                <a:lnTo>
                  <a:pt x="229" y="6"/>
                </a:lnTo>
                <a:lnTo>
                  <a:pt x="233" y="8"/>
                </a:lnTo>
                <a:lnTo>
                  <a:pt x="235" y="12"/>
                </a:lnTo>
                <a:lnTo>
                  <a:pt x="238" y="18"/>
                </a:lnTo>
                <a:lnTo>
                  <a:pt x="239" y="22"/>
                </a:lnTo>
                <a:lnTo>
                  <a:pt x="241" y="27"/>
                </a:lnTo>
                <a:lnTo>
                  <a:pt x="241" y="210"/>
                </a:lnTo>
                <a:lnTo>
                  <a:pt x="241" y="210"/>
                </a:lnTo>
                <a:lnTo>
                  <a:pt x="239" y="215"/>
                </a:lnTo>
                <a:lnTo>
                  <a:pt x="238" y="220"/>
                </a:lnTo>
                <a:lnTo>
                  <a:pt x="235" y="224"/>
                </a:lnTo>
                <a:lnTo>
                  <a:pt x="233" y="228"/>
                </a:lnTo>
                <a:lnTo>
                  <a:pt x="229" y="233"/>
                </a:lnTo>
                <a:lnTo>
                  <a:pt x="225" y="234"/>
                </a:lnTo>
                <a:lnTo>
                  <a:pt x="219" y="237"/>
                </a:lnTo>
                <a:lnTo>
                  <a:pt x="214" y="237"/>
                </a:lnTo>
                <a:lnTo>
                  <a:pt x="27" y="237"/>
                </a:lnTo>
                <a:lnTo>
                  <a:pt x="27" y="237"/>
                </a:lnTo>
                <a:lnTo>
                  <a:pt x="22" y="237"/>
                </a:lnTo>
                <a:lnTo>
                  <a:pt x="18" y="234"/>
                </a:lnTo>
                <a:lnTo>
                  <a:pt x="13" y="233"/>
                </a:lnTo>
                <a:lnTo>
                  <a:pt x="9" y="228"/>
                </a:lnTo>
                <a:lnTo>
                  <a:pt x="6" y="224"/>
                </a:lnTo>
                <a:lnTo>
                  <a:pt x="3" y="220"/>
                </a:lnTo>
                <a:lnTo>
                  <a:pt x="2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2" y="22"/>
                </a:lnTo>
                <a:lnTo>
                  <a:pt x="3" y="18"/>
                </a:lnTo>
                <a:lnTo>
                  <a:pt x="6" y="12"/>
                </a:lnTo>
                <a:lnTo>
                  <a:pt x="9" y="8"/>
                </a:lnTo>
                <a:lnTo>
                  <a:pt x="13" y="6"/>
                </a:lnTo>
                <a:lnTo>
                  <a:pt x="18" y="3"/>
                </a:lnTo>
                <a:lnTo>
                  <a:pt x="22" y="2"/>
                </a:lnTo>
                <a:lnTo>
                  <a:pt x="27" y="0"/>
                </a:lnTo>
                <a:lnTo>
                  <a:pt x="21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1" name="Freeform 88"/>
          <p:cNvSpPr/>
          <p:nvPr/>
        </p:nvSpPr>
        <p:spPr bwMode="auto">
          <a:xfrm>
            <a:off x="3625665" y="4923902"/>
            <a:ext cx="408712" cy="395303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37" y="0"/>
              </a:cxn>
              <a:cxn ang="0">
                <a:pos x="37" y="0"/>
              </a:cxn>
              <a:cxn ang="0">
                <a:pos x="31" y="2"/>
              </a:cxn>
              <a:cxn ang="0">
                <a:pos x="24" y="5"/>
              </a:cxn>
              <a:cxn ang="0">
                <a:pos x="17" y="7"/>
              </a:cxn>
              <a:cxn ang="0">
                <a:pos x="12" y="13"/>
              </a:cxn>
              <a:cxn ang="0">
                <a:pos x="6" y="18"/>
              </a:cxn>
              <a:cxn ang="0">
                <a:pos x="4" y="23"/>
              </a:cxn>
              <a:cxn ang="0">
                <a:pos x="1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1" y="229"/>
              </a:cxn>
              <a:cxn ang="0">
                <a:pos x="4" y="235"/>
              </a:cxn>
              <a:cxn ang="0">
                <a:pos x="6" y="242"/>
              </a:cxn>
              <a:cxn ang="0">
                <a:pos x="12" y="248"/>
              </a:cxn>
              <a:cxn ang="0">
                <a:pos x="17" y="252"/>
              </a:cxn>
              <a:cxn ang="0">
                <a:pos x="24" y="256"/>
              </a:cxn>
              <a:cxn ang="0">
                <a:pos x="31" y="257"/>
              </a:cxn>
              <a:cxn ang="0">
                <a:pos x="37" y="258"/>
              </a:cxn>
              <a:cxn ang="0">
                <a:pos x="224" y="258"/>
              </a:cxn>
              <a:cxn ang="0">
                <a:pos x="224" y="258"/>
              </a:cxn>
              <a:cxn ang="0">
                <a:pos x="231" y="257"/>
              </a:cxn>
              <a:cxn ang="0">
                <a:pos x="239" y="256"/>
              </a:cxn>
              <a:cxn ang="0">
                <a:pos x="244" y="252"/>
              </a:cxn>
              <a:cxn ang="0">
                <a:pos x="251" y="248"/>
              </a:cxn>
              <a:cxn ang="0">
                <a:pos x="255" y="242"/>
              </a:cxn>
              <a:cxn ang="0">
                <a:pos x="259" y="235"/>
              </a:cxn>
              <a:cxn ang="0">
                <a:pos x="260" y="229"/>
              </a:cxn>
              <a:cxn ang="0">
                <a:pos x="262" y="221"/>
              </a:cxn>
              <a:cxn ang="0">
                <a:pos x="262" y="38"/>
              </a:cxn>
              <a:cxn ang="0">
                <a:pos x="262" y="38"/>
              </a:cxn>
              <a:cxn ang="0">
                <a:pos x="260" y="32"/>
              </a:cxn>
              <a:cxn ang="0">
                <a:pos x="259" y="23"/>
              </a:cxn>
              <a:cxn ang="0">
                <a:pos x="255" y="18"/>
              </a:cxn>
              <a:cxn ang="0">
                <a:pos x="251" y="13"/>
              </a:cxn>
              <a:cxn ang="0">
                <a:pos x="244" y="7"/>
              </a:cxn>
              <a:cxn ang="0">
                <a:pos x="239" y="5"/>
              </a:cxn>
              <a:cxn ang="0">
                <a:pos x="231" y="2"/>
              </a:cxn>
              <a:cxn ang="0">
                <a:pos x="224" y="0"/>
              </a:cxn>
              <a:cxn ang="0">
                <a:pos x="224" y="0"/>
              </a:cxn>
            </a:cxnLst>
            <a:rect l="0" t="0" r="r" b="b"/>
            <a:pathLst>
              <a:path w="262" h="258">
                <a:moveTo>
                  <a:pt x="224" y="0"/>
                </a:moveTo>
                <a:lnTo>
                  <a:pt x="37" y="0"/>
                </a:lnTo>
                <a:lnTo>
                  <a:pt x="37" y="0"/>
                </a:lnTo>
                <a:lnTo>
                  <a:pt x="31" y="2"/>
                </a:lnTo>
                <a:lnTo>
                  <a:pt x="24" y="5"/>
                </a:lnTo>
                <a:lnTo>
                  <a:pt x="17" y="7"/>
                </a:lnTo>
                <a:lnTo>
                  <a:pt x="12" y="13"/>
                </a:lnTo>
                <a:lnTo>
                  <a:pt x="6" y="18"/>
                </a:lnTo>
                <a:lnTo>
                  <a:pt x="4" y="23"/>
                </a:lnTo>
                <a:lnTo>
                  <a:pt x="1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1" y="229"/>
                </a:lnTo>
                <a:lnTo>
                  <a:pt x="4" y="235"/>
                </a:lnTo>
                <a:lnTo>
                  <a:pt x="6" y="242"/>
                </a:lnTo>
                <a:lnTo>
                  <a:pt x="12" y="248"/>
                </a:lnTo>
                <a:lnTo>
                  <a:pt x="17" y="252"/>
                </a:lnTo>
                <a:lnTo>
                  <a:pt x="24" y="256"/>
                </a:lnTo>
                <a:lnTo>
                  <a:pt x="31" y="257"/>
                </a:lnTo>
                <a:lnTo>
                  <a:pt x="37" y="258"/>
                </a:lnTo>
                <a:lnTo>
                  <a:pt x="224" y="258"/>
                </a:lnTo>
                <a:lnTo>
                  <a:pt x="224" y="258"/>
                </a:lnTo>
                <a:lnTo>
                  <a:pt x="231" y="257"/>
                </a:lnTo>
                <a:lnTo>
                  <a:pt x="239" y="256"/>
                </a:lnTo>
                <a:lnTo>
                  <a:pt x="244" y="252"/>
                </a:lnTo>
                <a:lnTo>
                  <a:pt x="251" y="248"/>
                </a:lnTo>
                <a:lnTo>
                  <a:pt x="255" y="242"/>
                </a:lnTo>
                <a:lnTo>
                  <a:pt x="259" y="235"/>
                </a:lnTo>
                <a:lnTo>
                  <a:pt x="260" y="229"/>
                </a:lnTo>
                <a:lnTo>
                  <a:pt x="262" y="221"/>
                </a:lnTo>
                <a:lnTo>
                  <a:pt x="262" y="38"/>
                </a:lnTo>
                <a:lnTo>
                  <a:pt x="262" y="38"/>
                </a:lnTo>
                <a:lnTo>
                  <a:pt x="260" y="32"/>
                </a:lnTo>
                <a:lnTo>
                  <a:pt x="259" y="23"/>
                </a:lnTo>
                <a:lnTo>
                  <a:pt x="255" y="18"/>
                </a:lnTo>
                <a:lnTo>
                  <a:pt x="251" y="13"/>
                </a:lnTo>
                <a:lnTo>
                  <a:pt x="244" y="7"/>
                </a:lnTo>
                <a:lnTo>
                  <a:pt x="239" y="5"/>
                </a:lnTo>
                <a:lnTo>
                  <a:pt x="231" y="2"/>
                </a:lnTo>
                <a:lnTo>
                  <a:pt x="224" y="0"/>
                </a:lnTo>
                <a:lnTo>
                  <a:pt x="2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2" name="Freeform 89"/>
          <p:cNvSpPr>
            <a:spLocks noEditPoints="1"/>
          </p:cNvSpPr>
          <p:nvPr/>
        </p:nvSpPr>
        <p:spPr bwMode="auto">
          <a:xfrm>
            <a:off x="4438389" y="4923902"/>
            <a:ext cx="408712" cy="395303"/>
          </a:xfrm>
          <a:custGeom>
            <a:avLst/>
            <a:gdLst/>
            <a:ahLst/>
            <a:cxnLst>
              <a:cxn ang="0">
                <a:pos x="222" y="11"/>
              </a:cxn>
              <a:cxn ang="0">
                <a:pos x="233" y="14"/>
              </a:cxn>
              <a:cxn ang="0">
                <a:pos x="243" y="19"/>
              </a:cxn>
              <a:cxn ang="0">
                <a:pos x="248" y="29"/>
              </a:cxn>
              <a:cxn ang="0">
                <a:pos x="249" y="38"/>
              </a:cxn>
              <a:cxn ang="0">
                <a:pos x="249" y="221"/>
              </a:cxn>
              <a:cxn ang="0">
                <a:pos x="248" y="231"/>
              </a:cxn>
              <a:cxn ang="0">
                <a:pos x="243" y="239"/>
              </a:cxn>
              <a:cxn ang="0">
                <a:pos x="233" y="245"/>
              </a:cxn>
              <a:cxn ang="0">
                <a:pos x="222" y="248"/>
              </a:cxn>
              <a:cxn ang="0">
                <a:pos x="37" y="248"/>
              </a:cxn>
              <a:cxn ang="0">
                <a:pos x="27" y="245"/>
              </a:cxn>
              <a:cxn ang="0">
                <a:pos x="18" y="239"/>
              </a:cxn>
              <a:cxn ang="0">
                <a:pos x="13" y="231"/>
              </a:cxn>
              <a:cxn ang="0">
                <a:pos x="10" y="221"/>
              </a:cxn>
              <a:cxn ang="0">
                <a:pos x="10" y="38"/>
              </a:cxn>
              <a:cxn ang="0">
                <a:pos x="13" y="29"/>
              </a:cxn>
              <a:cxn ang="0">
                <a:pos x="18" y="19"/>
              </a:cxn>
              <a:cxn ang="0">
                <a:pos x="27" y="14"/>
              </a:cxn>
              <a:cxn ang="0">
                <a:pos x="37" y="11"/>
              </a:cxn>
              <a:cxn ang="0">
                <a:pos x="222" y="0"/>
              </a:cxn>
              <a:cxn ang="0">
                <a:pos x="37" y="0"/>
              </a:cxn>
              <a:cxn ang="0">
                <a:pos x="22" y="5"/>
              </a:cxn>
              <a:cxn ang="0">
                <a:pos x="10" y="13"/>
              </a:cxn>
              <a:cxn ang="0">
                <a:pos x="2" y="23"/>
              </a:cxn>
              <a:cxn ang="0">
                <a:pos x="0" y="38"/>
              </a:cxn>
              <a:cxn ang="0">
                <a:pos x="0" y="221"/>
              </a:cxn>
              <a:cxn ang="0">
                <a:pos x="2" y="235"/>
              </a:cxn>
              <a:cxn ang="0">
                <a:pos x="10" y="248"/>
              </a:cxn>
              <a:cxn ang="0">
                <a:pos x="22" y="256"/>
              </a:cxn>
              <a:cxn ang="0">
                <a:pos x="37" y="258"/>
              </a:cxn>
              <a:cxn ang="0">
                <a:pos x="222" y="258"/>
              </a:cxn>
              <a:cxn ang="0">
                <a:pos x="237" y="256"/>
              </a:cxn>
              <a:cxn ang="0">
                <a:pos x="249" y="248"/>
              </a:cxn>
              <a:cxn ang="0">
                <a:pos x="257" y="235"/>
              </a:cxn>
              <a:cxn ang="0">
                <a:pos x="260" y="221"/>
              </a:cxn>
              <a:cxn ang="0">
                <a:pos x="260" y="38"/>
              </a:cxn>
              <a:cxn ang="0">
                <a:pos x="257" y="23"/>
              </a:cxn>
              <a:cxn ang="0">
                <a:pos x="249" y="13"/>
              </a:cxn>
              <a:cxn ang="0">
                <a:pos x="237" y="5"/>
              </a:cxn>
              <a:cxn ang="0">
                <a:pos x="222" y="0"/>
              </a:cxn>
            </a:cxnLst>
            <a:rect l="0" t="0" r="r" b="b"/>
            <a:pathLst>
              <a:path w="260" h="258">
                <a:moveTo>
                  <a:pt x="222" y="11"/>
                </a:moveTo>
                <a:lnTo>
                  <a:pt x="222" y="11"/>
                </a:lnTo>
                <a:lnTo>
                  <a:pt x="228" y="13"/>
                </a:lnTo>
                <a:lnTo>
                  <a:pt x="233" y="14"/>
                </a:lnTo>
                <a:lnTo>
                  <a:pt x="238" y="17"/>
                </a:lnTo>
                <a:lnTo>
                  <a:pt x="243" y="19"/>
                </a:lnTo>
                <a:lnTo>
                  <a:pt x="245" y="23"/>
                </a:lnTo>
                <a:lnTo>
                  <a:pt x="248" y="29"/>
                </a:lnTo>
                <a:lnTo>
                  <a:pt x="249" y="33"/>
                </a:lnTo>
                <a:lnTo>
                  <a:pt x="249" y="38"/>
                </a:lnTo>
                <a:lnTo>
                  <a:pt x="249" y="221"/>
                </a:lnTo>
                <a:lnTo>
                  <a:pt x="249" y="221"/>
                </a:lnTo>
                <a:lnTo>
                  <a:pt x="249" y="226"/>
                </a:lnTo>
                <a:lnTo>
                  <a:pt x="248" y="231"/>
                </a:lnTo>
                <a:lnTo>
                  <a:pt x="245" y="235"/>
                </a:lnTo>
                <a:lnTo>
                  <a:pt x="243" y="239"/>
                </a:lnTo>
                <a:lnTo>
                  <a:pt x="238" y="244"/>
                </a:lnTo>
                <a:lnTo>
                  <a:pt x="233" y="245"/>
                </a:lnTo>
                <a:lnTo>
                  <a:pt x="228" y="248"/>
                </a:lnTo>
                <a:lnTo>
                  <a:pt x="222" y="248"/>
                </a:lnTo>
                <a:lnTo>
                  <a:pt x="37" y="248"/>
                </a:lnTo>
                <a:lnTo>
                  <a:pt x="37" y="248"/>
                </a:lnTo>
                <a:lnTo>
                  <a:pt x="32" y="248"/>
                </a:lnTo>
                <a:lnTo>
                  <a:pt x="27" y="245"/>
                </a:lnTo>
                <a:lnTo>
                  <a:pt x="22" y="244"/>
                </a:lnTo>
                <a:lnTo>
                  <a:pt x="18" y="239"/>
                </a:lnTo>
                <a:lnTo>
                  <a:pt x="14" y="235"/>
                </a:lnTo>
                <a:lnTo>
                  <a:pt x="13" y="231"/>
                </a:lnTo>
                <a:lnTo>
                  <a:pt x="10" y="226"/>
                </a:lnTo>
                <a:lnTo>
                  <a:pt x="10" y="221"/>
                </a:lnTo>
                <a:lnTo>
                  <a:pt x="10" y="38"/>
                </a:lnTo>
                <a:lnTo>
                  <a:pt x="10" y="38"/>
                </a:lnTo>
                <a:lnTo>
                  <a:pt x="10" y="33"/>
                </a:lnTo>
                <a:lnTo>
                  <a:pt x="13" y="29"/>
                </a:lnTo>
                <a:lnTo>
                  <a:pt x="14" y="23"/>
                </a:lnTo>
                <a:lnTo>
                  <a:pt x="18" y="19"/>
                </a:lnTo>
                <a:lnTo>
                  <a:pt x="22" y="17"/>
                </a:lnTo>
                <a:lnTo>
                  <a:pt x="27" y="14"/>
                </a:lnTo>
                <a:lnTo>
                  <a:pt x="32" y="13"/>
                </a:lnTo>
                <a:lnTo>
                  <a:pt x="37" y="11"/>
                </a:lnTo>
                <a:lnTo>
                  <a:pt x="222" y="11"/>
                </a:lnTo>
                <a:close/>
                <a:moveTo>
                  <a:pt x="222" y="0"/>
                </a:moveTo>
                <a:lnTo>
                  <a:pt x="37" y="0"/>
                </a:lnTo>
                <a:lnTo>
                  <a:pt x="37" y="0"/>
                </a:lnTo>
                <a:lnTo>
                  <a:pt x="29" y="2"/>
                </a:lnTo>
                <a:lnTo>
                  <a:pt x="22" y="5"/>
                </a:lnTo>
                <a:lnTo>
                  <a:pt x="16" y="7"/>
                </a:lnTo>
                <a:lnTo>
                  <a:pt x="10" y="13"/>
                </a:lnTo>
                <a:lnTo>
                  <a:pt x="6" y="18"/>
                </a:lnTo>
                <a:lnTo>
                  <a:pt x="2" y="23"/>
                </a:lnTo>
                <a:lnTo>
                  <a:pt x="1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1" y="229"/>
                </a:lnTo>
                <a:lnTo>
                  <a:pt x="2" y="235"/>
                </a:lnTo>
                <a:lnTo>
                  <a:pt x="6" y="242"/>
                </a:lnTo>
                <a:lnTo>
                  <a:pt x="10" y="248"/>
                </a:lnTo>
                <a:lnTo>
                  <a:pt x="16" y="252"/>
                </a:lnTo>
                <a:lnTo>
                  <a:pt x="22" y="256"/>
                </a:lnTo>
                <a:lnTo>
                  <a:pt x="29" y="257"/>
                </a:lnTo>
                <a:lnTo>
                  <a:pt x="37" y="258"/>
                </a:lnTo>
                <a:lnTo>
                  <a:pt x="222" y="258"/>
                </a:lnTo>
                <a:lnTo>
                  <a:pt x="222" y="258"/>
                </a:lnTo>
                <a:lnTo>
                  <a:pt x="230" y="257"/>
                </a:lnTo>
                <a:lnTo>
                  <a:pt x="237" y="256"/>
                </a:lnTo>
                <a:lnTo>
                  <a:pt x="244" y="252"/>
                </a:lnTo>
                <a:lnTo>
                  <a:pt x="249" y="248"/>
                </a:lnTo>
                <a:lnTo>
                  <a:pt x="255" y="242"/>
                </a:lnTo>
                <a:lnTo>
                  <a:pt x="257" y="235"/>
                </a:lnTo>
                <a:lnTo>
                  <a:pt x="260" y="229"/>
                </a:lnTo>
                <a:lnTo>
                  <a:pt x="260" y="221"/>
                </a:lnTo>
                <a:lnTo>
                  <a:pt x="260" y="38"/>
                </a:lnTo>
                <a:lnTo>
                  <a:pt x="260" y="38"/>
                </a:lnTo>
                <a:lnTo>
                  <a:pt x="260" y="32"/>
                </a:lnTo>
                <a:lnTo>
                  <a:pt x="257" y="23"/>
                </a:lnTo>
                <a:lnTo>
                  <a:pt x="255" y="18"/>
                </a:lnTo>
                <a:lnTo>
                  <a:pt x="249" y="13"/>
                </a:lnTo>
                <a:lnTo>
                  <a:pt x="244" y="7"/>
                </a:lnTo>
                <a:lnTo>
                  <a:pt x="237" y="5"/>
                </a:lnTo>
                <a:lnTo>
                  <a:pt x="230" y="2"/>
                </a:lnTo>
                <a:lnTo>
                  <a:pt x="222" y="0"/>
                </a:lnTo>
                <a:lnTo>
                  <a:pt x="22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3" name="Freeform 90"/>
          <p:cNvSpPr/>
          <p:nvPr/>
        </p:nvSpPr>
        <p:spPr bwMode="auto">
          <a:xfrm>
            <a:off x="4452485" y="4937689"/>
            <a:ext cx="375825" cy="363128"/>
          </a:xfrm>
          <a:custGeom>
            <a:avLst/>
            <a:gdLst/>
            <a:ahLst/>
            <a:cxnLst>
              <a:cxn ang="0">
                <a:pos x="212" y="0"/>
              </a:cxn>
              <a:cxn ang="0">
                <a:pos x="212" y="0"/>
              </a:cxn>
              <a:cxn ang="0">
                <a:pos x="218" y="2"/>
              </a:cxn>
              <a:cxn ang="0">
                <a:pos x="223" y="3"/>
              </a:cxn>
              <a:cxn ang="0">
                <a:pos x="228" y="6"/>
              </a:cxn>
              <a:cxn ang="0">
                <a:pos x="233" y="8"/>
              </a:cxn>
              <a:cxn ang="0">
                <a:pos x="235" y="12"/>
              </a:cxn>
              <a:cxn ang="0">
                <a:pos x="238" y="18"/>
              </a:cxn>
              <a:cxn ang="0">
                <a:pos x="239" y="22"/>
              </a:cxn>
              <a:cxn ang="0">
                <a:pos x="239" y="27"/>
              </a:cxn>
              <a:cxn ang="0">
                <a:pos x="239" y="210"/>
              </a:cxn>
              <a:cxn ang="0">
                <a:pos x="239" y="210"/>
              </a:cxn>
              <a:cxn ang="0">
                <a:pos x="239" y="215"/>
              </a:cxn>
              <a:cxn ang="0">
                <a:pos x="238" y="220"/>
              </a:cxn>
              <a:cxn ang="0">
                <a:pos x="235" y="224"/>
              </a:cxn>
              <a:cxn ang="0">
                <a:pos x="233" y="228"/>
              </a:cxn>
              <a:cxn ang="0">
                <a:pos x="228" y="233"/>
              </a:cxn>
              <a:cxn ang="0">
                <a:pos x="223" y="234"/>
              </a:cxn>
              <a:cxn ang="0">
                <a:pos x="218" y="237"/>
              </a:cxn>
              <a:cxn ang="0">
                <a:pos x="212" y="237"/>
              </a:cxn>
              <a:cxn ang="0">
                <a:pos x="27" y="237"/>
              </a:cxn>
              <a:cxn ang="0">
                <a:pos x="27" y="237"/>
              </a:cxn>
              <a:cxn ang="0">
                <a:pos x="22" y="237"/>
              </a:cxn>
              <a:cxn ang="0">
                <a:pos x="17" y="234"/>
              </a:cxn>
              <a:cxn ang="0">
                <a:pos x="12" y="233"/>
              </a:cxn>
              <a:cxn ang="0">
                <a:pos x="8" y="228"/>
              </a:cxn>
              <a:cxn ang="0">
                <a:pos x="4" y="224"/>
              </a:cxn>
              <a:cxn ang="0">
                <a:pos x="3" y="220"/>
              </a:cxn>
              <a:cxn ang="0">
                <a:pos x="0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0" y="22"/>
              </a:cxn>
              <a:cxn ang="0">
                <a:pos x="3" y="18"/>
              </a:cxn>
              <a:cxn ang="0">
                <a:pos x="4" y="12"/>
              </a:cxn>
              <a:cxn ang="0">
                <a:pos x="8" y="8"/>
              </a:cxn>
              <a:cxn ang="0">
                <a:pos x="12" y="6"/>
              </a:cxn>
              <a:cxn ang="0">
                <a:pos x="17" y="3"/>
              </a:cxn>
              <a:cxn ang="0">
                <a:pos x="22" y="2"/>
              </a:cxn>
              <a:cxn ang="0">
                <a:pos x="27" y="0"/>
              </a:cxn>
              <a:cxn ang="0">
                <a:pos x="212" y="0"/>
              </a:cxn>
            </a:cxnLst>
            <a:rect l="0" t="0" r="r" b="b"/>
            <a:pathLst>
              <a:path w="239" h="237">
                <a:moveTo>
                  <a:pt x="212" y="0"/>
                </a:moveTo>
                <a:lnTo>
                  <a:pt x="212" y="0"/>
                </a:lnTo>
                <a:lnTo>
                  <a:pt x="218" y="2"/>
                </a:lnTo>
                <a:lnTo>
                  <a:pt x="223" y="3"/>
                </a:lnTo>
                <a:lnTo>
                  <a:pt x="228" y="6"/>
                </a:lnTo>
                <a:lnTo>
                  <a:pt x="233" y="8"/>
                </a:lnTo>
                <a:lnTo>
                  <a:pt x="235" y="12"/>
                </a:lnTo>
                <a:lnTo>
                  <a:pt x="238" y="18"/>
                </a:lnTo>
                <a:lnTo>
                  <a:pt x="239" y="22"/>
                </a:lnTo>
                <a:lnTo>
                  <a:pt x="239" y="27"/>
                </a:lnTo>
                <a:lnTo>
                  <a:pt x="239" y="210"/>
                </a:lnTo>
                <a:lnTo>
                  <a:pt x="239" y="210"/>
                </a:lnTo>
                <a:lnTo>
                  <a:pt x="239" y="215"/>
                </a:lnTo>
                <a:lnTo>
                  <a:pt x="238" y="220"/>
                </a:lnTo>
                <a:lnTo>
                  <a:pt x="235" y="224"/>
                </a:lnTo>
                <a:lnTo>
                  <a:pt x="233" y="228"/>
                </a:lnTo>
                <a:lnTo>
                  <a:pt x="228" y="233"/>
                </a:lnTo>
                <a:lnTo>
                  <a:pt x="223" y="234"/>
                </a:lnTo>
                <a:lnTo>
                  <a:pt x="218" y="237"/>
                </a:lnTo>
                <a:lnTo>
                  <a:pt x="212" y="237"/>
                </a:lnTo>
                <a:lnTo>
                  <a:pt x="27" y="237"/>
                </a:lnTo>
                <a:lnTo>
                  <a:pt x="27" y="237"/>
                </a:lnTo>
                <a:lnTo>
                  <a:pt x="22" y="237"/>
                </a:lnTo>
                <a:lnTo>
                  <a:pt x="17" y="234"/>
                </a:lnTo>
                <a:lnTo>
                  <a:pt x="12" y="233"/>
                </a:lnTo>
                <a:lnTo>
                  <a:pt x="8" y="228"/>
                </a:lnTo>
                <a:lnTo>
                  <a:pt x="4" y="224"/>
                </a:lnTo>
                <a:lnTo>
                  <a:pt x="3" y="220"/>
                </a:lnTo>
                <a:lnTo>
                  <a:pt x="0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0" y="22"/>
                </a:lnTo>
                <a:lnTo>
                  <a:pt x="3" y="18"/>
                </a:lnTo>
                <a:lnTo>
                  <a:pt x="4" y="12"/>
                </a:lnTo>
                <a:lnTo>
                  <a:pt x="8" y="8"/>
                </a:lnTo>
                <a:lnTo>
                  <a:pt x="12" y="6"/>
                </a:lnTo>
                <a:lnTo>
                  <a:pt x="17" y="3"/>
                </a:lnTo>
                <a:lnTo>
                  <a:pt x="22" y="2"/>
                </a:lnTo>
                <a:lnTo>
                  <a:pt x="27" y="0"/>
                </a:lnTo>
                <a:lnTo>
                  <a:pt x="21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4" name="Freeform 91"/>
          <p:cNvSpPr/>
          <p:nvPr/>
        </p:nvSpPr>
        <p:spPr bwMode="auto">
          <a:xfrm>
            <a:off x="4438389" y="4923902"/>
            <a:ext cx="408712" cy="395303"/>
          </a:xfrm>
          <a:custGeom>
            <a:avLst/>
            <a:gdLst/>
            <a:ahLst/>
            <a:cxnLst>
              <a:cxn ang="0">
                <a:pos x="222" y="0"/>
              </a:cxn>
              <a:cxn ang="0">
                <a:pos x="37" y="0"/>
              </a:cxn>
              <a:cxn ang="0">
                <a:pos x="37" y="0"/>
              </a:cxn>
              <a:cxn ang="0">
                <a:pos x="29" y="2"/>
              </a:cxn>
              <a:cxn ang="0">
                <a:pos x="22" y="5"/>
              </a:cxn>
              <a:cxn ang="0">
                <a:pos x="16" y="7"/>
              </a:cxn>
              <a:cxn ang="0">
                <a:pos x="10" y="13"/>
              </a:cxn>
              <a:cxn ang="0">
                <a:pos x="6" y="18"/>
              </a:cxn>
              <a:cxn ang="0">
                <a:pos x="2" y="23"/>
              </a:cxn>
              <a:cxn ang="0">
                <a:pos x="1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1" y="229"/>
              </a:cxn>
              <a:cxn ang="0">
                <a:pos x="2" y="235"/>
              </a:cxn>
              <a:cxn ang="0">
                <a:pos x="6" y="242"/>
              </a:cxn>
              <a:cxn ang="0">
                <a:pos x="10" y="248"/>
              </a:cxn>
              <a:cxn ang="0">
                <a:pos x="16" y="252"/>
              </a:cxn>
              <a:cxn ang="0">
                <a:pos x="22" y="256"/>
              </a:cxn>
              <a:cxn ang="0">
                <a:pos x="29" y="257"/>
              </a:cxn>
              <a:cxn ang="0">
                <a:pos x="37" y="258"/>
              </a:cxn>
              <a:cxn ang="0">
                <a:pos x="222" y="258"/>
              </a:cxn>
              <a:cxn ang="0">
                <a:pos x="222" y="258"/>
              </a:cxn>
              <a:cxn ang="0">
                <a:pos x="230" y="257"/>
              </a:cxn>
              <a:cxn ang="0">
                <a:pos x="237" y="256"/>
              </a:cxn>
              <a:cxn ang="0">
                <a:pos x="244" y="252"/>
              </a:cxn>
              <a:cxn ang="0">
                <a:pos x="249" y="248"/>
              </a:cxn>
              <a:cxn ang="0">
                <a:pos x="255" y="242"/>
              </a:cxn>
              <a:cxn ang="0">
                <a:pos x="257" y="235"/>
              </a:cxn>
              <a:cxn ang="0">
                <a:pos x="260" y="229"/>
              </a:cxn>
              <a:cxn ang="0">
                <a:pos x="260" y="221"/>
              </a:cxn>
              <a:cxn ang="0">
                <a:pos x="260" y="38"/>
              </a:cxn>
              <a:cxn ang="0">
                <a:pos x="260" y="38"/>
              </a:cxn>
              <a:cxn ang="0">
                <a:pos x="260" y="32"/>
              </a:cxn>
              <a:cxn ang="0">
                <a:pos x="257" y="23"/>
              </a:cxn>
              <a:cxn ang="0">
                <a:pos x="255" y="18"/>
              </a:cxn>
              <a:cxn ang="0">
                <a:pos x="249" y="13"/>
              </a:cxn>
              <a:cxn ang="0">
                <a:pos x="244" y="7"/>
              </a:cxn>
              <a:cxn ang="0">
                <a:pos x="237" y="5"/>
              </a:cxn>
              <a:cxn ang="0">
                <a:pos x="230" y="2"/>
              </a:cxn>
              <a:cxn ang="0">
                <a:pos x="222" y="0"/>
              </a:cxn>
              <a:cxn ang="0">
                <a:pos x="222" y="0"/>
              </a:cxn>
            </a:cxnLst>
            <a:rect l="0" t="0" r="r" b="b"/>
            <a:pathLst>
              <a:path w="260" h="258">
                <a:moveTo>
                  <a:pt x="222" y="0"/>
                </a:moveTo>
                <a:lnTo>
                  <a:pt x="37" y="0"/>
                </a:lnTo>
                <a:lnTo>
                  <a:pt x="37" y="0"/>
                </a:lnTo>
                <a:lnTo>
                  <a:pt x="29" y="2"/>
                </a:lnTo>
                <a:lnTo>
                  <a:pt x="22" y="5"/>
                </a:lnTo>
                <a:lnTo>
                  <a:pt x="16" y="7"/>
                </a:lnTo>
                <a:lnTo>
                  <a:pt x="10" y="13"/>
                </a:lnTo>
                <a:lnTo>
                  <a:pt x="6" y="18"/>
                </a:lnTo>
                <a:lnTo>
                  <a:pt x="2" y="23"/>
                </a:lnTo>
                <a:lnTo>
                  <a:pt x="1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1" y="229"/>
                </a:lnTo>
                <a:lnTo>
                  <a:pt x="2" y="235"/>
                </a:lnTo>
                <a:lnTo>
                  <a:pt x="6" y="242"/>
                </a:lnTo>
                <a:lnTo>
                  <a:pt x="10" y="248"/>
                </a:lnTo>
                <a:lnTo>
                  <a:pt x="16" y="252"/>
                </a:lnTo>
                <a:lnTo>
                  <a:pt x="22" y="256"/>
                </a:lnTo>
                <a:lnTo>
                  <a:pt x="29" y="257"/>
                </a:lnTo>
                <a:lnTo>
                  <a:pt x="37" y="258"/>
                </a:lnTo>
                <a:lnTo>
                  <a:pt x="222" y="258"/>
                </a:lnTo>
                <a:lnTo>
                  <a:pt x="222" y="258"/>
                </a:lnTo>
                <a:lnTo>
                  <a:pt x="230" y="257"/>
                </a:lnTo>
                <a:lnTo>
                  <a:pt x="237" y="256"/>
                </a:lnTo>
                <a:lnTo>
                  <a:pt x="244" y="252"/>
                </a:lnTo>
                <a:lnTo>
                  <a:pt x="249" y="248"/>
                </a:lnTo>
                <a:lnTo>
                  <a:pt x="255" y="242"/>
                </a:lnTo>
                <a:lnTo>
                  <a:pt x="257" y="235"/>
                </a:lnTo>
                <a:lnTo>
                  <a:pt x="260" y="229"/>
                </a:lnTo>
                <a:lnTo>
                  <a:pt x="260" y="221"/>
                </a:lnTo>
                <a:lnTo>
                  <a:pt x="260" y="38"/>
                </a:lnTo>
                <a:lnTo>
                  <a:pt x="260" y="38"/>
                </a:lnTo>
                <a:lnTo>
                  <a:pt x="260" y="32"/>
                </a:lnTo>
                <a:lnTo>
                  <a:pt x="257" y="23"/>
                </a:lnTo>
                <a:lnTo>
                  <a:pt x="255" y="18"/>
                </a:lnTo>
                <a:lnTo>
                  <a:pt x="249" y="13"/>
                </a:lnTo>
                <a:lnTo>
                  <a:pt x="244" y="7"/>
                </a:lnTo>
                <a:lnTo>
                  <a:pt x="237" y="5"/>
                </a:lnTo>
                <a:lnTo>
                  <a:pt x="230" y="2"/>
                </a:lnTo>
                <a:lnTo>
                  <a:pt x="222" y="0"/>
                </a:lnTo>
                <a:lnTo>
                  <a:pt x="22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5" name="Freeform 92"/>
          <p:cNvSpPr/>
          <p:nvPr/>
        </p:nvSpPr>
        <p:spPr bwMode="auto">
          <a:xfrm>
            <a:off x="5406139" y="5098570"/>
            <a:ext cx="103352" cy="59756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33" y="12"/>
              </a:cxn>
              <a:cxn ang="0">
                <a:pos x="6" y="40"/>
              </a:cxn>
              <a:cxn ang="0">
                <a:pos x="6" y="40"/>
              </a:cxn>
              <a:cxn ang="0">
                <a:pos x="5" y="40"/>
              </a:cxn>
              <a:cxn ang="0">
                <a:pos x="5" y="40"/>
              </a:cxn>
              <a:cxn ang="0">
                <a:pos x="4" y="40"/>
              </a:cxn>
              <a:cxn ang="0">
                <a:pos x="0" y="36"/>
              </a:cxn>
              <a:cxn ang="0">
                <a:pos x="0" y="36"/>
              </a:cxn>
              <a:cxn ang="0">
                <a:pos x="0" y="35"/>
              </a:cxn>
              <a:cxn ang="0">
                <a:pos x="0" y="35"/>
              </a:cxn>
              <a:cxn ang="0">
                <a:pos x="0" y="34"/>
              </a:cxn>
              <a:cxn ang="0">
                <a:pos x="32" y="1"/>
              </a:cxn>
              <a:cxn ang="0">
                <a:pos x="32" y="1"/>
              </a:cxn>
              <a:cxn ang="0">
                <a:pos x="33" y="0"/>
              </a:cxn>
              <a:cxn ang="0">
                <a:pos x="33" y="0"/>
              </a:cxn>
              <a:cxn ang="0">
                <a:pos x="35" y="1"/>
              </a:cxn>
              <a:cxn ang="0">
                <a:pos x="67" y="34"/>
              </a:cxn>
              <a:cxn ang="0">
                <a:pos x="67" y="34"/>
              </a:cxn>
              <a:cxn ang="0">
                <a:pos x="68" y="35"/>
              </a:cxn>
              <a:cxn ang="0">
                <a:pos x="68" y="35"/>
              </a:cxn>
              <a:cxn ang="0">
                <a:pos x="67" y="36"/>
              </a:cxn>
              <a:cxn ang="0">
                <a:pos x="64" y="40"/>
              </a:cxn>
              <a:cxn ang="0">
                <a:pos x="64" y="40"/>
              </a:cxn>
              <a:cxn ang="0">
                <a:pos x="62" y="40"/>
              </a:cxn>
              <a:cxn ang="0">
                <a:pos x="62" y="40"/>
              </a:cxn>
              <a:cxn ang="0">
                <a:pos x="60" y="40"/>
              </a:cxn>
              <a:cxn ang="0">
                <a:pos x="60" y="40"/>
              </a:cxn>
            </a:cxnLst>
            <a:rect l="0" t="0" r="r" b="b"/>
            <a:pathLst>
              <a:path w="68" h="40">
                <a:moveTo>
                  <a:pt x="60" y="40"/>
                </a:moveTo>
                <a:lnTo>
                  <a:pt x="33" y="12"/>
                </a:lnTo>
                <a:lnTo>
                  <a:pt x="6" y="40"/>
                </a:lnTo>
                <a:lnTo>
                  <a:pt x="6" y="40"/>
                </a:lnTo>
                <a:lnTo>
                  <a:pt x="5" y="40"/>
                </a:lnTo>
                <a:lnTo>
                  <a:pt x="5" y="40"/>
                </a:lnTo>
                <a:lnTo>
                  <a:pt x="4" y="40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32" y="1"/>
                </a:lnTo>
                <a:lnTo>
                  <a:pt x="32" y="1"/>
                </a:lnTo>
                <a:lnTo>
                  <a:pt x="33" y="0"/>
                </a:lnTo>
                <a:lnTo>
                  <a:pt x="33" y="0"/>
                </a:lnTo>
                <a:lnTo>
                  <a:pt x="35" y="1"/>
                </a:lnTo>
                <a:lnTo>
                  <a:pt x="67" y="34"/>
                </a:lnTo>
                <a:lnTo>
                  <a:pt x="67" y="34"/>
                </a:lnTo>
                <a:lnTo>
                  <a:pt x="68" y="35"/>
                </a:lnTo>
                <a:lnTo>
                  <a:pt x="68" y="35"/>
                </a:lnTo>
                <a:lnTo>
                  <a:pt x="67" y="36"/>
                </a:lnTo>
                <a:lnTo>
                  <a:pt x="64" y="40"/>
                </a:lnTo>
                <a:lnTo>
                  <a:pt x="64" y="40"/>
                </a:lnTo>
                <a:lnTo>
                  <a:pt x="62" y="40"/>
                </a:lnTo>
                <a:lnTo>
                  <a:pt x="62" y="40"/>
                </a:lnTo>
                <a:lnTo>
                  <a:pt x="60" y="40"/>
                </a:lnTo>
                <a:lnTo>
                  <a:pt x="60" y="4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6" name="Freeform 93"/>
          <p:cNvSpPr>
            <a:spLocks noEditPoints="1"/>
          </p:cNvSpPr>
          <p:nvPr/>
        </p:nvSpPr>
        <p:spPr bwMode="auto">
          <a:xfrm>
            <a:off x="5251112" y="4923902"/>
            <a:ext cx="408712" cy="395303"/>
          </a:xfrm>
          <a:custGeom>
            <a:avLst/>
            <a:gdLst/>
            <a:ahLst/>
            <a:cxnLst>
              <a:cxn ang="0">
                <a:pos x="224" y="11"/>
              </a:cxn>
              <a:cxn ang="0">
                <a:pos x="235" y="14"/>
              </a:cxn>
              <a:cxn ang="0">
                <a:pos x="243" y="19"/>
              </a:cxn>
              <a:cxn ang="0">
                <a:pos x="249" y="29"/>
              </a:cxn>
              <a:cxn ang="0">
                <a:pos x="251" y="38"/>
              </a:cxn>
              <a:cxn ang="0">
                <a:pos x="251" y="221"/>
              </a:cxn>
              <a:cxn ang="0">
                <a:pos x="249" y="231"/>
              </a:cxn>
              <a:cxn ang="0">
                <a:pos x="243" y="239"/>
              </a:cxn>
              <a:cxn ang="0">
                <a:pos x="235" y="245"/>
              </a:cxn>
              <a:cxn ang="0">
                <a:pos x="224" y="248"/>
              </a:cxn>
              <a:cxn ang="0">
                <a:pos x="38" y="248"/>
              </a:cxn>
              <a:cxn ang="0">
                <a:pos x="29" y="245"/>
              </a:cxn>
              <a:cxn ang="0">
                <a:pos x="19" y="239"/>
              </a:cxn>
              <a:cxn ang="0">
                <a:pos x="14" y="231"/>
              </a:cxn>
              <a:cxn ang="0">
                <a:pos x="11" y="221"/>
              </a:cxn>
              <a:cxn ang="0">
                <a:pos x="11" y="38"/>
              </a:cxn>
              <a:cxn ang="0">
                <a:pos x="14" y="29"/>
              </a:cxn>
              <a:cxn ang="0">
                <a:pos x="19" y="19"/>
              </a:cxn>
              <a:cxn ang="0">
                <a:pos x="29" y="14"/>
              </a:cxn>
              <a:cxn ang="0">
                <a:pos x="38" y="11"/>
              </a:cxn>
              <a:cxn ang="0">
                <a:pos x="224" y="0"/>
              </a:cxn>
              <a:cxn ang="0">
                <a:pos x="38" y="0"/>
              </a:cxn>
              <a:cxn ang="0">
                <a:pos x="25" y="5"/>
              </a:cxn>
              <a:cxn ang="0">
                <a:pos x="12" y="13"/>
              </a:cxn>
              <a:cxn ang="0">
                <a:pos x="4" y="23"/>
              </a:cxn>
              <a:cxn ang="0">
                <a:pos x="0" y="38"/>
              </a:cxn>
              <a:cxn ang="0">
                <a:pos x="0" y="221"/>
              </a:cxn>
              <a:cxn ang="0">
                <a:pos x="4" y="235"/>
              </a:cxn>
              <a:cxn ang="0">
                <a:pos x="12" y="248"/>
              </a:cxn>
              <a:cxn ang="0">
                <a:pos x="25" y="256"/>
              </a:cxn>
              <a:cxn ang="0">
                <a:pos x="38" y="258"/>
              </a:cxn>
              <a:cxn ang="0">
                <a:pos x="224" y="258"/>
              </a:cxn>
              <a:cxn ang="0">
                <a:pos x="239" y="256"/>
              </a:cxn>
              <a:cxn ang="0">
                <a:pos x="251" y="248"/>
              </a:cxn>
              <a:cxn ang="0">
                <a:pos x="260" y="235"/>
              </a:cxn>
              <a:cxn ang="0">
                <a:pos x="262" y="221"/>
              </a:cxn>
              <a:cxn ang="0">
                <a:pos x="262" y="38"/>
              </a:cxn>
              <a:cxn ang="0">
                <a:pos x="260" y="23"/>
              </a:cxn>
              <a:cxn ang="0">
                <a:pos x="251" y="13"/>
              </a:cxn>
              <a:cxn ang="0">
                <a:pos x="239" y="5"/>
              </a:cxn>
              <a:cxn ang="0">
                <a:pos x="224" y="0"/>
              </a:cxn>
            </a:cxnLst>
            <a:rect l="0" t="0" r="r" b="b"/>
            <a:pathLst>
              <a:path w="262" h="258">
                <a:moveTo>
                  <a:pt x="224" y="11"/>
                </a:moveTo>
                <a:lnTo>
                  <a:pt x="224" y="11"/>
                </a:lnTo>
                <a:lnTo>
                  <a:pt x="230" y="13"/>
                </a:lnTo>
                <a:lnTo>
                  <a:pt x="235" y="14"/>
                </a:lnTo>
                <a:lnTo>
                  <a:pt x="239" y="17"/>
                </a:lnTo>
                <a:lnTo>
                  <a:pt x="243" y="19"/>
                </a:lnTo>
                <a:lnTo>
                  <a:pt x="246" y="23"/>
                </a:lnTo>
                <a:lnTo>
                  <a:pt x="249" y="29"/>
                </a:lnTo>
                <a:lnTo>
                  <a:pt x="250" y="33"/>
                </a:lnTo>
                <a:lnTo>
                  <a:pt x="251" y="38"/>
                </a:lnTo>
                <a:lnTo>
                  <a:pt x="251" y="221"/>
                </a:lnTo>
                <a:lnTo>
                  <a:pt x="251" y="221"/>
                </a:lnTo>
                <a:lnTo>
                  <a:pt x="250" y="226"/>
                </a:lnTo>
                <a:lnTo>
                  <a:pt x="249" y="231"/>
                </a:lnTo>
                <a:lnTo>
                  <a:pt x="246" y="235"/>
                </a:lnTo>
                <a:lnTo>
                  <a:pt x="243" y="239"/>
                </a:lnTo>
                <a:lnTo>
                  <a:pt x="239" y="244"/>
                </a:lnTo>
                <a:lnTo>
                  <a:pt x="235" y="245"/>
                </a:lnTo>
                <a:lnTo>
                  <a:pt x="230" y="248"/>
                </a:lnTo>
                <a:lnTo>
                  <a:pt x="224" y="248"/>
                </a:lnTo>
                <a:lnTo>
                  <a:pt x="38" y="248"/>
                </a:lnTo>
                <a:lnTo>
                  <a:pt x="38" y="248"/>
                </a:lnTo>
                <a:lnTo>
                  <a:pt x="33" y="248"/>
                </a:lnTo>
                <a:lnTo>
                  <a:pt x="29" y="245"/>
                </a:lnTo>
                <a:lnTo>
                  <a:pt x="23" y="244"/>
                </a:lnTo>
                <a:lnTo>
                  <a:pt x="19" y="239"/>
                </a:lnTo>
                <a:lnTo>
                  <a:pt x="17" y="235"/>
                </a:lnTo>
                <a:lnTo>
                  <a:pt x="14" y="231"/>
                </a:lnTo>
                <a:lnTo>
                  <a:pt x="12" y="226"/>
                </a:lnTo>
                <a:lnTo>
                  <a:pt x="11" y="221"/>
                </a:lnTo>
                <a:lnTo>
                  <a:pt x="11" y="38"/>
                </a:lnTo>
                <a:lnTo>
                  <a:pt x="11" y="38"/>
                </a:lnTo>
                <a:lnTo>
                  <a:pt x="12" y="33"/>
                </a:lnTo>
                <a:lnTo>
                  <a:pt x="14" y="29"/>
                </a:lnTo>
                <a:lnTo>
                  <a:pt x="17" y="23"/>
                </a:lnTo>
                <a:lnTo>
                  <a:pt x="19" y="19"/>
                </a:lnTo>
                <a:lnTo>
                  <a:pt x="23" y="17"/>
                </a:lnTo>
                <a:lnTo>
                  <a:pt x="29" y="14"/>
                </a:lnTo>
                <a:lnTo>
                  <a:pt x="33" y="13"/>
                </a:lnTo>
                <a:lnTo>
                  <a:pt x="38" y="11"/>
                </a:lnTo>
                <a:lnTo>
                  <a:pt x="224" y="11"/>
                </a:lnTo>
                <a:close/>
                <a:moveTo>
                  <a:pt x="224" y="0"/>
                </a:moveTo>
                <a:lnTo>
                  <a:pt x="38" y="0"/>
                </a:lnTo>
                <a:lnTo>
                  <a:pt x="38" y="0"/>
                </a:lnTo>
                <a:lnTo>
                  <a:pt x="31" y="2"/>
                </a:lnTo>
                <a:lnTo>
                  <a:pt x="25" y="5"/>
                </a:lnTo>
                <a:lnTo>
                  <a:pt x="18" y="7"/>
                </a:lnTo>
                <a:lnTo>
                  <a:pt x="12" y="13"/>
                </a:lnTo>
                <a:lnTo>
                  <a:pt x="7" y="18"/>
                </a:lnTo>
                <a:lnTo>
                  <a:pt x="4" y="23"/>
                </a:lnTo>
                <a:lnTo>
                  <a:pt x="2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2" y="229"/>
                </a:lnTo>
                <a:lnTo>
                  <a:pt x="4" y="235"/>
                </a:lnTo>
                <a:lnTo>
                  <a:pt x="7" y="242"/>
                </a:lnTo>
                <a:lnTo>
                  <a:pt x="12" y="248"/>
                </a:lnTo>
                <a:lnTo>
                  <a:pt x="18" y="252"/>
                </a:lnTo>
                <a:lnTo>
                  <a:pt x="25" y="256"/>
                </a:lnTo>
                <a:lnTo>
                  <a:pt x="31" y="257"/>
                </a:lnTo>
                <a:lnTo>
                  <a:pt x="38" y="258"/>
                </a:lnTo>
                <a:lnTo>
                  <a:pt x="224" y="258"/>
                </a:lnTo>
                <a:lnTo>
                  <a:pt x="224" y="258"/>
                </a:lnTo>
                <a:lnTo>
                  <a:pt x="231" y="257"/>
                </a:lnTo>
                <a:lnTo>
                  <a:pt x="239" y="256"/>
                </a:lnTo>
                <a:lnTo>
                  <a:pt x="245" y="252"/>
                </a:lnTo>
                <a:lnTo>
                  <a:pt x="251" y="248"/>
                </a:lnTo>
                <a:lnTo>
                  <a:pt x="256" y="242"/>
                </a:lnTo>
                <a:lnTo>
                  <a:pt x="260" y="235"/>
                </a:lnTo>
                <a:lnTo>
                  <a:pt x="261" y="229"/>
                </a:lnTo>
                <a:lnTo>
                  <a:pt x="262" y="221"/>
                </a:lnTo>
                <a:lnTo>
                  <a:pt x="262" y="38"/>
                </a:lnTo>
                <a:lnTo>
                  <a:pt x="262" y="38"/>
                </a:lnTo>
                <a:lnTo>
                  <a:pt x="261" y="32"/>
                </a:lnTo>
                <a:lnTo>
                  <a:pt x="260" y="23"/>
                </a:lnTo>
                <a:lnTo>
                  <a:pt x="256" y="18"/>
                </a:lnTo>
                <a:lnTo>
                  <a:pt x="251" y="13"/>
                </a:lnTo>
                <a:lnTo>
                  <a:pt x="245" y="7"/>
                </a:lnTo>
                <a:lnTo>
                  <a:pt x="239" y="5"/>
                </a:lnTo>
                <a:lnTo>
                  <a:pt x="231" y="2"/>
                </a:lnTo>
                <a:lnTo>
                  <a:pt x="224" y="0"/>
                </a:lnTo>
                <a:lnTo>
                  <a:pt x="22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7" name="Freeform 94"/>
          <p:cNvSpPr/>
          <p:nvPr/>
        </p:nvSpPr>
        <p:spPr bwMode="auto">
          <a:xfrm>
            <a:off x="5269905" y="4937689"/>
            <a:ext cx="375825" cy="363128"/>
          </a:xfrm>
          <a:custGeom>
            <a:avLst/>
            <a:gdLst/>
            <a:ahLst/>
            <a:cxnLst>
              <a:cxn ang="0">
                <a:pos x="213" y="0"/>
              </a:cxn>
              <a:cxn ang="0">
                <a:pos x="213" y="0"/>
              </a:cxn>
              <a:cxn ang="0">
                <a:pos x="219" y="2"/>
              </a:cxn>
              <a:cxn ang="0">
                <a:pos x="224" y="3"/>
              </a:cxn>
              <a:cxn ang="0">
                <a:pos x="228" y="6"/>
              </a:cxn>
              <a:cxn ang="0">
                <a:pos x="232" y="8"/>
              </a:cxn>
              <a:cxn ang="0">
                <a:pos x="235" y="12"/>
              </a:cxn>
              <a:cxn ang="0">
                <a:pos x="238" y="18"/>
              </a:cxn>
              <a:cxn ang="0">
                <a:pos x="239" y="22"/>
              </a:cxn>
              <a:cxn ang="0">
                <a:pos x="240" y="27"/>
              </a:cxn>
              <a:cxn ang="0">
                <a:pos x="240" y="210"/>
              </a:cxn>
              <a:cxn ang="0">
                <a:pos x="240" y="210"/>
              </a:cxn>
              <a:cxn ang="0">
                <a:pos x="239" y="215"/>
              </a:cxn>
              <a:cxn ang="0">
                <a:pos x="238" y="220"/>
              </a:cxn>
              <a:cxn ang="0">
                <a:pos x="235" y="224"/>
              </a:cxn>
              <a:cxn ang="0">
                <a:pos x="232" y="228"/>
              </a:cxn>
              <a:cxn ang="0">
                <a:pos x="228" y="233"/>
              </a:cxn>
              <a:cxn ang="0">
                <a:pos x="224" y="234"/>
              </a:cxn>
              <a:cxn ang="0">
                <a:pos x="219" y="237"/>
              </a:cxn>
              <a:cxn ang="0">
                <a:pos x="213" y="237"/>
              </a:cxn>
              <a:cxn ang="0">
                <a:pos x="27" y="237"/>
              </a:cxn>
              <a:cxn ang="0">
                <a:pos x="27" y="237"/>
              </a:cxn>
              <a:cxn ang="0">
                <a:pos x="22" y="237"/>
              </a:cxn>
              <a:cxn ang="0">
                <a:pos x="18" y="234"/>
              </a:cxn>
              <a:cxn ang="0">
                <a:pos x="12" y="233"/>
              </a:cxn>
              <a:cxn ang="0">
                <a:pos x="8" y="228"/>
              </a:cxn>
              <a:cxn ang="0">
                <a:pos x="6" y="224"/>
              </a:cxn>
              <a:cxn ang="0">
                <a:pos x="3" y="220"/>
              </a:cxn>
              <a:cxn ang="0">
                <a:pos x="1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1" y="22"/>
              </a:cxn>
              <a:cxn ang="0">
                <a:pos x="3" y="18"/>
              </a:cxn>
              <a:cxn ang="0">
                <a:pos x="6" y="12"/>
              </a:cxn>
              <a:cxn ang="0">
                <a:pos x="8" y="8"/>
              </a:cxn>
              <a:cxn ang="0">
                <a:pos x="12" y="6"/>
              </a:cxn>
              <a:cxn ang="0">
                <a:pos x="18" y="3"/>
              </a:cxn>
              <a:cxn ang="0">
                <a:pos x="22" y="2"/>
              </a:cxn>
              <a:cxn ang="0">
                <a:pos x="27" y="0"/>
              </a:cxn>
              <a:cxn ang="0">
                <a:pos x="213" y="0"/>
              </a:cxn>
            </a:cxnLst>
            <a:rect l="0" t="0" r="r" b="b"/>
            <a:pathLst>
              <a:path w="240" h="237">
                <a:moveTo>
                  <a:pt x="213" y="0"/>
                </a:moveTo>
                <a:lnTo>
                  <a:pt x="213" y="0"/>
                </a:lnTo>
                <a:lnTo>
                  <a:pt x="219" y="2"/>
                </a:lnTo>
                <a:lnTo>
                  <a:pt x="224" y="3"/>
                </a:lnTo>
                <a:lnTo>
                  <a:pt x="228" y="6"/>
                </a:lnTo>
                <a:lnTo>
                  <a:pt x="232" y="8"/>
                </a:lnTo>
                <a:lnTo>
                  <a:pt x="235" y="12"/>
                </a:lnTo>
                <a:lnTo>
                  <a:pt x="238" y="18"/>
                </a:lnTo>
                <a:lnTo>
                  <a:pt x="239" y="22"/>
                </a:lnTo>
                <a:lnTo>
                  <a:pt x="240" y="27"/>
                </a:lnTo>
                <a:lnTo>
                  <a:pt x="240" y="210"/>
                </a:lnTo>
                <a:lnTo>
                  <a:pt x="240" y="210"/>
                </a:lnTo>
                <a:lnTo>
                  <a:pt x="239" y="215"/>
                </a:lnTo>
                <a:lnTo>
                  <a:pt x="238" y="220"/>
                </a:lnTo>
                <a:lnTo>
                  <a:pt x="235" y="224"/>
                </a:lnTo>
                <a:lnTo>
                  <a:pt x="232" y="228"/>
                </a:lnTo>
                <a:lnTo>
                  <a:pt x="228" y="233"/>
                </a:lnTo>
                <a:lnTo>
                  <a:pt x="224" y="234"/>
                </a:lnTo>
                <a:lnTo>
                  <a:pt x="219" y="237"/>
                </a:lnTo>
                <a:lnTo>
                  <a:pt x="213" y="237"/>
                </a:lnTo>
                <a:lnTo>
                  <a:pt x="27" y="237"/>
                </a:lnTo>
                <a:lnTo>
                  <a:pt x="27" y="237"/>
                </a:lnTo>
                <a:lnTo>
                  <a:pt x="22" y="237"/>
                </a:lnTo>
                <a:lnTo>
                  <a:pt x="18" y="234"/>
                </a:lnTo>
                <a:lnTo>
                  <a:pt x="12" y="233"/>
                </a:lnTo>
                <a:lnTo>
                  <a:pt x="8" y="228"/>
                </a:lnTo>
                <a:lnTo>
                  <a:pt x="6" y="224"/>
                </a:lnTo>
                <a:lnTo>
                  <a:pt x="3" y="220"/>
                </a:lnTo>
                <a:lnTo>
                  <a:pt x="1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1" y="22"/>
                </a:lnTo>
                <a:lnTo>
                  <a:pt x="3" y="18"/>
                </a:lnTo>
                <a:lnTo>
                  <a:pt x="6" y="12"/>
                </a:lnTo>
                <a:lnTo>
                  <a:pt x="8" y="8"/>
                </a:lnTo>
                <a:lnTo>
                  <a:pt x="12" y="6"/>
                </a:lnTo>
                <a:lnTo>
                  <a:pt x="18" y="3"/>
                </a:lnTo>
                <a:lnTo>
                  <a:pt x="22" y="2"/>
                </a:lnTo>
                <a:lnTo>
                  <a:pt x="27" y="0"/>
                </a:lnTo>
                <a:lnTo>
                  <a:pt x="21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8" name="Freeform 95"/>
          <p:cNvSpPr/>
          <p:nvPr/>
        </p:nvSpPr>
        <p:spPr bwMode="auto">
          <a:xfrm>
            <a:off x="5251112" y="4923902"/>
            <a:ext cx="408712" cy="395303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38" y="0"/>
              </a:cxn>
              <a:cxn ang="0">
                <a:pos x="38" y="0"/>
              </a:cxn>
              <a:cxn ang="0">
                <a:pos x="31" y="2"/>
              </a:cxn>
              <a:cxn ang="0">
                <a:pos x="25" y="5"/>
              </a:cxn>
              <a:cxn ang="0">
                <a:pos x="18" y="7"/>
              </a:cxn>
              <a:cxn ang="0">
                <a:pos x="12" y="13"/>
              </a:cxn>
              <a:cxn ang="0">
                <a:pos x="7" y="18"/>
              </a:cxn>
              <a:cxn ang="0">
                <a:pos x="4" y="23"/>
              </a:cxn>
              <a:cxn ang="0">
                <a:pos x="2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2" y="229"/>
              </a:cxn>
              <a:cxn ang="0">
                <a:pos x="4" y="235"/>
              </a:cxn>
              <a:cxn ang="0">
                <a:pos x="7" y="242"/>
              </a:cxn>
              <a:cxn ang="0">
                <a:pos x="12" y="248"/>
              </a:cxn>
              <a:cxn ang="0">
                <a:pos x="18" y="252"/>
              </a:cxn>
              <a:cxn ang="0">
                <a:pos x="25" y="256"/>
              </a:cxn>
              <a:cxn ang="0">
                <a:pos x="31" y="257"/>
              </a:cxn>
              <a:cxn ang="0">
                <a:pos x="38" y="258"/>
              </a:cxn>
              <a:cxn ang="0">
                <a:pos x="224" y="258"/>
              </a:cxn>
              <a:cxn ang="0">
                <a:pos x="224" y="258"/>
              </a:cxn>
              <a:cxn ang="0">
                <a:pos x="231" y="257"/>
              </a:cxn>
              <a:cxn ang="0">
                <a:pos x="239" y="256"/>
              </a:cxn>
              <a:cxn ang="0">
                <a:pos x="245" y="252"/>
              </a:cxn>
              <a:cxn ang="0">
                <a:pos x="251" y="248"/>
              </a:cxn>
              <a:cxn ang="0">
                <a:pos x="256" y="242"/>
              </a:cxn>
              <a:cxn ang="0">
                <a:pos x="260" y="235"/>
              </a:cxn>
              <a:cxn ang="0">
                <a:pos x="261" y="229"/>
              </a:cxn>
              <a:cxn ang="0">
                <a:pos x="262" y="221"/>
              </a:cxn>
              <a:cxn ang="0">
                <a:pos x="262" y="38"/>
              </a:cxn>
              <a:cxn ang="0">
                <a:pos x="262" y="38"/>
              </a:cxn>
              <a:cxn ang="0">
                <a:pos x="261" y="32"/>
              </a:cxn>
              <a:cxn ang="0">
                <a:pos x="260" y="23"/>
              </a:cxn>
              <a:cxn ang="0">
                <a:pos x="256" y="18"/>
              </a:cxn>
              <a:cxn ang="0">
                <a:pos x="251" y="13"/>
              </a:cxn>
              <a:cxn ang="0">
                <a:pos x="245" y="7"/>
              </a:cxn>
              <a:cxn ang="0">
                <a:pos x="239" y="5"/>
              </a:cxn>
              <a:cxn ang="0">
                <a:pos x="231" y="2"/>
              </a:cxn>
              <a:cxn ang="0">
                <a:pos x="224" y="0"/>
              </a:cxn>
              <a:cxn ang="0">
                <a:pos x="224" y="0"/>
              </a:cxn>
            </a:cxnLst>
            <a:rect l="0" t="0" r="r" b="b"/>
            <a:pathLst>
              <a:path w="262" h="258">
                <a:moveTo>
                  <a:pt x="224" y="0"/>
                </a:moveTo>
                <a:lnTo>
                  <a:pt x="38" y="0"/>
                </a:lnTo>
                <a:lnTo>
                  <a:pt x="38" y="0"/>
                </a:lnTo>
                <a:lnTo>
                  <a:pt x="31" y="2"/>
                </a:lnTo>
                <a:lnTo>
                  <a:pt x="25" y="5"/>
                </a:lnTo>
                <a:lnTo>
                  <a:pt x="18" y="7"/>
                </a:lnTo>
                <a:lnTo>
                  <a:pt x="12" y="13"/>
                </a:lnTo>
                <a:lnTo>
                  <a:pt x="7" y="18"/>
                </a:lnTo>
                <a:lnTo>
                  <a:pt x="4" y="23"/>
                </a:lnTo>
                <a:lnTo>
                  <a:pt x="2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2" y="229"/>
                </a:lnTo>
                <a:lnTo>
                  <a:pt x="4" y="235"/>
                </a:lnTo>
                <a:lnTo>
                  <a:pt x="7" y="242"/>
                </a:lnTo>
                <a:lnTo>
                  <a:pt x="12" y="248"/>
                </a:lnTo>
                <a:lnTo>
                  <a:pt x="18" y="252"/>
                </a:lnTo>
                <a:lnTo>
                  <a:pt x="25" y="256"/>
                </a:lnTo>
                <a:lnTo>
                  <a:pt x="31" y="257"/>
                </a:lnTo>
                <a:lnTo>
                  <a:pt x="38" y="258"/>
                </a:lnTo>
                <a:lnTo>
                  <a:pt x="224" y="258"/>
                </a:lnTo>
                <a:lnTo>
                  <a:pt x="224" y="258"/>
                </a:lnTo>
                <a:lnTo>
                  <a:pt x="231" y="257"/>
                </a:lnTo>
                <a:lnTo>
                  <a:pt x="239" y="256"/>
                </a:lnTo>
                <a:lnTo>
                  <a:pt x="245" y="252"/>
                </a:lnTo>
                <a:lnTo>
                  <a:pt x="251" y="248"/>
                </a:lnTo>
                <a:lnTo>
                  <a:pt x="256" y="242"/>
                </a:lnTo>
                <a:lnTo>
                  <a:pt x="260" y="235"/>
                </a:lnTo>
                <a:lnTo>
                  <a:pt x="261" y="229"/>
                </a:lnTo>
                <a:lnTo>
                  <a:pt x="262" y="221"/>
                </a:lnTo>
                <a:lnTo>
                  <a:pt x="262" y="38"/>
                </a:lnTo>
                <a:lnTo>
                  <a:pt x="262" y="38"/>
                </a:lnTo>
                <a:lnTo>
                  <a:pt x="261" y="32"/>
                </a:lnTo>
                <a:lnTo>
                  <a:pt x="260" y="23"/>
                </a:lnTo>
                <a:lnTo>
                  <a:pt x="256" y="18"/>
                </a:lnTo>
                <a:lnTo>
                  <a:pt x="251" y="13"/>
                </a:lnTo>
                <a:lnTo>
                  <a:pt x="245" y="7"/>
                </a:lnTo>
                <a:lnTo>
                  <a:pt x="239" y="5"/>
                </a:lnTo>
                <a:lnTo>
                  <a:pt x="231" y="2"/>
                </a:lnTo>
                <a:lnTo>
                  <a:pt x="224" y="0"/>
                </a:lnTo>
                <a:lnTo>
                  <a:pt x="2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9" name="Freeform 96"/>
          <p:cNvSpPr/>
          <p:nvPr/>
        </p:nvSpPr>
        <p:spPr bwMode="auto">
          <a:xfrm>
            <a:off x="6242353" y="5075586"/>
            <a:ext cx="61073" cy="105721"/>
          </a:xfrm>
          <a:custGeom>
            <a:avLst/>
            <a:gdLst/>
            <a:ahLst/>
            <a:cxnLst>
              <a:cxn ang="0">
                <a:pos x="0" y="61"/>
              </a:cxn>
              <a:cxn ang="0">
                <a:pos x="27" y="34"/>
              </a:cxn>
              <a:cxn ang="0">
                <a:pos x="0" y="7"/>
              </a:cxn>
              <a:cxn ang="0">
                <a:pos x="0" y="7"/>
              </a:cxn>
              <a:cxn ang="0">
                <a:pos x="0" y="6"/>
              </a:cxn>
              <a:cxn ang="0">
                <a:pos x="0" y="6"/>
              </a:cxn>
              <a:cxn ang="0">
                <a:pos x="0" y="4"/>
              </a:cxn>
              <a:cxn ang="0">
                <a:pos x="4" y="0"/>
              </a:cxn>
              <a:cxn ang="0">
                <a:pos x="4" y="0"/>
              </a:cxn>
              <a:cxn ang="0">
                <a:pos x="6" y="0"/>
              </a:cxn>
              <a:cxn ang="0">
                <a:pos x="6" y="0"/>
              </a:cxn>
              <a:cxn ang="0">
                <a:pos x="7" y="0"/>
              </a:cxn>
              <a:cxn ang="0">
                <a:pos x="39" y="33"/>
              </a:cxn>
              <a:cxn ang="0">
                <a:pos x="39" y="33"/>
              </a:cxn>
              <a:cxn ang="0">
                <a:pos x="41" y="34"/>
              </a:cxn>
              <a:cxn ang="0">
                <a:pos x="41" y="34"/>
              </a:cxn>
              <a:cxn ang="0">
                <a:pos x="39" y="35"/>
              </a:cxn>
              <a:cxn ang="0">
                <a:pos x="7" y="68"/>
              </a:cxn>
              <a:cxn ang="0">
                <a:pos x="7" y="68"/>
              </a:cxn>
              <a:cxn ang="0">
                <a:pos x="6" y="69"/>
              </a:cxn>
              <a:cxn ang="0">
                <a:pos x="6" y="69"/>
              </a:cxn>
              <a:cxn ang="0">
                <a:pos x="4" y="68"/>
              </a:cxn>
              <a:cxn ang="0">
                <a:pos x="0" y="65"/>
              </a:cxn>
              <a:cxn ang="0">
                <a:pos x="0" y="65"/>
              </a:cxn>
              <a:cxn ang="0">
                <a:pos x="0" y="64"/>
              </a:cxn>
              <a:cxn ang="0">
                <a:pos x="0" y="64"/>
              </a:cxn>
              <a:cxn ang="0">
                <a:pos x="0" y="61"/>
              </a:cxn>
              <a:cxn ang="0">
                <a:pos x="0" y="61"/>
              </a:cxn>
            </a:cxnLst>
            <a:rect l="0" t="0" r="r" b="b"/>
            <a:pathLst>
              <a:path w="41" h="69">
                <a:moveTo>
                  <a:pt x="0" y="61"/>
                </a:moveTo>
                <a:lnTo>
                  <a:pt x="27" y="34"/>
                </a:lnTo>
                <a:lnTo>
                  <a:pt x="0" y="7"/>
                </a:lnTo>
                <a:lnTo>
                  <a:pt x="0" y="7"/>
                </a:lnTo>
                <a:lnTo>
                  <a:pt x="0" y="6"/>
                </a:lnTo>
                <a:lnTo>
                  <a:pt x="0" y="6"/>
                </a:lnTo>
                <a:lnTo>
                  <a:pt x="0" y="4"/>
                </a:lnTo>
                <a:lnTo>
                  <a:pt x="4" y="0"/>
                </a:lnTo>
                <a:lnTo>
                  <a:pt x="4" y="0"/>
                </a:lnTo>
                <a:lnTo>
                  <a:pt x="6" y="0"/>
                </a:lnTo>
                <a:lnTo>
                  <a:pt x="6" y="0"/>
                </a:lnTo>
                <a:lnTo>
                  <a:pt x="7" y="0"/>
                </a:lnTo>
                <a:lnTo>
                  <a:pt x="39" y="33"/>
                </a:lnTo>
                <a:lnTo>
                  <a:pt x="39" y="33"/>
                </a:lnTo>
                <a:lnTo>
                  <a:pt x="41" y="34"/>
                </a:lnTo>
                <a:lnTo>
                  <a:pt x="41" y="34"/>
                </a:lnTo>
                <a:lnTo>
                  <a:pt x="39" y="35"/>
                </a:lnTo>
                <a:lnTo>
                  <a:pt x="7" y="68"/>
                </a:lnTo>
                <a:lnTo>
                  <a:pt x="7" y="68"/>
                </a:lnTo>
                <a:lnTo>
                  <a:pt x="6" y="69"/>
                </a:lnTo>
                <a:lnTo>
                  <a:pt x="6" y="69"/>
                </a:lnTo>
                <a:lnTo>
                  <a:pt x="4" y="68"/>
                </a:lnTo>
                <a:lnTo>
                  <a:pt x="0" y="65"/>
                </a:lnTo>
                <a:lnTo>
                  <a:pt x="0" y="65"/>
                </a:lnTo>
                <a:lnTo>
                  <a:pt x="0" y="64"/>
                </a:lnTo>
                <a:lnTo>
                  <a:pt x="0" y="64"/>
                </a:lnTo>
                <a:lnTo>
                  <a:pt x="0" y="61"/>
                </a:lnTo>
                <a:lnTo>
                  <a:pt x="0" y="6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0" name="Freeform 97"/>
          <p:cNvSpPr>
            <a:spLocks noEditPoints="1"/>
          </p:cNvSpPr>
          <p:nvPr/>
        </p:nvSpPr>
        <p:spPr bwMode="auto">
          <a:xfrm>
            <a:off x="6068532" y="4923902"/>
            <a:ext cx="408712" cy="395303"/>
          </a:xfrm>
          <a:custGeom>
            <a:avLst/>
            <a:gdLst/>
            <a:ahLst/>
            <a:cxnLst>
              <a:cxn ang="0">
                <a:pos x="223" y="11"/>
              </a:cxn>
              <a:cxn ang="0">
                <a:pos x="234" y="14"/>
              </a:cxn>
              <a:cxn ang="0">
                <a:pos x="244" y="19"/>
              </a:cxn>
              <a:cxn ang="0">
                <a:pos x="249" y="29"/>
              </a:cxn>
              <a:cxn ang="0">
                <a:pos x="250" y="38"/>
              </a:cxn>
              <a:cxn ang="0">
                <a:pos x="250" y="221"/>
              </a:cxn>
              <a:cxn ang="0">
                <a:pos x="249" y="231"/>
              </a:cxn>
              <a:cxn ang="0">
                <a:pos x="244" y="239"/>
              </a:cxn>
              <a:cxn ang="0">
                <a:pos x="234" y="245"/>
              </a:cxn>
              <a:cxn ang="0">
                <a:pos x="223" y="248"/>
              </a:cxn>
              <a:cxn ang="0">
                <a:pos x="38" y="248"/>
              </a:cxn>
              <a:cxn ang="0">
                <a:pos x="28" y="245"/>
              </a:cxn>
              <a:cxn ang="0">
                <a:pos x="19" y="239"/>
              </a:cxn>
              <a:cxn ang="0">
                <a:pos x="14" y="231"/>
              </a:cxn>
              <a:cxn ang="0">
                <a:pos x="11" y="221"/>
              </a:cxn>
              <a:cxn ang="0">
                <a:pos x="11" y="38"/>
              </a:cxn>
              <a:cxn ang="0">
                <a:pos x="14" y="29"/>
              </a:cxn>
              <a:cxn ang="0">
                <a:pos x="19" y="19"/>
              </a:cxn>
              <a:cxn ang="0">
                <a:pos x="28" y="14"/>
              </a:cxn>
              <a:cxn ang="0">
                <a:pos x="38" y="11"/>
              </a:cxn>
              <a:cxn ang="0">
                <a:pos x="223" y="0"/>
              </a:cxn>
              <a:cxn ang="0">
                <a:pos x="38" y="0"/>
              </a:cxn>
              <a:cxn ang="0">
                <a:pos x="23" y="5"/>
              </a:cxn>
              <a:cxn ang="0">
                <a:pos x="11" y="13"/>
              </a:cxn>
              <a:cxn ang="0">
                <a:pos x="3" y="23"/>
              </a:cxn>
              <a:cxn ang="0">
                <a:pos x="0" y="38"/>
              </a:cxn>
              <a:cxn ang="0">
                <a:pos x="0" y="221"/>
              </a:cxn>
              <a:cxn ang="0">
                <a:pos x="3" y="235"/>
              </a:cxn>
              <a:cxn ang="0">
                <a:pos x="11" y="248"/>
              </a:cxn>
              <a:cxn ang="0">
                <a:pos x="23" y="256"/>
              </a:cxn>
              <a:cxn ang="0">
                <a:pos x="38" y="258"/>
              </a:cxn>
              <a:cxn ang="0">
                <a:pos x="223" y="258"/>
              </a:cxn>
              <a:cxn ang="0">
                <a:pos x="238" y="256"/>
              </a:cxn>
              <a:cxn ang="0">
                <a:pos x="250" y="248"/>
              </a:cxn>
              <a:cxn ang="0">
                <a:pos x="258" y="235"/>
              </a:cxn>
              <a:cxn ang="0">
                <a:pos x="261" y="221"/>
              </a:cxn>
              <a:cxn ang="0">
                <a:pos x="261" y="38"/>
              </a:cxn>
              <a:cxn ang="0">
                <a:pos x="258" y="23"/>
              </a:cxn>
              <a:cxn ang="0">
                <a:pos x="250" y="13"/>
              </a:cxn>
              <a:cxn ang="0">
                <a:pos x="238" y="5"/>
              </a:cxn>
              <a:cxn ang="0">
                <a:pos x="223" y="0"/>
              </a:cxn>
            </a:cxnLst>
            <a:rect l="0" t="0" r="r" b="b"/>
            <a:pathLst>
              <a:path w="261" h="258">
                <a:moveTo>
                  <a:pt x="223" y="11"/>
                </a:moveTo>
                <a:lnTo>
                  <a:pt x="223" y="11"/>
                </a:lnTo>
                <a:lnTo>
                  <a:pt x="229" y="13"/>
                </a:lnTo>
                <a:lnTo>
                  <a:pt x="234" y="14"/>
                </a:lnTo>
                <a:lnTo>
                  <a:pt x="239" y="17"/>
                </a:lnTo>
                <a:lnTo>
                  <a:pt x="244" y="19"/>
                </a:lnTo>
                <a:lnTo>
                  <a:pt x="246" y="23"/>
                </a:lnTo>
                <a:lnTo>
                  <a:pt x="249" y="29"/>
                </a:lnTo>
                <a:lnTo>
                  <a:pt x="250" y="33"/>
                </a:lnTo>
                <a:lnTo>
                  <a:pt x="250" y="38"/>
                </a:lnTo>
                <a:lnTo>
                  <a:pt x="250" y="221"/>
                </a:lnTo>
                <a:lnTo>
                  <a:pt x="250" y="221"/>
                </a:lnTo>
                <a:lnTo>
                  <a:pt x="250" y="226"/>
                </a:lnTo>
                <a:lnTo>
                  <a:pt x="249" y="231"/>
                </a:lnTo>
                <a:lnTo>
                  <a:pt x="246" y="235"/>
                </a:lnTo>
                <a:lnTo>
                  <a:pt x="244" y="239"/>
                </a:lnTo>
                <a:lnTo>
                  <a:pt x="239" y="244"/>
                </a:lnTo>
                <a:lnTo>
                  <a:pt x="234" y="245"/>
                </a:lnTo>
                <a:lnTo>
                  <a:pt x="229" y="248"/>
                </a:lnTo>
                <a:lnTo>
                  <a:pt x="223" y="248"/>
                </a:lnTo>
                <a:lnTo>
                  <a:pt x="38" y="248"/>
                </a:lnTo>
                <a:lnTo>
                  <a:pt x="38" y="248"/>
                </a:lnTo>
                <a:lnTo>
                  <a:pt x="33" y="248"/>
                </a:lnTo>
                <a:lnTo>
                  <a:pt x="28" y="245"/>
                </a:lnTo>
                <a:lnTo>
                  <a:pt x="23" y="244"/>
                </a:lnTo>
                <a:lnTo>
                  <a:pt x="19" y="239"/>
                </a:lnTo>
                <a:lnTo>
                  <a:pt x="17" y="235"/>
                </a:lnTo>
                <a:lnTo>
                  <a:pt x="14" y="231"/>
                </a:lnTo>
                <a:lnTo>
                  <a:pt x="11" y="226"/>
                </a:lnTo>
                <a:lnTo>
                  <a:pt x="11" y="221"/>
                </a:lnTo>
                <a:lnTo>
                  <a:pt x="11" y="38"/>
                </a:lnTo>
                <a:lnTo>
                  <a:pt x="11" y="38"/>
                </a:lnTo>
                <a:lnTo>
                  <a:pt x="11" y="33"/>
                </a:lnTo>
                <a:lnTo>
                  <a:pt x="14" y="29"/>
                </a:lnTo>
                <a:lnTo>
                  <a:pt x="17" y="23"/>
                </a:lnTo>
                <a:lnTo>
                  <a:pt x="19" y="19"/>
                </a:lnTo>
                <a:lnTo>
                  <a:pt x="23" y="17"/>
                </a:lnTo>
                <a:lnTo>
                  <a:pt x="28" y="14"/>
                </a:lnTo>
                <a:lnTo>
                  <a:pt x="33" y="13"/>
                </a:lnTo>
                <a:lnTo>
                  <a:pt x="38" y="11"/>
                </a:lnTo>
                <a:lnTo>
                  <a:pt x="223" y="11"/>
                </a:lnTo>
                <a:close/>
                <a:moveTo>
                  <a:pt x="223" y="0"/>
                </a:moveTo>
                <a:lnTo>
                  <a:pt x="38" y="0"/>
                </a:lnTo>
                <a:lnTo>
                  <a:pt x="38" y="0"/>
                </a:lnTo>
                <a:lnTo>
                  <a:pt x="30" y="2"/>
                </a:lnTo>
                <a:lnTo>
                  <a:pt x="23" y="5"/>
                </a:lnTo>
                <a:lnTo>
                  <a:pt x="17" y="7"/>
                </a:lnTo>
                <a:lnTo>
                  <a:pt x="11" y="13"/>
                </a:lnTo>
                <a:lnTo>
                  <a:pt x="7" y="18"/>
                </a:lnTo>
                <a:lnTo>
                  <a:pt x="3" y="23"/>
                </a:lnTo>
                <a:lnTo>
                  <a:pt x="2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2" y="229"/>
                </a:lnTo>
                <a:lnTo>
                  <a:pt x="3" y="235"/>
                </a:lnTo>
                <a:lnTo>
                  <a:pt x="7" y="242"/>
                </a:lnTo>
                <a:lnTo>
                  <a:pt x="11" y="248"/>
                </a:lnTo>
                <a:lnTo>
                  <a:pt x="17" y="252"/>
                </a:lnTo>
                <a:lnTo>
                  <a:pt x="23" y="256"/>
                </a:lnTo>
                <a:lnTo>
                  <a:pt x="30" y="257"/>
                </a:lnTo>
                <a:lnTo>
                  <a:pt x="38" y="258"/>
                </a:lnTo>
                <a:lnTo>
                  <a:pt x="223" y="258"/>
                </a:lnTo>
                <a:lnTo>
                  <a:pt x="223" y="258"/>
                </a:lnTo>
                <a:lnTo>
                  <a:pt x="231" y="257"/>
                </a:lnTo>
                <a:lnTo>
                  <a:pt x="238" y="256"/>
                </a:lnTo>
                <a:lnTo>
                  <a:pt x="245" y="252"/>
                </a:lnTo>
                <a:lnTo>
                  <a:pt x="250" y="248"/>
                </a:lnTo>
                <a:lnTo>
                  <a:pt x="256" y="242"/>
                </a:lnTo>
                <a:lnTo>
                  <a:pt x="258" y="235"/>
                </a:lnTo>
                <a:lnTo>
                  <a:pt x="261" y="229"/>
                </a:lnTo>
                <a:lnTo>
                  <a:pt x="261" y="221"/>
                </a:lnTo>
                <a:lnTo>
                  <a:pt x="261" y="38"/>
                </a:lnTo>
                <a:lnTo>
                  <a:pt x="261" y="38"/>
                </a:lnTo>
                <a:lnTo>
                  <a:pt x="261" y="32"/>
                </a:lnTo>
                <a:lnTo>
                  <a:pt x="258" y="23"/>
                </a:lnTo>
                <a:lnTo>
                  <a:pt x="256" y="18"/>
                </a:lnTo>
                <a:lnTo>
                  <a:pt x="250" y="13"/>
                </a:lnTo>
                <a:lnTo>
                  <a:pt x="245" y="7"/>
                </a:lnTo>
                <a:lnTo>
                  <a:pt x="238" y="5"/>
                </a:lnTo>
                <a:lnTo>
                  <a:pt x="231" y="2"/>
                </a:lnTo>
                <a:lnTo>
                  <a:pt x="223" y="0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1" name="Freeform 98"/>
          <p:cNvSpPr/>
          <p:nvPr/>
        </p:nvSpPr>
        <p:spPr bwMode="auto">
          <a:xfrm>
            <a:off x="6082628" y="4937689"/>
            <a:ext cx="375825" cy="363128"/>
          </a:xfrm>
          <a:custGeom>
            <a:avLst/>
            <a:gdLst/>
            <a:ahLst/>
            <a:cxnLst>
              <a:cxn ang="0">
                <a:pos x="212" y="0"/>
              </a:cxn>
              <a:cxn ang="0">
                <a:pos x="212" y="0"/>
              </a:cxn>
              <a:cxn ang="0">
                <a:pos x="218" y="2"/>
              </a:cxn>
              <a:cxn ang="0">
                <a:pos x="223" y="3"/>
              </a:cxn>
              <a:cxn ang="0">
                <a:pos x="228" y="6"/>
              </a:cxn>
              <a:cxn ang="0">
                <a:pos x="233" y="8"/>
              </a:cxn>
              <a:cxn ang="0">
                <a:pos x="235" y="12"/>
              </a:cxn>
              <a:cxn ang="0">
                <a:pos x="238" y="18"/>
              </a:cxn>
              <a:cxn ang="0">
                <a:pos x="239" y="22"/>
              </a:cxn>
              <a:cxn ang="0">
                <a:pos x="239" y="27"/>
              </a:cxn>
              <a:cxn ang="0">
                <a:pos x="239" y="210"/>
              </a:cxn>
              <a:cxn ang="0">
                <a:pos x="239" y="210"/>
              </a:cxn>
              <a:cxn ang="0">
                <a:pos x="239" y="215"/>
              </a:cxn>
              <a:cxn ang="0">
                <a:pos x="238" y="220"/>
              </a:cxn>
              <a:cxn ang="0">
                <a:pos x="235" y="224"/>
              </a:cxn>
              <a:cxn ang="0">
                <a:pos x="233" y="228"/>
              </a:cxn>
              <a:cxn ang="0">
                <a:pos x="228" y="233"/>
              </a:cxn>
              <a:cxn ang="0">
                <a:pos x="223" y="234"/>
              </a:cxn>
              <a:cxn ang="0">
                <a:pos x="218" y="237"/>
              </a:cxn>
              <a:cxn ang="0">
                <a:pos x="212" y="237"/>
              </a:cxn>
              <a:cxn ang="0">
                <a:pos x="27" y="237"/>
              </a:cxn>
              <a:cxn ang="0">
                <a:pos x="27" y="237"/>
              </a:cxn>
              <a:cxn ang="0">
                <a:pos x="22" y="237"/>
              </a:cxn>
              <a:cxn ang="0">
                <a:pos x="17" y="234"/>
              </a:cxn>
              <a:cxn ang="0">
                <a:pos x="12" y="233"/>
              </a:cxn>
              <a:cxn ang="0">
                <a:pos x="8" y="228"/>
              </a:cxn>
              <a:cxn ang="0">
                <a:pos x="6" y="224"/>
              </a:cxn>
              <a:cxn ang="0">
                <a:pos x="3" y="220"/>
              </a:cxn>
              <a:cxn ang="0">
                <a:pos x="0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0" y="22"/>
              </a:cxn>
              <a:cxn ang="0">
                <a:pos x="3" y="18"/>
              </a:cxn>
              <a:cxn ang="0">
                <a:pos x="6" y="12"/>
              </a:cxn>
              <a:cxn ang="0">
                <a:pos x="8" y="8"/>
              </a:cxn>
              <a:cxn ang="0">
                <a:pos x="12" y="6"/>
              </a:cxn>
              <a:cxn ang="0">
                <a:pos x="17" y="3"/>
              </a:cxn>
              <a:cxn ang="0">
                <a:pos x="22" y="2"/>
              </a:cxn>
              <a:cxn ang="0">
                <a:pos x="27" y="0"/>
              </a:cxn>
              <a:cxn ang="0">
                <a:pos x="212" y="0"/>
              </a:cxn>
            </a:cxnLst>
            <a:rect l="0" t="0" r="r" b="b"/>
            <a:pathLst>
              <a:path w="239" h="237">
                <a:moveTo>
                  <a:pt x="212" y="0"/>
                </a:moveTo>
                <a:lnTo>
                  <a:pt x="212" y="0"/>
                </a:lnTo>
                <a:lnTo>
                  <a:pt x="218" y="2"/>
                </a:lnTo>
                <a:lnTo>
                  <a:pt x="223" y="3"/>
                </a:lnTo>
                <a:lnTo>
                  <a:pt x="228" y="6"/>
                </a:lnTo>
                <a:lnTo>
                  <a:pt x="233" y="8"/>
                </a:lnTo>
                <a:lnTo>
                  <a:pt x="235" y="12"/>
                </a:lnTo>
                <a:lnTo>
                  <a:pt x="238" y="18"/>
                </a:lnTo>
                <a:lnTo>
                  <a:pt x="239" y="22"/>
                </a:lnTo>
                <a:lnTo>
                  <a:pt x="239" y="27"/>
                </a:lnTo>
                <a:lnTo>
                  <a:pt x="239" y="210"/>
                </a:lnTo>
                <a:lnTo>
                  <a:pt x="239" y="210"/>
                </a:lnTo>
                <a:lnTo>
                  <a:pt x="239" y="215"/>
                </a:lnTo>
                <a:lnTo>
                  <a:pt x="238" y="220"/>
                </a:lnTo>
                <a:lnTo>
                  <a:pt x="235" y="224"/>
                </a:lnTo>
                <a:lnTo>
                  <a:pt x="233" y="228"/>
                </a:lnTo>
                <a:lnTo>
                  <a:pt x="228" y="233"/>
                </a:lnTo>
                <a:lnTo>
                  <a:pt x="223" y="234"/>
                </a:lnTo>
                <a:lnTo>
                  <a:pt x="218" y="237"/>
                </a:lnTo>
                <a:lnTo>
                  <a:pt x="212" y="237"/>
                </a:lnTo>
                <a:lnTo>
                  <a:pt x="27" y="237"/>
                </a:lnTo>
                <a:lnTo>
                  <a:pt x="27" y="237"/>
                </a:lnTo>
                <a:lnTo>
                  <a:pt x="22" y="237"/>
                </a:lnTo>
                <a:lnTo>
                  <a:pt x="17" y="234"/>
                </a:lnTo>
                <a:lnTo>
                  <a:pt x="12" y="233"/>
                </a:lnTo>
                <a:lnTo>
                  <a:pt x="8" y="228"/>
                </a:lnTo>
                <a:lnTo>
                  <a:pt x="6" y="224"/>
                </a:lnTo>
                <a:lnTo>
                  <a:pt x="3" y="220"/>
                </a:lnTo>
                <a:lnTo>
                  <a:pt x="0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0" y="22"/>
                </a:lnTo>
                <a:lnTo>
                  <a:pt x="3" y="18"/>
                </a:lnTo>
                <a:lnTo>
                  <a:pt x="6" y="12"/>
                </a:lnTo>
                <a:lnTo>
                  <a:pt x="8" y="8"/>
                </a:lnTo>
                <a:lnTo>
                  <a:pt x="12" y="6"/>
                </a:lnTo>
                <a:lnTo>
                  <a:pt x="17" y="3"/>
                </a:lnTo>
                <a:lnTo>
                  <a:pt x="22" y="2"/>
                </a:lnTo>
                <a:lnTo>
                  <a:pt x="27" y="0"/>
                </a:lnTo>
                <a:lnTo>
                  <a:pt x="21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" name="Freeform 99"/>
          <p:cNvSpPr/>
          <p:nvPr/>
        </p:nvSpPr>
        <p:spPr bwMode="auto">
          <a:xfrm>
            <a:off x="6068532" y="4923902"/>
            <a:ext cx="408712" cy="395303"/>
          </a:xfrm>
          <a:custGeom>
            <a:avLst/>
            <a:gdLst/>
            <a:ahLst/>
            <a:cxnLst>
              <a:cxn ang="0">
                <a:pos x="223" y="0"/>
              </a:cxn>
              <a:cxn ang="0">
                <a:pos x="38" y="0"/>
              </a:cxn>
              <a:cxn ang="0">
                <a:pos x="38" y="0"/>
              </a:cxn>
              <a:cxn ang="0">
                <a:pos x="30" y="2"/>
              </a:cxn>
              <a:cxn ang="0">
                <a:pos x="23" y="5"/>
              </a:cxn>
              <a:cxn ang="0">
                <a:pos x="17" y="7"/>
              </a:cxn>
              <a:cxn ang="0">
                <a:pos x="11" y="13"/>
              </a:cxn>
              <a:cxn ang="0">
                <a:pos x="7" y="18"/>
              </a:cxn>
              <a:cxn ang="0">
                <a:pos x="3" y="23"/>
              </a:cxn>
              <a:cxn ang="0">
                <a:pos x="2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2" y="229"/>
              </a:cxn>
              <a:cxn ang="0">
                <a:pos x="3" y="235"/>
              </a:cxn>
              <a:cxn ang="0">
                <a:pos x="7" y="242"/>
              </a:cxn>
              <a:cxn ang="0">
                <a:pos x="11" y="248"/>
              </a:cxn>
              <a:cxn ang="0">
                <a:pos x="17" y="252"/>
              </a:cxn>
              <a:cxn ang="0">
                <a:pos x="23" y="256"/>
              </a:cxn>
              <a:cxn ang="0">
                <a:pos x="30" y="257"/>
              </a:cxn>
              <a:cxn ang="0">
                <a:pos x="38" y="258"/>
              </a:cxn>
              <a:cxn ang="0">
                <a:pos x="223" y="258"/>
              </a:cxn>
              <a:cxn ang="0">
                <a:pos x="223" y="258"/>
              </a:cxn>
              <a:cxn ang="0">
                <a:pos x="231" y="257"/>
              </a:cxn>
              <a:cxn ang="0">
                <a:pos x="238" y="256"/>
              </a:cxn>
              <a:cxn ang="0">
                <a:pos x="245" y="252"/>
              </a:cxn>
              <a:cxn ang="0">
                <a:pos x="250" y="248"/>
              </a:cxn>
              <a:cxn ang="0">
                <a:pos x="256" y="242"/>
              </a:cxn>
              <a:cxn ang="0">
                <a:pos x="258" y="235"/>
              </a:cxn>
              <a:cxn ang="0">
                <a:pos x="261" y="229"/>
              </a:cxn>
              <a:cxn ang="0">
                <a:pos x="261" y="221"/>
              </a:cxn>
              <a:cxn ang="0">
                <a:pos x="261" y="38"/>
              </a:cxn>
              <a:cxn ang="0">
                <a:pos x="261" y="38"/>
              </a:cxn>
              <a:cxn ang="0">
                <a:pos x="261" y="32"/>
              </a:cxn>
              <a:cxn ang="0">
                <a:pos x="258" y="23"/>
              </a:cxn>
              <a:cxn ang="0">
                <a:pos x="256" y="18"/>
              </a:cxn>
              <a:cxn ang="0">
                <a:pos x="250" y="13"/>
              </a:cxn>
              <a:cxn ang="0">
                <a:pos x="245" y="7"/>
              </a:cxn>
              <a:cxn ang="0">
                <a:pos x="238" y="5"/>
              </a:cxn>
              <a:cxn ang="0">
                <a:pos x="231" y="2"/>
              </a:cxn>
              <a:cxn ang="0">
                <a:pos x="223" y="0"/>
              </a:cxn>
              <a:cxn ang="0">
                <a:pos x="223" y="0"/>
              </a:cxn>
            </a:cxnLst>
            <a:rect l="0" t="0" r="r" b="b"/>
            <a:pathLst>
              <a:path w="261" h="258">
                <a:moveTo>
                  <a:pt x="223" y="0"/>
                </a:moveTo>
                <a:lnTo>
                  <a:pt x="38" y="0"/>
                </a:lnTo>
                <a:lnTo>
                  <a:pt x="38" y="0"/>
                </a:lnTo>
                <a:lnTo>
                  <a:pt x="30" y="2"/>
                </a:lnTo>
                <a:lnTo>
                  <a:pt x="23" y="5"/>
                </a:lnTo>
                <a:lnTo>
                  <a:pt x="17" y="7"/>
                </a:lnTo>
                <a:lnTo>
                  <a:pt x="11" y="13"/>
                </a:lnTo>
                <a:lnTo>
                  <a:pt x="7" y="18"/>
                </a:lnTo>
                <a:lnTo>
                  <a:pt x="3" y="23"/>
                </a:lnTo>
                <a:lnTo>
                  <a:pt x="2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2" y="229"/>
                </a:lnTo>
                <a:lnTo>
                  <a:pt x="3" y="235"/>
                </a:lnTo>
                <a:lnTo>
                  <a:pt x="7" y="242"/>
                </a:lnTo>
                <a:lnTo>
                  <a:pt x="11" y="248"/>
                </a:lnTo>
                <a:lnTo>
                  <a:pt x="17" y="252"/>
                </a:lnTo>
                <a:lnTo>
                  <a:pt x="23" y="256"/>
                </a:lnTo>
                <a:lnTo>
                  <a:pt x="30" y="257"/>
                </a:lnTo>
                <a:lnTo>
                  <a:pt x="38" y="258"/>
                </a:lnTo>
                <a:lnTo>
                  <a:pt x="223" y="258"/>
                </a:lnTo>
                <a:lnTo>
                  <a:pt x="223" y="258"/>
                </a:lnTo>
                <a:lnTo>
                  <a:pt x="231" y="257"/>
                </a:lnTo>
                <a:lnTo>
                  <a:pt x="238" y="256"/>
                </a:lnTo>
                <a:lnTo>
                  <a:pt x="245" y="252"/>
                </a:lnTo>
                <a:lnTo>
                  <a:pt x="250" y="248"/>
                </a:lnTo>
                <a:lnTo>
                  <a:pt x="256" y="242"/>
                </a:lnTo>
                <a:lnTo>
                  <a:pt x="258" y="235"/>
                </a:lnTo>
                <a:lnTo>
                  <a:pt x="261" y="229"/>
                </a:lnTo>
                <a:lnTo>
                  <a:pt x="261" y="221"/>
                </a:lnTo>
                <a:lnTo>
                  <a:pt x="261" y="38"/>
                </a:lnTo>
                <a:lnTo>
                  <a:pt x="261" y="38"/>
                </a:lnTo>
                <a:lnTo>
                  <a:pt x="261" y="32"/>
                </a:lnTo>
                <a:lnTo>
                  <a:pt x="258" y="23"/>
                </a:lnTo>
                <a:lnTo>
                  <a:pt x="256" y="18"/>
                </a:lnTo>
                <a:lnTo>
                  <a:pt x="250" y="13"/>
                </a:lnTo>
                <a:lnTo>
                  <a:pt x="245" y="7"/>
                </a:lnTo>
                <a:lnTo>
                  <a:pt x="238" y="5"/>
                </a:lnTo>
                <a:lnTo>
                  <a:pt x="231" y="2"/>
                </a:lnTo>
                <a:lnTo>
                  <a:pt x="223" y="0"/>
                </a:lnTo>
                <a:lnTo>
                  <a:pt x="22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3" name="Freeform 100"/>
          <p:cNvSpPr/>
          <p:nvPr/>
        </p:nvSpPr>
        <p:spPr bwMode="auto">
          <a:xfrm>
            <a:off x="7055074" y="5075586"/>
            <a:ext cx="61073" cy="105721"/>
          </a:xfrm>
          <a:custGeom>
            <a:avLst/>
            <a:gdLst/>
            <a:ahLst/>
            <a:cxnLst>
              <a:cxn ang="0">
                <a:pos x="40" y="7"/>
              </a:cxn>
              <a:cxn ang="0">
                <a:pos x="12" y="34"/>
              </a:cxn>
              <a:cxn ang="0">
                <a:pos x="40" y="61"/>
              </a:cxn>
              <a:cxn ang="0">
                <a:pos x="40" y="61"/>
              </a:cxn>
              <a:cxn ang="0">
                <a:pos x="40" y="64"/>
              </a:cxn>
              <a:cxn ang="0">
                <a:pos x="40" y="64"/>
              </a:cxn>
              <a:cxn ang="0">
                <a:pos x="40" y="65"/>
              </a:cxn>
              <a:cxn ang="0">
                <a:pos x="36" y="68"/>
              </a:cxn>
              <a:cxn ang="0">
                <a:pos x="36" y="68"/>
              </a:cxn>
              <a:cxn ang="0">
                <a:pos x="35" y="69"/>
              </a:cxn>
              <a:cxn ang="0">
                <a:pos x="35" y="69"/>
              </a:cxn>
              <a:cxn ang="0">
                <a:pos x="33" y="68"/>
              </a:cxn>
              <a:cxn ang="0">
                <a:pos x="1" y="35"/>
              </a:cxn>
              <a:cxn ang="0">
                <a:pos x="1" y="35"/>
              </a:cxn>
              <a:cxn ang="0">
                <a:pos x="0" y="34"/>
              </a:cxn>
              <a:cxn ang="0">
                <a:pos x="0" y="34"/>
              </a:cxn>
              <a:cxn ang="0">
                <a:pos x="1" y="33"/>
              </a:cxn>
              <a:cxn ang="0">
                <a:pos x="33" y="0"/>
              </a:cxn>
              <a:cxn ang="0">
                <a:pos x="33" y="0"/>
              </a:cxn>
              <a:cxn ang="0">
                <a:pos x="35" y="0"/>
              </a:cxn>
              <a:cxn ang="0">
                <a:pos x="35" y="0"/>
              </a:cxn>
              <a:cxn ang="0">
                <a:pos x="36" y="0"/>
              </a:cxn>
              <a:cxn ang="0">
                <a:pos x="40" y="4"/>
              </a:cxn>
              <a:cxn ang="0">
                <a:pos x="40" y="4"/>
              </a:cxn>
              <a:cxn ang="0">
                <a:pos x="40" y="6"/>
              </a:cxn>
              <a:cxn ang="0">
                <a:pos x="40" y="6"/>
              </a:cxn>
              <a:cxn ang="0">
                <a:pos x="40" y="7"/>
              </a:cxn>
              <a:cxn ang="0">
                <a:pos x="40" y="7"/>
              </a:cxn>
            </a:cxnLst>
            <a:rect l="0" t="0" r="r" b="b"/>
            <a:pathLst>
              <a:path w="40" h="69">
                <a:moveTo>
                  <a:pt x="40" y="7"/>
                </a:moveTo>
                <a:lnTo>
                  <a:pt x="12" y="34"/>
                </a:lnTo>
                <a:lnTo>
                  <a:pt x="40" y="61"/>
                </a:lnTo>
                <a:lnTo>
                  <a:pt x="40" y="61"/>
                </a:lnTo>
                <a:lnTo>
                  <a:pt x="40" y="64"/>
                </a:lnTo>
                <a:lnTo>
                  <a:pt x="40" y="64"/>
                </a:lnTo>
                <a:lnTo>
                  <a:pt x="40" y="65"/>
                </a:lnTo>
                <a:lnTo>
                  <a:pt x="36" y="68"/>
                </a:lnTo>
                <a:lnTo>
                  <a:pt x="36" y="68"/>
                </a:lnTo>
                <a:lnTo>
                  <a:pt x="35" y="69"/>
                </a:lnTo>
                <a:lnTo>
                  <a:pt x="35" y="69"/>
                </a:lnTo>
                <a:lnTo>
                  <a:pt x="33" y="68"/>
                </a:lnTo>
                <a:lnTo>
                  <a:pt x="1" y="35"/>
                </a:lnTo>
                <a:lnTo>
                  <a:pt x="1" y="35"/>
                </a:lnTo>
                <a:lnTo>
                  <a:pt x="0" y="34"/>
                </a:lnTo>
                <a:lnTo>
                  <a:pt x="0" y="34"/>
                </a:lnTo>
                <a:lnTo>
                  <a:pt x="1" y="33"/>
                </a:lnTo>
                <a:lnTo>
                  <a:pt x="33" y="0"/>
                </a:lnTo>
                <a:lnTo>
                  <a:pt x="33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40" y="4"/>
                </a:lnTo>
                <a:lnTo>
                  <a:pt x="40" y="4"/>
                </a:lnTo>
                <a:lnTo>
                  <a:pt x="40" y="6"/>
                </a:lnTo>
                <a:lnTo>
                  <a:pt x="40" y="6"/>
                </a:lnTo>
                <a:lnTo>
                  <a:pt x="40" y="7"/>
                </a:lnTo>
                <a:lnTo>
                  <a:pt x="40" y="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4" name="Freeform 101"/>
          <p:cNvSpPr>
            <a:spLocks noEditPoints="1"/>
          </p:cNvSpPr>
          <p:nvPr/>
        </p:nvSpPr>
        <p:spPr bwMode="auto">
          <a:xfrm>
            <a:off x="6881255" y="4923902"/>
            <a:ext cx="408712" cy="395303"/>
          </a:xfrm>
          <a:custGeom>
            <a:avLst/>
            <a:gdLst/>
            <a:ahLst/>
            <a:cxnLst>
              <a:cxn ang="0">
                <a:pos x="223" y="11"/>
              </a:cxn>
              <a:cxn ang="0">
                <a:pos x="234" y="14"/>
              </a:cxn>
              <a:cxn ang="0">
                <a:pos x="242" y="19"/>
              </a:cxn>
              <a:cxn ang="0">
                <a:pos x="247" y="29"/>
              </a:cxn>
              <a:cxn ang="0">
                <a:pos x="250" y="38"/>
              </a:cxn>
              <a:cxn ang="0">
                <a:pos x="250" y="221"/>
              </a:cxn>
              <a:cxn ang="0">
                <a:pos x="247" y="231"/>
              </a:cxn>
              <a:cxn ang="0">
                <a:pos x="242" y="239"/>
              </a:cxn>
              <a:cxn ang="0">
                <a:pos x="234" y="245"/>
              </a:cxn>
              <a:cxn ang="0">
                <a:pos x="223" y="248"/>
              </a:cxn>
              <a:cxn ang="0">
                <a:pos x="38" y="248"/>
              </a:cxn>
              <a:cxn ang="0">
                <a:pos x="27" y="245"/>
              </a:cxn>
              <a:cxn ang="0">
                <a:pos x="18" y="239"/>
              </a:cxn>
              <a:cxn ang="0">
                <a:pos x="12" y="231"/>
              </a:cxn>
              <a:cxn ang="0">
                <a:pos x="11" y="221"/>
              </a:cxn>
              <a:cxn ang="0">
                <a:pos x="11" y="38"/>
              </a:cxn>
              <a:cxn ang="0">
                <a:pos x="12" y="29"/>
              </a:cxn>
              <a:cxn ang="0">
                <a:pos x="18" y="19"/>
              </a:cxn>
              <a:cxn ang="0">
                <a:pos x="27" y="14"/>
              </a:cxn>
              <a:cxn ang="0">
                <a:pos x="38" y="11"/>
              </a:cxn>
              <a:cxn ang="0">
                <a:pos x="223" y="0"/>
              </a:cxn>
              <a:cxn ang="0">
                <a:pos x="38" y="0"/>
              </a:cxn>
              <a:cxn ang="0">
                <a:pos x="23" y="5"/>
              </a:cxn>
              <a:cxn ang="0">
                <a:pos x="11" y="13"/>
              </a:cxn>
              <a:cxn ang="0">
                <a:pos x="3" y="23"/>
              </a:cxn>
              <a:cxn ang="0">
                <a:pos x="0" y="38"/>
              </a:cxn>
              <a:cxn ang="0">
                <a:pos x="0" y="221"/>
              </a:cxn>
              <a:cxn ang="0">
                <a:pos x="3" y="235"/>
              </a:cxn>
              <a:cxn ang="0">
                <a:pos x="11" y="248"/>
              </a:cxn>
              <a:cxn ang="0">
                <a:pos x="23" y="256"/>
              </a:cxn>
              <a:cxn ang="0">
                <a:pos x="38" y="258"/>
              </a:cxn>
              <a:cxn ang="0">
                <a:pos x="223" y="258"/>
              </a:cxn>
              <a:cxn ang="0">
                <a:pos x="238" y="256"/>
              </a:cxn>
              <a:cxn ang="0">
                <a:pos x="250" y="248"/>
              </a:cxn>
              <a:cxn ang="0">
                <a:pos x="258" y="235"/>
              </a:cxn>
              <a:cxn ang="0">
                <a:pos x="261" y="221"/>
              </a:cxn>
              <a:cxn ang="0">
                <a:pos x="261" y="38"/>
              </a:cxn>
              <a:cxn ang="0">
                <a:pos x="258" y="23"/>
              </a:cxn>
              <a:cxn ang="0">
                <a:pos x="250" y="13"/>
              </a:cxn>
              <a:cxn ang="0">
                <a:pos x="238" y="5"/>
              </a:cxn>
              <a:cxn ang="0">
                <a:pos x="223" y="0"/>
              </a:cxn>
            </a:cxnLst>
            <a:rect l="0" t="0" r="r" b="b"/>
            <a:pathLst>
              <a:path w="261" h="258">
                <a:moveTo>
                  <a:pt x="223" y="11"/>
                </a:moveTo>
                <a:lnTo>
                  <a:pt x="223" y="11"/>
                </a:lnTo>
                <a:lnTo>
                  <a:pt x="228" y="13"/>
                </a:lnTo>
                <a:lnTo>
                  <a:pt x="234" y="14"/>
                </a:lnTo>
                <a:lnTo>
                  <a:pt x="238" y="17"/>
                </a:lnTo>
                <a:lnTo>
                  <a:pt x="242" y="19"/>
                </a:lnTo>
                <a:lnTo>
                  <a:pt x="245" y="23"/>
                </a:lnTo>
                <a:lnTo>
                  <a:pt x="247" y="29"/>
                </a:lnTo>
                <a:lnTo>
                  <a:pt x="249" y="33"/>
                </a:lnTo>
                <a:lnTo>
                  <a:pt x="250" y="38"/>
                </a:lnTo>
                <a:lnTo>
                  <a:pt x="250" y="221"/>
                </a:lnTo>
                <a:lnTo>
                  <a:pt x="250" y="221"/>
                </a:lnTo>
                <a:lnTo>
                  <a:pt x="249" y="226"/>
                </a:lnTo>
                <a:lnTo>
                  <a:pt x="247" y="231"/>
                </a:lnTo>
                <a:lnTo>
                  <a:pt x="245" y="235"/>
                </a:lnTo>
                <a:lnTo>
                  <a:pt x="242" y="239"/>
                </a:lnTo>
                <a:lnTo>
                  <a:pt x="238" y="244"/>
                </a:lnTo>
                <a:lnTo>
                  <a:pt x="234" y="245"/>
                </a:lnTo>
                <a:lnTo>
                  <a:pt x="228" y="248"/>
                </a:lnTo>
                <a:lnTo>
                  <a:pt x="223" y="248"/>
                </a:lnTo>
                <a:lnTo>
                  <a:pt x="38" y="248"/>
                </a:lnTo>
                <a:lnTo>
                  <a:pt x="38" y="248"/>
                </a:lnTo>
                <a:lnTo>
                  <a:pt x="31" y="248"/>
                </a:lnTo>
                <a:lnTo>
                  <a:pt x="27" y="245"/>
                </a:lnTo>
                <a:lnTo>
                  <a:pt x="22" y="244"/>
                </a:lnTo>
                <a:lnTo>
                  <a:pt x="18" y="239"/>
                </a:lnTo>
                <a:lnTo>
                  <a:pt x="15" y="235"/>
                </a:lnTo>
                <a:lnTo>
                  <a:pt x="12" y="231"/>
                </a:lnTo>
                <a:lnTo>
                  <a:pt x="11" y="226"/>
                </a:lnTo>
                <a:lnTo>
                  <a:pt x="11" y="221"/>
                </a:lnTo>
                <a:lnTo>
                  <a:pt x="11" y="38"/>
                </a:lnTo>
                <a:lnTo>
                  <a:pt x="11" y="38"/>
                </a:lnTo>
                <a:lnTo>
                  <a:pt x="11" y="33"/>
                </a:lnTo>
                <a:lnTo>
                  <a:pt x="12" y="29"/>
                </a:lnTo>
                <a:lnTo>
                  <a:pt x="15" y="23"/>
                </a:lnTo>
                <a:lnTo>
                  <a:pt x="18" y="19"/>
                </a:lnTo>
                <a:lnTo>
                  <a:pt x="22" y="17"/>
                </a:lnTo>
                <a:lnTo>
                  <a:pt x="27" y="14"/>
                </a:lnTo>
                <a:lnTo>
                  <a:pt x="31" y="13"/>
                </a:lnTo>
                <a:lnTo>
                  <a:pt x="38" y="11"/>
                </a:lnTo>
                <a:lnTo>
                  <a:pt x="223" y="11"/>
                </a:lnTo>
                <a:close/>
                <a:moveTo>
                  <a:pt x="223" y="0"/>
                </a:moveTo>
                <a:lnTo>
                  <a:pt x="38" y="0"/>
                </a:lnTo>
                <a:lnTo>
                  <a:pt x="38" y="0"/>
                </a:lnTo>
                <a:lnTo>
                  <a:pt x="30" y="2"/>
                </a:lnTo>
                <a:lnTo>
                  <a:pt x="23" y="5"/>
                </a:lnTo>
                <a:lnTo>
                  <a:pt x="17" y="7"/>
                </a:lnTo>
                <a:lnTo>
                  <a:pt x="11" y="13"/>
                </a:lnTo>
                <a:lnTo>
                  <a:pt x="6" y="18"/>
                </a:lnTo>
                <a:lnTo>
                  <a:pt x="3" y="23"/>
                </a:lnTo>
                <a:lnTo>
                  <a:pt x="0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0" y="229"/>
                </a:lnTo>
                <a:lnTo>
                  <a:pt x="3" y="235"/>
                </a:lnTo>
                <a:lnTo>
                  <a:pt x="6" y="242"/>
                </a:lnTo>
                <a:lnTo>
                  <a:pt x="11" y="248"/>
                </a:lnTo>
                <a:lnTo>
                  <a:pt x="17" y="252"/>
                </a:lnTo>
                <a:lnTo>
                  <a:pt x="23" y="256"/>
                </a:lnTo>
                <a:lnTo>
                  <a:pt x="30" y="257"/>
                </a:lnTo>
                <a:lnTo>
                  <a:pt x="38" y="258"/>
                </a:lnTo>
                <a:lnTo>
                  <a:pt x="223" y="258"/>
                </a:lnTo>
                <a:lnTo>
                  <a:pt x="223" y="258"/>
                </a:lnTo>
                <a:lnTo>
                  <a:pt x="230" y="257"/>
                </a:lnTo>
                <a:lnTo>
                  <a:pt x="238" y="256"/>
                </a:lnTo>
                <a:lnTo>
                  <a:pt x="243" y="252"/>
                </a:lnTo>
                <a:lnTo>
                  <a:pt x="250" y="248"/>
                </a:lnTo>
                <a:lnTo>
                  <a:pt x="254" y="242"/>
                </a:lnTo>
                <a:lnTo>
                  <a:pt x="258" y="235"/>
                </a:lnTo>
                <a:lnTo>
                  <a:pt x="260" y="229"/>
                </a:lnTo>
                <a:lnTo>
                  <a:pt x="261" y="221"/>
                </a:lnTo>
                <a:lnTo>
                  <a:pt x="261" y="38"/>
                </a:lnTo>
                <a:lnTo>
                  <a:pt x="261" y="38"/>
                </a:lnTo>
                <a:lnTo>
                  <a:pt x="260" y="32"/>
                </a:lnTo>
                <a:lnTo>
                  <a:pt x="258" y="23"/>
                </a:lnTo>
                <a:lnTo>
                  <a:pt x="254" y="18"/>
                </a:lnTo>
                <a:lnTo>
                  <a:pt x="250" y="13"/>
                </a:lnTo>
                <a:lnTo>
                  <a:pt x="243" y="7"/>
                </a:lnTo>
                <a:lnTo>
                  <a:pt x="238" y="5"/>
                </a:lnTo>
                <a:lnTo>
                  <a:pt x="230" y="2"/>
                </a:lnTo>
                <a:lnTo>
                  <a:pt x="223" y="0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5" name="Freeform 102"/>
          <p:cNvSpPr/>
          <p:nvPr/>
        </p:nvSpPr>
        <p:spPr bwMode="auto">
          <a:xfrm>
            <a:off x="6900048" y="4937689"/>
            <a:ext cx="371129" cy="363128"/>
          </a:xfrm>
          <a:custGeom>
            <a:avLst/>
            <a:gdLst/>
            <a:ahLst/>
            <a:cxnLst>
              <a:cxn ang="0">
                <a:pos x="212" y="0"/>
              </a:cxn>
              <a:cxn ang="0">
                <a:pos x="212" y="0"/>
              </a:cxn>
              <a:cxn ang="0">
                <a:pos x="217" y="2"/>
              </a:cxn>
              <a:cxn ang="0">
                <a:pos x="223" y="3"/>
              </a:cxn>
              <a:cxn ang="0">
                <a:pos x="227" y="6"/>
              </a:cxn>
              <a:cxn ang="0">
                <a:pos x="231" y="8"/>
              </a:cxn>
              <a:cxn ang="0">
                <a:pos x="234" y="12"/>
              </a:cxn>
              <a:cxn ang="0">
                <a:pos x="236" y="18"/>
              </a:cxn>
              <a:cxn ang="0">
                <a:pos x="238" y="22"/>
              </a:cxn>
              <a:cxn ang="0">
                <a:pos x="239" y="27"/>
              </a:cxn>
              <a:cxn ang="0">
                <a:pos x="239" y="210"/>
              </a:cxn>
              <a:cxn ang="0">
                <a:pos x="239" y="210"/>
              </a:cxn>
              <a:cxn ang="0">
                <a:pos x="238" y="215"/>
              </a:cxn>
              <a:cxn ang="0">
                <a:pos x="236" y="220"/>
              </a:cxn>
              <a:cxn ang="0">
                <a:pos x="234" y="224"/>
              </a:cxn>
              <a:cxn ang="0">
                <a:pos x="231" y="228"/>
              </a:cxn>
              <a:cxn ang="0">
                <a:pos x="227" y="233"/>
              </a:cxn>
              <a:cxn ang="0">
                <a:pos x="223" y="234"/>
              </a:cxn>
              <a:cxn ang="0">
                <a:pos x="217" y="237"/>
              </a:cxn>
              <a:cxn ang="0">
                <a:pos x="212" y="237"/>
              </a:cxn>
              <a:cxn ang="0">
                <a:pos x="27" y="237"/>
              </a:cxn>
              <a:cxn ang="0">
                <a:pos x="27" y="237"/>
              </a:cxn>
              <a:cxn ang="0">
                <a:pos x="20" y="237"/>
              </a:cxn>
              <a:cxn ang="0">
                <a:pos x="16" y="234"/>
              </a:cxn>
              <a:cxn ang="0">
                <a:pos x="11" y="233"/>
              </a:cxn>
              <a:cxn ang="0">
                <a:pos x="7" y="228"/>
              </a:cxn>
              <a:cxn ang="0">
                <a:pos x="4" y="224"/>
              </a:cxn>
              <a:cxn ang="0">
                <a:pos x="1" y="220"/>
              </a:cxn>
              <a:cxn ang="0">
                <a:pos x="0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0" y="22"/>
              </a:cxn>
              <a:cxn ang="0">
                <a:pos x="1" y="18"/>
              </a:cxn>
              <a:cxn ang="0">
                <a:pos x="4" y="12"/>
              </a:cxn>
              <a:cxn ang="0">
                <a:pos x="7" y="8"/>
              </a:cxn>
              <a:cxn ang="0">
                <a:pos x="11" y="6"/>
              </a:cxn>
              <a:cxn ang="0">
                <a:pos x="16" y="3"/>
              </a:cxn>
              <a:cxn ang="0">
                <a:pos x="20" y="2"/>
              </a:cxn>
              <a:cxn ang="0">
                <a:pos x="27" y="0"/>
              </a:cxn>
              <a:cxn ang="0">
                <a:pos x="212" y="0"/>
              </a:cxn>
            </a:cxnLst>
            <a:rect l="0" t="0" r="r" b="b"/>
            <a:pathLst>
              <a:path w="239" h="237">
                <a:moveTo>
                  <a:pt x="212" y="0"/>
                </a:moveTo>
                <a:lnTo>
                  <a:pt x="212" y="0"/>
                </a:lnTo>
                <a:lnTo>
                  <a:pt x="217" y="2"/>
                </a:lnTo>
                <a:lnTo>
                  <a:pt x="223" y="3"/>
                </a:lnTo>
                <a:lnTo>
                  <a:pt x="227" y="6"/>
                </a:lnTo>
                <a:lnTo>
                  <a:pt x="231" y="8"/>
                </a:lnTo>
                <a:lnTo>
                  <a:pt x="234" y="12"/>
                </a:lnTo>
                <a:lnTo>
                  <a:pt x="236" y="18"/>
                </a:lnTo>
                <a:lnTo>
                  <a:pt x="238" y="22"/>
                </a:lnTo>
                <a:lnTo>
                  <a:pt x="239" y="27"/>
                </a:lnTo>
                <a:lnTo>
                  <a:pt x="239" y="210"/>
                </a:lnTo>
                <a:lnTo>
                  <a:pt x="239" y="210"/>
                </a:lnTo>
                <a:lnTo>
                  <a:pt x="238" y="215"/>
                </a:lnTo>
                <a:lnTo>
                  <a:pt x="236" y="220"/>
                </a:lnTo>
                <a:lnTo>
                  <a:pt x="234" y="224"/>
                </a:lnTo>
                <a:lnTo>
                  <a:pt x="231" y="228"/>
                </a:lnTo>
                <a:lnTo>
                  <a:pt x="227" y="233"/>
                </a:lnTo>
                <a:lnTo>
                  <a:pt x="223" y="234"/>
                </a:lnTo>
                <a:lnTo>
                  <a:pt x="217" y="237"/>
                </a:lnTo>
                <a:lnTo>
                  <a:pt x="212" y="237"/>
                </a:lnTo>
                <a:lnTo>
                  <a:pt x="27" y="237"/>
                </a:lnTo>
                <a:lnTo>
                  <a:pt x="27" y="237"/>
                </a:lnTo>
                <a:lnTo>
                  <a:pt x="20" y="237"/>
                </a:lnTo>
                <a:lnTo>
                  <a:pt x="16" y="234"/>
                </a:lnTo>
                <a:lnTo>
                  <a:pt x="11" y="233"/>
                </a:lnTo>
                <a:lnTo>
                  <a:pt x="7" y="228"/>
                </a:lnTo>
                <a:lnTo>
                  <a:pt x="4" y="224"/>
                </a:lnTo>
                <a:lnTo>
                  <a:pt x="1" y="220"/>
                </a:lnTo>
                <a:lnTo>
                  <a:pt x="0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0" y="22"/>
                </a:lnTo>
                <a:lnTo>
                  <a:pt x="1" y="18"/>
                </a:lnTo>
                <a:lnTo>
                  <a:pt x="4" y="12"/>
                </a:lnTo>
                <a:lnTo>
                  <a:pt x="7" y="8"/>
                </a:lnTo>
                <a:lnTo>
                  <a:pt x="11" y="6"/>
                </a:lnTo>
                <a:lnTo>
                  <a:pt x="16" y="3"/>
                </a:lnTo>
                <a:lnTo>
                  <a:pt x="20" y="2"/>
                </a:lnTo>
                <a:lnTo>
                  <a:pt x="27" y="0"/>
                </a:lnTo>
                <a:lnTo>
                  <a:pt x="21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6" name="Freeform 103"/>
          <p:cNvSpPr/>
          <p:nvPr/>
        </p:nvSpPr>
        <p:spPr bwMode="auto">
          <a:xfrm>
            <a:off x="6881255" y="4923902"/>
            <a:ext cx="408712" cy="395303"/>
          </a:xfrm>
          <a:custGeom>
            <a:avLst/>
            <a:gdLst/>
            <a:ahLst/>
            <a:cxnLst>
              <a:cxn ang="0">
                <a:pos x="223" y="0"/>
              </a:cxn>
              <a:cxn ang="0">
                <a:pos x="38" y="0"/>
              </a:cxn>
              <a:cxn ang="0">
                <a:pos x="38" y="0"/>
              </a:cxn>
              <a:cxn ang="0">
                <a:pos x="30" y="2"/>
              </a:cxn>
              <a:cxn ang="0">
                <a:pos x="23" y="5"/>
              </a:cxn>
              <a:cxn ang="0">
                <a:pos x="17" y="7"/>
              </a:cxn>
              <a:cxn ang="0">
                <a:pos x="11" y="13"/>
              </a:cxn>
              <a:cxn ang="0">
                <a:pos x="6" y="18"/>
              </a:cxn>
              <a:cxn ang="0">
                <a:pos x="3" y="23"/>
              </a:cxn>
              <a:cxn ang="0">
                <a:pos x="0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0" y="229"/>
              </a:cxn>
              <a:cxn ang="0">
                <a:pos x="3" y="235"/>
              </a:cxn>
              <a:cxn ang="0">
                <a:pos x="6" y="242"/>
              </a:cxn>
              <a:cxn ang="0">
                <a:pos x="11" y="248"/>
              </a:cxn>
              <a:cxn ang="0">
                <a:pos x="17" y="252"/>
              </a:cxn>
              <a:cxn ang="0">
                <a:pos x="23" y="256"/>
              </a:cxn>
              <a:cxn ang="0">
                <a:pos x="30" y="257"/>
              </a:cxn>
              <a:cxn ang="0">
                <a:pos x="38" y="258"/>
              </a:cxn>
              <a:cxn ang="0">
                <a:pos x="223" y="258"/>
              </a:cxn>
              <a:cxn ang="0">
                <a:pos x="223" y="258"/>
              </a:cxn>
              <a:cxn ang="0">
                <a:pos x="230" y="257"/>
              </a:cxn>
              <a:cxn ang="0">
                <a:pos x="238" y="256"/>
              </a:cxn>
              <a:cxn ang="0">
                <a:pos x="243" y="252"/>
              </a:cxn>
              <a:cxn ang="0">
                <a:pos x="250" y="248"/>
              </a:cxn>
              <a:cxn ang="0">
                <a:pos x="254" y="242"/>
              </a:cxn>
              <a:cxn ang="0">
                <a:pos x="258" y="235"/>
              </a:cxn>
              <a:cxn ang="0">
                <a:pos x="260" y="229"/>
              </a:cxn>
              <a:cxn ang="0">
                <a:pos x="261" y="221"/>
              </a:cxn>
              <a:cxn ang="0">
                <a:pos x="261" y="38"/>
              </a:cxn>
              <a:cxn ang="0">
                <a:pos x="261" y="38"/>
              </a:cxn>
              <a:cxn ang="0">
                <a:pos x="260" y="32"/>
              </a:cxn>
              <a:cxn ang="0">
                <a:pos x="258" y="23"/>
              </a:cxn>
              <a:cxn ang="0">
                <a:pos x="254" y="18"/>
              </a:cxn>
              <a:cxn ang="0">
                <a:pos x="250" y="13"/>
              </a:cxn>
              <a:cxn ang="0">
                <a:pos x="243" y="7"/>
              </a:cxn>
              <a:cxn ang="0">
                <a:pos x="238" y="5"/>
              </a:cxn>
              <a:cxn ang="0">
                <a:pos x="230" y="2"/>
              </a:cxn>
              <a:cxn ang="0">
                <a:pos x="223" y="0"/>
              </a:cxn>
              <a:cxn ang="0">
                <a:pos x="223" y="0"/>
              </a:cxn>
            </a:cxnLst>
            <a:rect l="0" t="0" r="r" b="b"/>
            <a:pathLst>
              <a:path w="261" h="258">
                <a:moveTo>
                  <a:pt x="223" y="0"/>
                </a:moveTo>
                <a:lnTo>
                  <a:pt x="38" y="0"/>
                </a:lnTo>
                <a:lnTo>
                  <a:pt x="38" y="0"/>
                </a:lnTo>
                <a:lnTo>
                  <a:pt x="30" y="2"/>
                </a:lnTo>
                <a:lnTo>
                  <a:pt x="23" y="5"/>
                </a:lnTo>
                <a:lnTo>
                  <a:pt x="17" y="7"/>
                </a:lnTo>
                <a:lnTo>
                  <a:pt x="11" y="13"/>
                </a:lnTo>
                <a:lnTo>
                  <a:pt x="6" y="18"/>
                </a:lnTo>
                <a:lnTo>
                  <a:pt x="3" y="23"/>
                </a:lnTo>
                <a:lnTo>
                  <a:pt x="0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0" y="229"/>
                </a:lnTo>
                <a:lnTo>
                  <a:pt x="3" y="235"/>
                </a:lnTo>
                <a:lnTo>
                  <a:pt x="6" y="242"/>
                </a:lnTo>
                <a:lnTo>
                  <a:pt x="11" y="248"/>
                </a:lnTo>
                <a:lnTo>
                  <a:pt x="17" y="252"/>
                </a:lnTo>
                <a:lnTo>
                  <a:pt x="23" y="256"/>
                </a:lnTo>
                <a:lnTo>
                  <a:pt x="30" y="257"/>
                </a:lnTo>
                <a:lnTo>
                  <a:pt x="38" y="258"/>
                </a:lnTo>
                <a:lnTo>
                  <a:pt x="223" y="258"/>
                </a:lnTo>
                <a:lnTo>
                  <a:pt x="223" y="258"/>
                </a:lnTo>
                <a:lnTo>
                  <a:pt x="230" y="257"/>
                </a:lnTo>
                <a:lnTo>
                  <a:pt x="238" y="256"/>
                </a:lnTo>
                <a:lnTo>
                  <a:pt x="243" y="252"/>
                </a:lnTo>
                <a:lnTo>
                  <a:pt x="250" y="248"/>
                </a:lnTo>
                <a:lnTo>
                  <a:pt x="254" y="242"/>
                </a:lnTo>
                <a:lnTo>
                  <a:pt x="258" y="235"/>
                </a:lnTo>
                <a:lnTo>
                  <a:pt x="260" y="229"/>
                </a:lnTo>
                <a:lnTo>
                  <a:pt x="261" y="221"/>
                </a:lnTo>
                <a:lnTo>
                  <a:pt x="261" y="38"/>
                </a:lnTo>
                <a:lnTo>
                  <a:pt x="261" y="38"/>
                </a:lnTo>
                <a:lnTo>
                  <a:pt x="260" y="32"/>
                </a:lnTo>
                <a:lnTo>
                  <a:pt x="258" y="23"/>
                </a:lnTo>
                <a:lnTo>
                  <a:pt x="254" y="18"/>
                </a:lnTo>
                <a:lnTo>
                  <a:pt x="250" y="13"/>
                </a:lnTo>
                <a:lnTo>
                  <a:pt x="243" y="7"/>
                </a:lnTo>
                <a:lnTo>
                  <a:pt x="238" y="5"/>
                </a:lnTo>
                <a:lnTo>
                  <a:pt x="230" y="2"/>
                </a:lnTo>
                <a:lnTo>
                  <a:pt x="223" y="0"/>
                </a:lnTo>
                <a:lnTo>
                  <a:pt x="22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7" name="Rectangle 104"/>
          <p:cNvSpPr>
            <a:spLocks noChangeArrowheads="1"/>
          </p:cNvSpPr>
          <p:nvPr/>
        </p:nvSpPr>
        <p:spPr bwMode="auto">
          <a:xfrm>
            <a:off x="3761905" y="5112357"/>
            <a:ext cx="136239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3818278" y="5057201"/>
            <a:ext cx="18791" cy="12870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9" name="Freeform 106"/>
          <p:cNvSpPr>
            <a:spLocks noEditPoints="1"/>
          </p:cNvSpPr>
          <p:nvPr/>
        </p:nvSpPr>
        <p:spPr bwMode="auto">
          <a:xfrm>
            <a:off x="2004920" y="4923902"/>
            <a:ext cx="408712" cy="395303"/>
          </a:xfrm>
          <a:custGeom>
            <a:avLst/>
            <a:gdLst/>
            <a:ahLst/>
            <a:cxnLst>
              <a:cxn ang="0">
                <a:pos x="223" y="11"/>
              </a:cxn>
              <a:cxn ang="0">
                <a:pos x="233" y="14"/>
              </a:cxn>
              <a:cxn ang="0">
                <a:pos x="241" y="19"/>
              </a:cxn>
              <a:cxn ang="0">
                <a:pos x="247" y="29"/>
              </a:cxn>
              <a:cxn ang="0">
                <a:pos x="250" y="38"/>
              </a:cxn>
              <a:cxn ang="0">
                <a:pos x="250" y="221"/>
              </a:cxn>
              <a:cxn ang="0">
                <a:pos x="247" y="231"/>
              </a:cxn>
              <a:cxn ang="0">
                <a:pos x="241" y="239"/>
              </a:cxn>
              <a:cxn ang="0">
                <a:pos x="233" y="245"/>
              </a:cxn>
              <a:cxn ang="0">
                <a:pos x="223" y="248"/>
              </a:cxn>
              <a:cxn ang="0">
                <a:pos x="38" y="248"/>
              </a:cxn>
              <a:cxn ang="0">
                <a:pos x="27" y="245"/>
              </a:cxn>
              <a:cxn ang="0">
                <a:pos x="19" y="239"/>
              </a:cxn>
              <a:cxn ang="0">
                <a:pos x="12" y="231"/>
              </a:cxn>
              <a:cxn ang="0">
                <a:pos x="11" y="221"/>
              </a:cxn>
              <a:cxn ang="0">
                <a:pos x="11" y="38"/>
              </a:cxn>
              <a:cxn ang="0">
                <a:pos x="12" y="29"/>
              </a:cxn>
              <a:cxn ang="0">
                <a:pos x="19" y="19"/>
              </a:cxn>
              <a:cxn ang="0">
                <a:pos x="27" y="14"/>
              </a:cxn>
              <a:cxn ang="0">
                <a:pos x="38" y="11"/>
              </a:cxn>
              <a:cxn ang="0">
                <a:pos x="223" y="0"/>
              </a:cxn>
              <a:cxn ang="0">
                <a:pos x="38" y="0"/>
              </a:cxn>
              <a:cxn ang="0">
                <a:pos x="23" y="5"/>
              </a:cxn>
              <a:cxn ang="0">
                <a:pos x="11" y="13"/>
              </a:cxn>
              <a:cxn ang="0">
                <a:pos x="2" y="23"/>
              </a:cxn>
              <a:cxn ang="0">
                <a:pos x="0" y="38"/>
              </a:cxn>
              <a:cxn ang="0">
                <a:pos x="0" y="221"/>
              </a:cxn>
              <a:cxn ang="0">
                <a:pos x="2" y="235"/>
              </a:cxn>
              <a:cxn ang="0">
                <a:pos x="11" y="248"/>
              </a:cxn>
              <a:cxn ang="0">
                <a:pos x="23" y="256"/>
              </a:cxn>
              <a:cxn ang="0">
                <a:pos x="38" y="258"/>
              </a:cxn>
              <a:cxn ang="0">
                <a:pos x="223" y="258"/>
              </a:cxn>
              <a:cxn ang="0">
                <a:pos x="237" y="256"/>
              </a:cxn>
              <a:cxn ang="0">
                <a:pos x="250" y="248"/>
              </a:cxn>
              <a:cxn ang="0">
                <a:pos x="258" y="235"/>
              </a:cxn>
              <a:cxn ang="0">
                <a:pos x="260" y="221"/>
              </a:cxn>
              <a:cxn ang="0">
                <a:pos x="260" y="38"/>
              </a:cxn>
              <a:cxn ang="0">
                <a:pos x="258" y="23"/>
              </a:cxn>
              <a:cxn ang="0">
                <a:pos x="250" y="13"/>
              </a:cxn>
              <a:cxn ang="0">
                <a:pos x="237" y="5"/>
              </a:cxn>
              <a:cxn ang="0">
                <a:pos x="223" y="0"/>
              </a:cxn>
            </a:cxnLst>
            <a:rect l="0" t="0" r="r" b="b"/>
            <a:pathLst>
              <a:path w="260" h="258">
                <a:moveTo>
                  <a:pt x="223" y="11"/>
                </a:moveTo>
                <a:lnTo>
                  <a:pt x="223" y="11"/>
                </a:lnTo>
                <a:lnTo>
                  <a:pt x="228" y="13"/>
                </a:lnTo>
                <a:lnTo>
                  <a:pt x="233" y="14"/>
                </a:lnTo>
                <a:lnTo>
                  <a:pt x="237" y="17"/>
                </a:lnTo>
                <a:lnTo>
                  <a:pt x="241" y="19"/>
                </a:lnTo>
                <a:lnTo>
                  <a:pt x="246" y="23"/>
                </a:lnTo>
                <a:lnTo>
                  <a:pt x="247" y="29"/>
                </a:lnTo>
                <a:lnTo>
                  <a:pt x="250" y="33"/>
                </a:lnTo>
                <a:lnTo>
                  <a:pt x="250" y="38"/>
                </a:lnTo>
                <a:lnTo>
                  <a:pt x="250" y="221"/>
                </a:lnTo>
                <a:lnTo>
                  <a:pt x="250" y="221"/>
                </a:lnTo>
                <a:lnTo>
                  <a:pt x="250" y="226"/>
                </a:lnTo>
                <a:lnTo>
                  <a:pt x="247" y="231"/>
                </a:lnTo>
                <a:lnTo>
                  <a:pt x="246" y="235"/>
                </a:lnTo>
                <a:lnTo>
                  <a:pt x="241" y="239"/>
                </a:lnTo>
                <a:lnTo>
                  <a:pt x="237" y="244"/>
                </a:lnTo>
                <a:lnTo>
                  <a:pt x="233" y="245"/>
                </a:lnTo>
                <a:lnTo>
                  <a:pt x="228" y="248"/>
                </a:lnTo>
                <a:lnTo>
                  <a:pt x="223" y="248"/>
                </a:lnTo>
                <a:lnTo>
                  <a:pt x="38" y="248"/>
                </a:lnTo>
                <a:lnTo>
                  <a:pt x="38" y="248"/>
                </a:lnTo>
                <a:lnTo>
                  <a:pt x="32" y="248"/>
                </a:lnTo>
                <a:lnTo>
                  <a:pt x="27" y="245"/>
                </a:lnTo>
                <a:lnTo>
                  <a:pt x="23" y="244"/>
                </a:lnTo>
                <a:lnTo>
                  <a:pt x="19" y="239"/>
                </a:lnTo>
                <a:lnTo>
                  <a:pt x="15" y="235"/>
                </a:lnTo>
                <a:lnTo>
                  <a:pt x="12" y="231"/>
                </a:lnTo>
                <a:lnTo>
                  <a:pt x="11" y="226"/>
                </a:lnTo>
                <a:lnTo>
                  <a:pt x="11" y="221"/>
                </a:lnTo>
                <a:lnTo>
                  <a:pt x="11" y="38"/>
                </a:lnTo>
                <a:lnTo>
                  <a:pt x="11" y="38"/>
                </a:lnTo>
                <a:lnTo>
                  <a:pt x="11" y="33"/>
                </a:lnTo>
                <a:lnTo>
                  <a:pt x="12" y="29"/>
                </a:lnTo>
                <a:lnTo>
                  <a:pt x="15" y="23"/>
                </a:lnTo>
                <a:lnTo>
                  <a:pt x="19" y="19"/>
                </a:lnTo>
                <a:lnTo>
                  <a:pt x="23" y="17"/>
                </a:lnTo>
                <a:lnTo>
                  <a:pt x="27" y="14"/>
                </a:lnTo>
                <a:lnTo>
                  <a:pt x="32" y="13"/>
                </a:lnTo>
                <a:lnTo>
                  <a:pt x="38" y="11"/>
                </a:lnTo>
                <a:lnTo>
                  <a:pt x="223" y="11"/>
                </a:lnTo>
                <a:close/>
                <a:moveTo>
                  <a:pt x="223" y="0"/>
                </a:moveTo>
                <a:lnTo>
                  <a:pt x="38" y="0"/>
                </a:lnTo>
                <a:lnTo>
                  <a:pt x="38" y="0"/>
                </a:lnTo>
                <a:lnTo>
                  <a:pt x="29" y="2"/>
                </a:lnTo>
                <a:lnTo>
                  <a:pt x="23" y="5"/>
                </a:lnTo>
                <a:lnTo>
                  <a:pt x="16" y="7"/>
                </a:lnTo>
                <a:lnTo>
                  <a:pt x="11" y="13"/>
                </a:lnTo>
                <a:lnTo>
                  <a:pt x="5" y="18"/>
                </a:lnTo>
                <a:lnTo>
                  <a:pt x="2" y="23"/>
                </a:lnTo>
                <a:lnTo>
                  <a:pt x="0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0" y="229"/>
                </a:lnTo>
                <a:lnTo>
                  <a:pt x="2" y="235"/>
                </a:lnTo>
                <a:lnTo>
                  <a:pt x="5" y="242"/>
                </a:lnTo>
                <a:lnTo>
                  <a:pt x="11" y="248"/>
                </a:lnTo>
                <a:lnTo>
                  <a:pt x="16" y="252"/>
                </a:lnTo>
                <a:lnTo>
                  <a:pt x="23" y="256"/>
                </a:lnTo>
                <a:lnTo>
                  <a:pt x="29" y="257"/>
                </a:lnTo>
                <a:lnTo>
                  <a:pt x="38" y="258"/>
                </a:lnTo>
                <a:lnTo>
                  <a:pt x="223" y="258"/>
                </a:lnTo>
                <a:lnTo>
                  <a:pt x="223" y="258"/>
                </a:lnTo>
                <a:lnTo>
                  <a:pt x="231" y="257"/>
                </a:lnTo>
                <a:lnTo>
                  <a:pt x="237" y="256"/>
                </a:lnTo>
                <a:lnTo>
                  <a:pt x="244" y="252"/>
                </a:lnTo>
                <a:lnTo>
                  <a:pt x="250" y="248"/>
                </a:lnTo>
                <a:lnTo>
                  <a:pt x="254" y="242"/>
                </a:lnTo>
                <a:lnTo>
                  <a:pt x="258" y="235"/>
                </a:lnTo>
                <a:lnTo>
                  <a:pt x="259" y="229"/>
                </a:lnTo>
                <a:lnTo>
                  <a:pt x="260" y="221"/>
                </a:lnTo>
                <a:lnTo>
                  <a:pt x="260" y="38"/>
                </a:lnTo>
                <a:lnTo>
                  <a:pt x="260" y="38"/>
                </a:lnTo>
                <a:lnTo>
                  <a:pt x="259" y="32"/>
                </a:lnTo>
                <a:lnTo>
                  <a:pt x="258" y="23"/>
                </a:lnTo>
                <a:lnTo>
                  <a:pt x="254" y="18"/>
                </a:lnTo>
                <a:lnTo>
                  <a:pt x="250" y="13"/>
                </a:lnTo>
                <a:lnTo>
                  <a:pt x="244" y="7"/>
                </a:lnTo>
                <a:lnTo>
                  <a:pt x="237" y="5"/>
                </a:lnTo>
                <a:lnTo>
                  <a:pt x="231" y="2"/>
                </a:lnTo>
                <a:lnTo>
                  <a:pt x="223" y="0"/>
                </a:lnTo>
                <a:lnTo>
                  <a:pt x="223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0" name="Freeform 107"/>
          <p:cNvSpPr/>
          <p:nvPr/>
        </p:nvSpPr>
        <p:spPr bwMode="auto">
          <a:xfrm>
            <a:off x="2023713" y="4937689"/>
            <a:ext cx="375825" cy="363128"/>
          </a:xfrm>
          <a:custGeom>
            <a:avLst/>
            <a:gdLst/>
            <a:ahLst/>
            <a:cxnLst>
              <a:cxn ang="0">
                <a:pos x="212" y="0"/>
              </a:cxn>
              <a:cxn ang="0">
                <a:pos x="212" y="0"/>
              </a:cxn>
              <a:cxn ang="0">
                <a:pos x="217" y="2"/>
              </a:cxn>
              <a:cxn ang="0">
                <a:pos x="222" y="3"/>
              </a:cxn>
              <a:cxn ang="0">
                <a:pos x="226" y="6"/>
              </a:cxn>
              <a:cxn ang="0">
                <a:pos x="230" y="8"/>
              </a:cxn>
              <a:cxn ang="0">
                <a:pos x="235" y="12"/>
              </a:cxn>
              <a:cxn ang="0">
                <a:pos x="236" y="18"/>
              </a:cxn>
              <a:cxn ang="0">
                <a:pos x="239" y="22"/>
              </a:cxn>
              <a:cxn ang="0">
                <a:pos x="239" y="27"/>
              </a:cxn>
              <a:cxn ang="0">
                <a:pos x="239" y="210"/>
              </a:cxn>
              <a:cxn ang="0">
                <a:pos x="239" y="210"/>
              </a:cxn>
              <a:cxn ang="0">
                <a:pos x="239" y="215"/>
              </a:cxn>
              <a:cxn ang="0">
                <a:pos x="236" y="220"/>
              </a:cxn>
              <a:cxn ang="0">
                <a:pos x="235" y="224"/>
              </a:cxn>
              <a:cxn ang="0">
                <a:pos x="230" y="228"/>
              </a:cxn>
              <a:cxn ang="0">
                <a:pos x="226" y="233"/>
              </a:cxn>
              <a:cxn ang="0">
                <a:pos x="222" y="234"/>
              </a:cxn>
              <a:cxn ang="0">
                <a:pos x="217" y="237"/>
              </a:cxn>
              <a:cxn ang="0">
                <a:pos x="212" y="237"/>
              </a:cxn>
              <a:cxn ang="0">
                <a:pos x="27" y="237"/>
              </a:cxn>
              <a:cxn ang="0">
                <a:pos x="27" y="237"/>
              </a:cxn>
              <a:cxn ang="0">
                <a:pos x="21" y="237"/>
              </a:cxn>
              <a:cxn ang="0">
                <a:pos x="16" y="234"/>
              </a:cxn>
              <a:cxn ang="0">
                <a:pos x="12" y="233"/>
              </a:cxn>
              <a:cxn ang="0">
                <a:pos x="8" y="228"/>
              </a:cxn>
              <a:cxn ang="0">
                <a:pos x="4" y="224"/>
              </a:cxn>
              <a:cxn ang="0">
                <a:pos x="1" y="220"/>
              </a:cxn>
              <a:cxn ang="0">
                <a:pos x="0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0" y="22"/>
              </a:cxn>
              <a:cxn ang="0">
                <a:pos x="1" y="18"/>
              </a:cxn>
              <a:cxn ang="0">
                <a:pos x="4" y="12"/>
              </a:cxn>
              <a:cxn ang="0">
                <a:pos x="8" y="8"/>
              </a:cxn>
              <a:cxn ang="0">
                <a:pos x="12" y="6"/>
              </a:cxn>
              <a:cxn ang="0">
                <a:pos x="16" y="3"/>
              </a:cxn>
              <a:cxn ang="0">
                <a:pos x="21" y="2"/>
              </a:cxn>
              <a:cxn ang="0">
                <a:pos x="27" y="0"/>
              </a:cxn>
              <a:cxn ang="0">
                <a:pos x="212" y="0"/>
              </a:cxn>
            </a:cxnLst>
            <a:rect l="0" t="0" r="r" b="b"/>
            <a:pathLst>
              <a:path w="239" h="237">
                <a:moveTo>
                  <a:pt x="212" y="0"/>
                </a:moveTo>
                <a:lnTo>
                  <a:pt x="212" y="0"/>
                </a:lnTo>
                <a:lnTo>
                  <a:pt x="217" y="2"/>
                </a:lnTo>
                <a:lnTo>
                  <a:pt x="222" y="3"/>
                </a:lnTo>
                <a:lnTo>
                  <a:pt x="226" y="6"/>
                </a:lnTo>
                <a:lnTo>
                  <a:pt x="230" y="8"/>
                </a:lnTo>
                <a:lnTo>
                  <a:pt x="235" y="12"/>
                </a:lnTo>
                <a:lnTo>
                  <a:pt x="236" y="18"/>
                </a:lnTo>
                <a:lnTo>
                  <a:pt x="239" y="22"/>
                </a:lnTo>
                <a:lnTo>
                  <a:pt x="239" y="27"/>
                </a:lnTo>
                <a:lnTo>
                  <a:pt x="239" y="210"/>
                </a:lnTo>
                <a:lnTo>
                  <a:pt x="239" y="210"/>
                </a:lnTo>
                <a:lnTo>
                  <a:pt x="239" y="215"/>
                </a:lnTo>
                <a:lnTo>
                  <a:pt x="236" y="220"/>
                </a:lnTo>
                <a:lnTo>
                  <a:pt x="235" y="224"/>
                </a:lnTo>
                <a:lnTo>
                  <a:pt x="230" y="228"/>
                </a:lnTo>
                <a:lnTo>
                  <a:pt x="226" y="233"/>
                </a:lnTo>
                <a:lnTo>
                  <a:pt x="222" y="234"/>
                </a:lnTo>
                <a:lnTo>
                  <a:pt x="217" y="237"/>
                </a:lnTo>
                <a:lnTo>
                  <a:pt x="212" y="237"/>
                </a:lnTo>
                <a:lnTo>
                  <a:pt x="27" y="237"/>
                </a:lnTo>
                <a:lnTo>
                  <a:pt x="27" y="237"/>
                </a:lnTo>
                <a:lnTo>
                  <a:pt x="21" y="237"/>
                </a:lnTo>
                <a:lnTo>
                  <a:pt x="16" y="234"/>
                </a:lnTo>
                <a:lnTo>
                  <a:pt x="12" y="233"/>
                </a:lnTo>
                <a:lnTo>
                  <a:pt x="8" y="228"/>
                </a:lnTo>
                <a:lnTo>
                  <a:pt x="4" y="224"/>
                </a:lnTo>
                <a:lnTo>
                  <a:pt x="1" y="220"/>
                </a:lnTo>
                <a:lnTo>
                  <a:pt x="0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0" y="22"/>
                </a:lnTo>
                <a:lnTo>
                  <a:pt x="1" y="18"/>
                </a:lnTo>
                <a:lnTo>
                  <a:pt x="4" y="12"/>
                </a:lnTo>
                <a:lnTo>
                  <a:pt x="8" y="8"/>
                </a:lnTo>
                <a:lnTo>
                  <a:pt x="12" y="6"/>
                </a:lnTo>
                <a:lnTo>
                  <a:pt x="16" y="3"/>
                </a:lnTo>
                <a:lnTo>
                  <a:pt x="21" y="2"/>
                </a:lnTo>
                <a:lnTo>
                  <a:pt x="27" y="0"/>
                </a:lnTo>
                <a:lnTo>
                  <a:pt x="21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1" name="Freeform 108"/>
          <p:cNvSpPr/>
          <p:nvPr/>
        </p:nvSpPr>
        <p:spPr bwMode="auto">
          <a:xfrm>
            <a:off x="2004920" y="4923902"/>
            <a:ext cx="408712" cy="395303"/>
          </a:xfrm>
          <a:custGeom>
            <a:avLst/>
            <a:gdLst/>
            <a:ahLst/>
            <a:cxnLst>
              <a:cxn ang="0">
                <a:pos x="223" y="0"/>
              </a:cxn>
              <a:cxn ang="0">
                <a:pos x="38" y="0"/>
              </a:cxn>
              <a:cxn ang="0">
                <a:pos x="38" y="0"/>
              </a:cxn>
              <a:cxn ang="0">
                <a:pos x="29" y="2"/>
              </a:cxn>
              <a:cxn ang="0">
                <a:pos x="23" y="5"/>
              </a:cxn>
              <a:cxn ang="0">
                <a:pos x="16" y="7"/>
              </a:cxn>
              <a:cxn ang="0">
                <a:pos x="11" y="13"/>
              </a:cxn>
              <a:cxn ang="0">
                <a:pos x="5" y="18"/>
              </a:cxn>
              <a:cxn ang="0">
                <a:pos x="2" y="23"/>
              </a:cxn>
              <a:cxn ang="0">
                <a:pos x="0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0" y="229"/>
              </a:cxn>
              <a:cxn ang="0">
                <a:pos x="2" y="235"/>
              </a:cxn>
              <a:cxn ang="0">
                <a:pos x="5" y="242"/>
              </a:cxn>
              <a:cxn ang="0">
                <a:pos x="11" y="248"/>
              </a:cxn>
              <a:cxn ang="0">
                <a:pos x="16" y="252"/>
              </a:cxn>
              <a:cxn ang="0">
                <a:pos x="23" y="256"/>
              </a:cxn>
              <a:cxn ang="0">
                <a:pos x="29" y="257"/>
              </a:cxn>
              <a:cxn ang="0">
                <a:pos x="38" y="258"/>
              </a:cxn>
              <a:cxn ang="0">
                <a:pos x="223" y="258"/>
              </a:cxn>
              <a:cxn ang="0">
                <a:pos x="223" y="258"/>
              </a:cxn>
              <a:cxn ang="0">
                <a:pos x="231" y="257"/>
              </a:cxn>
              <a:cxn ang="0">
                <a:pos x="237" y="256"/>
              </a:cxn>
              <a:cxn ang="0">
                <a:pos x="244" y="252"/>
              </a:cxn>
              <a:cxn ang="0">
                <a:pos x="250" y="248"/>
              </a:cxn>
              <a:cxn ang="0">
                <a:pos x="254" y="242"/>
              </a:cxn>
              <a:cxn ang="0">
                <a:pos x="258" y="235"/>
              </a:cxn>
              <a:cxn ang="0">
                <a:pos x="259" y="229"/>
              </a:cxn>
              <a:cxn ang="0">
                <a:pos x="260" y="221"/>
              </a:cxn>
              <a:cxn ang="0">
                <a:pos x="260" y="38"/>
              </a:cxn>
              <a:cxn ang="0">
                <a:pos x="260" y="38"/>
              </a:cxn>
              <a:cxn ang="0">
                <a:pos x="259" y="32"/>
              </a:cxn>
              <a:cxn ang="0">
                <a:pos x="258" y="23"/>
              </a:cxn>
              <a:cxn ang="0">
                <a:pos x="254" y="18"/>
              </a:cxn>
              <a:cxn ang="0">
                <a:pos x="250" y="13"/>
              </a:cxn>
              <a:cxn ang="0">
                <a:pos x="244" y="7"/>
              </a:cxn>
              <a:cxn ang="0">
                <a:pos x="237" y="5"/>
              </a:cxn>
              <a:cxn ang="0">
                <a:pos x="231" y="2"/>
              </a:cxn>
              <a:cxn ang="0">
                <a:pos x="223" y="0"/>
              </a:cxn>
              <a:cxn ang="0">
                <a:pos x="223" y="0"/>
              </a:cxn>
            </a:cxnLst>
            <a:rect l="0" t="0" r="r" b="b"/>
            <a:pathLst>
              <a:path w="260" h="258">
                <a:moveTo>
                  <a:pt x="223" y="0"/>
                </a:moveTo>
                <a:lnTo>
                  <a:pt x="38" y="0"/>
                </a:lnTo>
                <a:lnTo>
                  <a:pt x="38" y="0"/>
                </a:lnTo>
                <a:lnTo>
                  <a:pt x="29" y="2"/>
                </a:lnTo>
                <a:lnTo>
                  <a:pt x="23" y="5"/>
                </a:lnTo>
                <a:lnTo>
                  <a:pt x="16" y="7"/>
                </a:lnTo>
                <a:lnTo>
                  <a:pt x="11" y="13"/>
                </a:lnTo>
                <a:lnTo>
                  <a:pt x="5" y="18"/>
                </a:lnTo>
                <a:lnTo>
                  <a:pt x="2" y="23"/>
                </a:lnTo>
                <a:lnTo>
                  <a:pt x="0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0" y="229"/>
                </a:lnTo>
                <a:lnTo>
                  <a:pt x="2" y="235"/>
                </a:lnTo>
                <a:lnTo>
                  <a:pt x="5" y="242"/>
                </a:lnTo>
                <a:lnTo>
                  <a:pt x="11" y="248"/>
                </a:lnTo>
                <a:lnTo>
                  <a:pt x="16" y="252"/>
                </a:lnTo>
                <a:lnTo>
                  <a:pt x="23" y="256"/>
                </a:lnTo>
                <a:lnTo>
                  <a:pt x="29" y="257"/>
                </a:lnTo>
                <a:lnTo>
                  <a:pt x="38" y="258"/>
                </a:lnTo>
                <a:lnTo>
                  <a:pt x="223" y="258"/>
                </a:lnTo>
                <a:lnTo>
                  <a:pt x="223" y="258"/>
                </a:lnTo>
                <a:lnTo>
                  <a:pt x="231" y="257"/>
                </a:lnTo>
                <a:lnTo>
                  <a:pt x="237" y="256"/>
                </a:lnTo>
                <a:lnTo>
                  <a:pt x="244" y="252"/>
                </a:lnTo>
                <a:lnTo>
                  <a:pt x="250" y="248"/>
                </a:lnTo>
                <a:lnTo>
                  <a:pt x="254" y="242"/>
                </a:lnTo>
                <a:lnTo>
                  <a:pt x="258" y="235"/>
                </a:lnTo>
                <a:lnTo>
                  <a:pt x="259" y="229"/>
                </a:lnTo>
                <a:lnTo>
                  <a:pt x="260" y="221"/>
                </a:lnTo>
                <a:lnTo>
                  <a:pt x="260" y="38"/>
                </a:lnTo>
                <a:lnTo>
                  <a:pt x="260" y="38"/>
                </a:lnTo>
                <a:lnTo>
                  <a:pt x="259" y="32"/>
                </a:lnTo>
                <a:lnTo>
                  <a:pt x="258" y="23"/>
                </a:lnTo>
                <a:lnTo>
                  <a:pt x="254" y="18"/>
                </a:lnTo>
                <a:lnTo>
                  <a:pt x="250" y="13"/>
                </a:lnTo>
                <a:lnTo>
                  <a:pt x="244" y="7"/>
                </a:lnTo>
                <a:lnTo>
                  <a:pt x="237" y="5"/>
                </a:lnTo>
                <a:lnTo>
                  <a:pt x="231" y="2"/>
                </a:lnTo>
                <a:lnTo>
                  <a:pt x="223" y="0"/>
                </a:lnTo>
                <a:lnTo>
                  <a:pt x="22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2" name="Freeform 109"/>
          <p:cNvSpPr/>
          <p:nvPr/>
        </p:nvSpPr>
        <p:spPr bwMode="auto">
          <a:xfrm>
            <a:off x="2155251" y="5066393"/>
            <a:ext cx="108051" cy="105721"/>
          </a:xfrm>
          <a:custGeom>
            <a:avLst/>
            <a:gdLst/>
            <a:ahLst/>
            <a:cxnLst>
              <a:cxn ang="0">
                <a:pos x="60" y="69"/>
              </a:cxn>
              <a:cxn ang="0">
                <a:pos x="0" y="8"/>
              </a:cxn>
              <a:cxn ang="0">
                <a:pos x="8" y="0"/>
              </a:cxn>
              <a:cxn ang="0">
                <a:pos x="69" y="61"/>
              </a:cxn>
              <a:cxn ang="0">
                <a:pos x="60" y="69"/>
              </a:cxn>
            </a:cxnLst>
            <a:rect l="0" t="0" r="r" b="b"/>
            <a:pathLst>
              <a:path w="69" h="69">
                <a:moveTo>
                  <a:pt x="60" y="69"/>
                </a:moveTo>
                <a:lnTo>
                  <a:pt x="0" y="8"/>
                </a:lnTo>
                <a:lnTo>
                  <a:pt x="8" y="0"/>
                </a:lnTo>
                <a:lnTo>
                  <a:pt x="69" y="61"/>
                </a:lnTo>
                <a:lnTo>
                  <a:pt x="60" y="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3" name="Freeform 110"/>
          <p:cNvSpPr/>
          <p:nvPr/>
        </p:nvSpPr>
        <p:spPr bwMode="auto">
          <a:xfrm>
            <a:off x="2155251" y="5066393"/>
            <a:ext cx="108051" cy="105721"/>
          </a:xfrm>
          <a:custGeom>
            <a:avLst/>
            <a:gdLst/>
            <a:ahLst/>
            <a:cxnLst>
              <a:cxn ang="0">
                <a:pos x="8" y="69"/>
              </a:cxn>
              <a:cxn ang="0">
                <a:pos x="0" y="61"/>
              </a:cxn>
              <a:cxn ang="0">
                <a:pos x="60" y="0"/>
              </a:cxn>
              <a:cxn ang="0">
                <a:pos x="69" y="8"/>
              </a:cxn>
              <a:cxn ang="0">
                <a:pos x="8" y="69"/>
              </a:cxn>
            </a:cxnLst>
            <a:rect l="0" t="0" r="r" b="b"/>
            <a:pathLst>
              <a:path w="69" h="69">
                <a:moveTo>
                  <a:pt x="8" y="69"/>
                </a:moveTo>
                <a:lnTo>
                  <a:pt x="0" y="61"/>
                </a:lnTo>
                <a:lnTo>
                  <a:pt x="60" y="0"/>
                </a:lnTo>
                <a:lnTo>
                  <a:pt x="69" y="8"/>
                </a:lnTo>
                <a:lnTo>
                  <a:pt x="8" y="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4" name="Freeform 111"/>
          <p:cNvSpPr>
            <a:spLocks noEditPoints="1"/>
          </p:cNvSpPr>
          <p:nvPr/>
        </p:nvSpPr>
        <p:spPr bwMode="auto">
          <a:xfrm>
            <a:off x="2817641" y="4923902"/>
            <a:ext cx="408712" cy="395303"/>
          </a:xfrm>
          <a:custGeom>
            <a:avLst/>
            <a:gdLst/>
            <a:ahLst/>
            <a:cxnLst>
              <a:cxn ang="0">
                <a:pos x="224" y="11"/>
              </a:cxn>
              <a:cxn ang="0">
                <a:pos x="235" y="14"/>
              </a:cxn>
              <a:cxn ang="0">
                <a:pos x="243" y="19"/>
              </a:cxn>
              <a:cxn ang="0">
                <a:pos x="248" y="29"/>
              </a:cxn>
              <a:cxn ang="0">
                <a:pos x="251" y="38"/>
              </a:cxn>
              <a:cxn ang="0">
                <a:pos x="251" y="221"/>
              </a:cxn>
              <a:cxn ang="0">
                <a:pos x="248" y="231"/>
              </a:cxn>
              <a:cxn ang="0">
                <a:pos x="243" y="239"/>
              </a:cxn>
              <a:cxn ang="0">
                <a:pos x="235" y="245"/>
              </a:cxn>
              <a:cxn ang="0">
                <a:pos x="224" y="248"/>
              </a:cxn>
              <a:cxn ang="0">
                <a:pos x="38" y="248"/>
              </a:cxn>
              <a:cxn ang="0">
                <a:pos x="28" y="245"/>
              </a:cxn>
              <a:cxn ang="0">
                <a:pos x="19" y="239"/>
              </a:cxn>
              <a:cxn ang="0">
                <a:pos x="13" y="231"/>
              </a:cxn>
              <a:cxn ang="0">
                <a:pos x="11" y="221"/>
              </a:cxn>
              <a:cxn ang="0">
                <a:pos x="11" y="38"/>
              </a:cxn>
              <a:cxn ang="0">
                <a:pos x="13" y="29"/>
              </a:cxn>
              <a:cxn ang="0">
                <a:pos x="19" y="19"/>
              </a:cxn>
              <a:cxn ang="0">
                <a:pos x="28" y="14"/>
              </a:cxn>
              <a:cxn ang="0">
                <a:pos x="38" y="11"/>
              </a:cxn>
              <a:cxn ang="0">
                <a:pos x="224" y="0"/>
              </a:cxn>
              <a:cxn ang="0">
                <a:pos x="38" y="0"/>
              </a:cxn>
              <a:cxn ang="0">
                <a:pos x="24" y="5"/>
              </a:cxn>
              <a:cxn ang="0">
                <a:pos x="12" y="13"/>
              </a:cxn>
              <a:cxn ang="0">
                <a:pos x="4" y="23"/>
              </a:cxn>
              <a:cxn ang="0">
                <a:pos x="0" y="38"/>
              </a:cxn>
              <a:cxn ang="0">
                <a:pos x="0" y="221"/>
              </a:cxn>
              <a:cxn ang="0">
                <a:pos x="4" y="235"/>
              </a:cxn>
              <a:cxn ang="0">
                <a:pos x="12" y="248"/>
              </a:cxn>
              <a:cxn ang="0">
                <a:pos x="24" y="256"/>
              </a:cxn>
              <a:cxn ang="0">
                <a:pos x="38" y="258"/>
              </a:cxn>
              <a:cxn ang="0">
                <a:pos x="224" y="258"/>
              </a:cxn>
              <a:cxn ang="0">
                <a:pos x="239" y="256"/>
              </a:cxn>
              <a:cxn ang="0">
                <a:pos x="251" y="248"/>
              </a:cxn>
              <a:cxn ang="0">
                <a:pos x="259" y="235"/>
              </a:cxn>
              <a:cxn ang="0">
                <a:pos x="262" y="221"/>
              </a:cxn>
              <a:cxn ang="0">
                <a:pos x="262" y="38"/>
              </a:cxn>
              <a:cxn ang="0">
                <a:pos x="259" y="23"/>
              </a:cxn>
              <a:cxn ang="0">
                <a:pos x="251" y="13"/>
              </a:cxn>
              <a:cxn ang="0">
                <a:pos x="239" y="5"/>
              </a:cxn>
              <a:cxn ang="0">
                <a:pos x="224" y="0"/>
              </a:cxn>
            </a:cxnLst>
            <a:rect l="0" t="0" r="r" b="b"/>
            <a:pathLst>
              <a:path w="262" h="258">
                <a:moveTo>
                  <a:pt x="224" y="11"/>
                </a:moveTo>
                <a:lnTo>
                  <a:pt x="224" y="11"/>
                </a:lnTo>
                <a:lnTo>
                  <a:pt x="229" y="13"/>
                </a:lnTo>
                <a:lnTo>
                  <a:pt x="235" y="14"/>
                </a:lnTo>
                <a:lnTo>
                  <a:pt x="239" y="17"/>
                </a:lnTo>
                <a:lnTo>
                  <a:pt x="243" y="19"/>
                </a:lnTo>
                <a:lnTo>
                  <a:pt x="246" y="23"/>
                </a:lnTo>
                <a:lnTo>
                  <a:pt x="248" y="29"/>
                </a:lnTo>
                <a:lnTo>
                  <a:pt x="250" y="33"/>
                </a:lnTo>
                <a:lnTo>
                  <a:pt x="251" y="38"/>
                </a:lnTo>
                <a:lnTo>
                  <a:pt x="251" y="221"/>
                </a:lnTo>
                <a:lnTo>
                  <a:pt x="251" y="221"/>
                </a:lnTo>
                <a:lnTo>
                  <a:pt x="250" y="226"/>
                </a:lnTo>
                <a:lnTo>
                  <a:pt x="248" y="231"/>
                </a:lnTo>
                <a:lnTo>
                  <a:pt x="246" y="235"/>
                </a:lnTo>
                <a:lnTo>
                  <a:pt x="243" y="239"/>
                </a:lnTo>
                <a:lnTo>
                  <a:pt x="239" y="244"/>
                </a:lnTo>
                <a:lnTo>
                  <a:pt x="235" y="245"/>
                </a:lnTo>
                <a:lnTo>
                  <a:pt x="229" y="248"/>
                </a:lnTo>
                <a:lnTo>
                  <a:pt x="224" y="248"/>
                </a:lnTo>
                <a:lnTo>
                  <a:pt x="38" y="248"/>
                </a:lnTo>
                <a:lnTo>
                  <a:pt x="38" y="248"/>
                </a:lnTo>
                <a:lnTo>
                  <a:pt x="32" y="248"/>
                </a:lnTo>
                <a:lnTo>
                  <a:pt x="28" y="245"/>
                </a:lnTo>
                <a:lnTo>
                  <a:pt x="23" y="244"/>
                </a:lnTo>
                <a:lnTo>
                  <a:pt x="19" y="239"/>
                </a:lnTo>
                <a:lnTo>
                  <a:pt x="16" y="235"/>
                </a:lnTo>
                <a:lnTo>
                  <a:pt x="13" y="231"/>
                </a:lnTo>
                <a:lnTo>
                  <a:pt x="12" y="226"/>
                </a:lnTo>
                <a:lnTo>
                  <a:pt x="11" y="221"/>
                </a:lnTo>
                <a:lnTo>
                  <a:pt x="11" y="38"/>
                </a:lnTo>
                <a:lnTo>
                  <a:pt x="11" y="38"/>
                </a:lnTo>
                <a:lnTo>
                  <a:pt x="12" y="33"/>
                </a:lnTo>
                <a:lnTo>
                  <a:pt x="13" y="29"/>
                </a:lnTo>
                <a:lnTo>
                  <a:pt x="16" y="23"/>
                </a:lnTo>
                <a:lnTo>
                  <a:pt x="19" y="19"/>
                </a:lnTo>
                <a:lnTo>
                  <a:pt x="23" y="17"/>
                </a:lnTo>
                <a:lnTo>
                  <a:pt x="28" y="14"/>
                </a:lnTo>
                <a:lnTo>
                  <a:pt x="32" y="13"/>
                </a:lnTo>
                <a:lnTo>
                  <a:pt x="38" y="11"/>
                </a:lnTo>
                <a:lnTo>
                  <a:pt x="224" y="11"/>
                </a:lnTo>
                <a:close/>
                <a:moveTo>
                  <a:pt x="224" y="0"/>
                </a:moveTo>
                <a:lnTo>
                  <a:pt x="38" y="0"/>
                </a:lnTo>
                <a:lnTo>
                  <a:pt x="38" y="0"/>
                </a:lnTo>
                <a:lnTo>
                  <a:pt x="31" y="2"/>
                </a:lnTo>
                <a:lnTo>
                  <a:pt x="24" y="5"/>
                </a:lnTo>
                <a:lnTo>
                  <a:pt x="17" y="7"/>
                </a:lnTo>
                <a:lnTo>
                  <a:pt x="12" y="13"/>
                </a:lnTo>
                <a:lnTo>
                  <a:pt x="7" y="18"/>
                </a:lnTo>
                <a:lnTo>
                  <a:pt x="4" y="23"/>
                </a:lnTo>
                <a:lnTo>
                  <a:pt x="1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1" y="229"/>
                </a:lnTo>
                <a:lnTo>
                  <a:pt x="4" y="235"/>
                </a:lnTo>
                <a:lnTo>
                  <a:pt x="7" y="242"/>
                </a:lnTo>
                <a:lnTo>
                  <a:pt x="12" y="248"/>
                </a:lnTo>
                <a:lnTo>
                  <a:pt x="17" y="252"/>
                </a:lnTo>
                <a:lnTo>
                  <a:pt x="24" y="256"/>
                </a:lnTo>
                <a:lnTo>
                  <a:pt x="31" y="257"/>
                </a:lnTo>
                <a:lnTo>
                  <a:pt x="38" y="258"/>
                </a:lnTo>
                <a:lnTo>
                  <a:pt x="224" y="258"/>
                </a:lnTo>
                <a:lnTo>
                  <a:pt x="224" y="258"/>
                </a:lnTo>
                <a:lnTo>
                  <a:pt x="231" y="257"/>
                </a:lnTo>
                <a:lnTo>
                  <a:pt x="239" y="256"/>
                </a:lnTo>
                <a:lnTo>
                  <a:pt x="244" y="252"/>
                </a:lnTo>
                <a:lnTo>
                  <a:pt x="251" y="248"/>
                </a:lnTo>
                <a:lnTo>
                  <a:pt x="255" y="242"/>
                </a:lnTo>
                <a:lnTo>
                  <a:pt x="259" y="235"/>
                </a:lnTo>
                <a:lnTo>
                  <a:pt x="260" y="229"/>
                </a:lnTo>
                <a:lnTo>
                  <a:pt x="262" y="221"/>
                </a:lnTo>
                <a:lnTo>
                  <a:pt x="262" y="38"/>
                </a:lnTo>
                <a:lnTo>
                  <a:pt x="262" y="38"/>
                </a:lnTo>
                <a:lnTo>
                  <a:pt x="260" y="32"/>
                </a:lnTo>
                <a:lnTo>
                  <a:pt x="259" y="23"/>
                </a:lnTo>
                <a:lnTo>
                  <a:pt x="255" y="18"/>
                </a:lnTo>
                <a:lnTo>
                  <a:pt x="251" y="13"/>
                </a:lnTo>
                <a:lnTo>
                  <a:pt x="244" y="7"/>
                </a:lnTo>
                <a:lnTo>
                  <a:pt x="239" y="5"/>
                </a:lnTo>
                <a:lnTo>
                  <a:pt x="231" y="2"/>
                </a:lnTo>
                <a:lnTo>
                  <a:pt x="224" y="0"/>
                </a:lnTo>
                <a:lnTo>
                  <a:pt x="22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5" name="Freeform 112"/>
          <p:cNvSpPr/>
          <p:nvPr/>
        </p:nvSpPr>
        <p:spPr bwMode="auto">
          <a:xfrm>
            <a:off x="2831737" y="4937689"/>
            <a:ext cx="375825" cy="363128"/>
          </a:xfrm>
          <a:custGeom>
            <a:avLst/>
            <a:gdLst/>
            <a:ahLst/>
            <a:cxnLst>
              <a:cxn ang="0">
                <a:pos x="213" y="0"/>
              </a:cxn>
              <a:cxn ang="0">
                <a:pos x="213" y="0"/>
              </a:cxn>
              <a:cxn ang="0">
                <a:pos x="218" y="2"/>
              </a:cxn>
              <a:cxn ang="0">
                <a:pos x="224" y="3"/>
              </a:cxn>
              <a:cxn ang="0">
                <a:pos x="228" y="6"/>
              </a:cxn>
              <a:cxn ang="0">
                <a:pos x="232" y="8"/>
              </a:cxn>
              <a:cxn ang="0">
                <a:pos x="235" y="12"/>
              </a:cxn>
              <a:cxn ang="0">
                <a:pos x="237" y="18"/>
              </a:cxn>
              <a:cxn ang="0">
                <a:pos x="239" y="22"/>
              </a:cxn>
              <a:cxn ang="0">
                <a:pos x="240" y="27"/>
              </a:cxn>
              <a:cxn ang="0">
                <a:pos x="240" y="210"/>
              </a:cxn>
              <a:cxn ang="0">
                <a:pos x="240" y="210"/>
              </a:cxn>
              <a:cxn ang="0">
                <a:pos x="239" y="215"/>
              </a:cxn>
              <a:cxn ang="0">
                <a:pos x="237" y="220"/>
              </a:cxn>
              <a:cxn ang="0">
                <a:pos x="235" y="224"/>
              </a:cxn>
              <a:cxn ang="0">
                <a:pos x="232" y="228"/>
              </a:cxn>
              <a:cxn ang="0">
                <a:pos x="228" y="233"/>
              </a:cxn>
              <a:cxn ang="0">
                <a:pos x="224" y="234"/>
              </a:cxn>
              <a:cxn ang="0">
                <a:pos x="218" y="237"/>
              </a:cxn>
              <a:cxn ang="0">
                <a:pos x="213" y="237"/>
              </a:cxn>
              <a:cxn ang="0">
                <a:pos x="27" y="237"/>
              </a:cxn>
              <a:cxn ang="0">
                <a:pos x="27" y="237"/>
              </a:cxn>
              <a:cxn ang="0">
                <a:pos x="21" y="237"/>
              </a:cxn>
              <a:cxn ang="0">
                <a:pos x="17" y="234"/>
              </a:cxn>
              <a:cxn ang="0">
                <a:pos x="12" y="233"/>
              </a:cxn>
              <a:cxn ang="0">
                <a:pos x="8" y="228"/>
              </a:cxn>
              <a:cxn ang="0">
                <a:pos x="5" y="224"/>
              </a:cxn>
              <a:cxn ang="0">
                <a:pos x="2" y="220"/>
              </a:cxn>
              <a:cxn ang="0">
                <a:pos x="1" y="215"/>
              </a:cxn>
              <a:cxn ang="0">
                <a:pos x="0" y="210"/>
              </a:cxn>
              <a:cxn ang="0">
                <a:pos x="0" y="27"/>
              </a:cxn>
              <a:cxn ang="0">
                <a:pos x="0" y="27"/>
              </a:cxn>
              <a:cxn ang="0">
                <a:pos x="1" y="22"/>
              </a:cxn>
              <a:cxn ang="0">
                <a:pos x="2" y="18"/>
              </a:cxn>
              <a:cxn ang="0">
                <a:pos x="5" y="12"/>
              </a:cxn>
              <a:cxn ang="0">
                <a:pos x="8" y="8"/>
              </a:cxn>
              <a:cxn ang="0">
                <a:pos x="12" y="6"/>
              </a:cxn>
              <a:cxn ang="0">
                <a:pos x="17" y="3"/>
              </a:cxn>
              <a:cxn ang="0">
                <a:pos x="21" y="2"/>
              </a:cxn>
              <a:cxn ang="0">
                <a:pos x="27" y="0"/>
              </a:cxn>
              <a:cxn ang="0">
                <a:pos x="213" y="0"/>
              </a:cxn>
            </a:cxnLst>
            <a:rect l="0" t="0" r="r" b="b"/>
            <a:pathLst>
              <a:path w="240" h="237">
                <a:moveTo>
                  <a:pt x="213" y="0"/>
                </a:moveTo>
                <a:lnTo>
                  <a:pt x="213" y="0"/>
                </a:lnTo>
                <a:lnTo>
                  <a:pt x="218" y="2"/>
                </a:lnTo>
                <a:lnTo>
                  <a:pt x="224" y="3"/>
                </a:lnTo>
                <a:lnTo>
                  <a:pt x="228" y="6"/>
                </a:lnTo>
                <a:lnTo>
                  <a:pt x="232" y="8"/>
                </a:lnTo>
                <a:lnTo>
                  <a:pt x="235" y="12"/>
                </a:lnTo>
                <a:lnTo>
                  <a:pt x="237" y="18"/>
                </a:lnTo>
                <a:lnTo>
                  <a:pt x="239" y="22"/>
                </a:lnTo>
                <a:lnTo>
                  <a:pt x="240" y="27"/>
                </a:lnTo>
                <a:lnTo>
                  <a:pt x="240" y="210"/>
                </a:lnTo>
                <a:lnTo>
                  <a:pt x="240" y="210"/>
                </a:lnTo>
                <a:lnTo>
                  <a:pt x="239" y="215"/>
                </a:lnTo>
                <a:lnTo>
                  <a:pt x="237" y="220"/>
                </a:lnTo>
                <a:lnTo>
                  <a:pt x="235" y="224"/>
                </a:lnTo>
                <a:lnTo>
                  <a:pt x="232" y="228"/>
                </a:lnTo>
                <a:lnTo>
                  <a:pt x="228" y="233"/>
                </a:lnTo>
                <a:lnTo>
                  <a:pt x="224" y="234"/>
                </a:lnTo>
                <a:lnTo>
                  <a:pt x="218" y="237"/>
                </a:lnTo>
                <a:lnTo>
                  <a:pt x="213" y="237"/>
                </a:lnTo>
                <a:lnTo>
                  <a:pt x="27" y="237"/>
                </a:lnTo>
                <a:lnTo>
                  <a:pt x="27" y="237"/>
                </a:lnTo>
                <a:lnTo>
                  <a:pt x="21" y="237"/>
                </a:lnTo>
                <a:lnTo>
                  <a:pt x="17" y="234"/>
                </a:lnTo>
                <a:lnTo>
                  <a:pt x="12" y="233"/>
                </a:lnTo>
                <a:lnTo>
                  <a:pt x="8" y="228"/>
                </a:lnTo>
                <a:lnTo>
                  <a:pt x="5" y="224"/>
                </a:lnTo>
                <a:lnTo>
                  <a:pt x="2" y="220"/>
                </a:lnTo>
                <a:lnTo>
                  <a:pt x="1" y="215"/>
                </a:lnTo>
                <a:lnTo>
                  <a:pt x="0" y="210"/>
                </a:lnTo>
                <a:lnTo>
                  <a:pt x="0" y="27"/>
                </a:lnTo>
                <a:lnTo>
                  <a:pt x="0" y="27"/>
                </a:lnTo>
                <a:lnTo>
                  <a:pt x="1" y="22"/>
                </a:lnTo>
                <a:lnTo>
                  <a:pt x="2" y="18"/>
                </a:lnTo>
                <a:lnTo>
                  <a:pt x="5" y="12"/>
                </a:lnTo>
                <a:lnTo>
                  <a:pt x="8" y="8"/>
                </a:lnTo>
                <a:lnTo>
                  <a:pt x="12" y="6"/>
                </a:lnTo>
                <a:lnTo>
                  <a:pt x="17" y="3"/>
                </a:lnTo>
                <a:lnTo>
                  <a:pt x="21" y="2"/>
                </a:lnTo>
                <a:lnTo>
                  <a:pt x="27" y="0"/>
                </a:lnTo>
                <a:lnTo>
                  <a:pt x="213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6" name="Freeform 113"/>
          <p:cNvSpPr/>
          <p:nvPr/>
        </p:nvSpPr>
        <p:spPr bwMode="auto">
          <a:xfrm>
            <a:off x="2817641" y="4923902"/>
            <a:ext cx="408712" cy="395303"/>
          </a:xfrm>
          <a:custGeom>
            <a:avLst/>
            <a:gdLst/>
            <a:ahLst/>
            <a:cxnLst>
              <a:cxn ang="0">
                <a:pos x="224" y="0"/>
              </a:cxn>
              <a:cxn ang="0">
                <a:pos x="38" y="0"/>
              </a:cxn>
              <a:cxn ang="0">
                <a:pos x="38" y="0"/>
              </a:cxn>
              <a:cxn ang="0">
                <a:pos x="31" y="2"/>
              </a:cxn>
              <a:cxn ang="0">
                <a:pos x="24" y="5"/>
              </a:cxn>
              <a:cxn ang="0">
                <a:pos x="17" y="7"/>
              </a:cxn>
              <a:cxn ang="0">
                <a:pos x="12" y="13"/>
              </a:cxn>
              <a:cxn ang="0">
                <a:pos x="7" y="18"/>
              </a:cxn>
              <a:cxn ang="0">
                <a:pos x="4" y="23"/>
              </a:cxn>
              <a:cxn ang="0">
                <a:pos x="1" y="32"/>
              </a:cxn>
              <a:cxn ang="0">
                <a:pos x="0" y="38"/>
              </a:cxn>
              <a:cxn ang="0">
                <a:pos x="0" y="221"/>
              </a:cxn>
              <a:cxn ang="0">
                <a:pos x="0" y="221"/>
              </a:cxn>
              <a:cxn ang="0">
                <a:pos x="1" y="229"/>
              </a:cxn>
              <a:cxn ang="0">
                <a:pos x="4" y="235"/>
              </a:cxn>
              <a:cxn ang="0">
                <a:pos x="7" y="242"/>
              </a:cxn>
              <a:cxn ang="0">
                <a:pos x="12" y="248"/>
              </a:cxn>
              <a:cxn ang="0">
                <a:pos x="17" y="252"/>
              </a:cxn>
              <a:cxn ang="0">
                <a:pos x="24" y="256"/>
              </a:cxn>
              <a:cxn ang="0">
                <a:pos x="31" y="257"/>
              </a:cxn>
              <a:cxn ang="0">
                <a:pos x="38" y="258"/>
              </a:cxn>
              <a:cxn ang="0">
                <a:pos x="224" y="258"/>
              </a:cxn>
              <a:cxn ang="0">
                <a:pos x="224" y="258"/>
              </a:cxn>
              <a:cxn ang="0">
                <a:pos x="231" y="257"/>
              </a:cxn>
              <a:cxn ang="0">
                <a:pos x="239" y="256"/>
              </a:cxn>
              <a:cxn ang="0">
                <a:pos x="244" y="252"/>
              </a:cxn>
              <a:cxn ang="0">
                <a:pos x="251" y="248"/>
              </a:cxn>
              <a:cxn ang="0">
                <a:pos x="255" y="242"/>
              </a:cxn>
              <a:cxn ang="0">
                <a:pos x="259" y="235"/>
              </a:cxn>
              <a:cxn ang="0">
                <a:pos x="260" y="229"/>
              </a:cxn>
              <a:cxn ang="0">
                <a:pos x="262" y="221"/>
              </a:cxn>
              <a:cxn ang="0">
                <a:pos x="262" y="38"/>
              </a:cxn>
              <a:cxn ang="0">
                <a:pos x="262" y="38"/>
              </a:cxn>
              <a:cxn ang="0">
                <a:pos x="260" y="32"/>
              </a:cxn>
              <a:cxn ang="0">
                <a:pos x="259" y="23"/>
              </a:cxn>
              <a:cxn ang="0">
                <a:pos x="255" y="18"/>
              </a:cxn>
              <a:cxn ang="0">
                <a:pos x="251" y="13"/>
              </a:cxn>
              <a:cxn ang="0">
                <a:pos x="244" y="7"/>
              </a:cxn>
              <a:cxn ang="0">
                <a:pos x="239" y="5"/>
              </a:cxn>
              <a:cxn ang="0">
                <a:pos x="231" y="2"/>
              </a:cxn>
              <a:cxn ang="0">
                <a:pos x="224" y="0"/>
              </a:cxn>
              <a:cxn ang="0">
                <a:pos x="224" y="0"/>
              </a:cxn>
            </a:cxnLst>
            <a:rect l="0" t="0" r="r" b="b"/>
            <a:pathLst>
              <a:path w="262" h="258">
                <a:moveTo>
                  <a:pt x="224" y="0"/>
                </a:moveTo>
                <a:lnTo>
                  <a:pt x="38" y="0"/>
                </a:lnTo>
                <a:lnTo>
                  <a:pt x="38" y="0"/>
                </a:lnTo>
                <a:lnTo>
                  <a:pt x="31" y="2"/>
                </a:lnTo>
                <a:lnTo>
                  <a:pt x="24" y="5"/>
                </a:lnTo>
                <a:lnTo>
                  <a:pt x="17" y="7"/>
                </a:lnTo>
                <a:lnTo>
                  <a:pt x="12" y="13"/>
                </a:lnTo>
                <a:lnTo>
                  <a:pt x="7" y="18"/>
                </a:lnTo>
                <a:lnTo>
                  <a:pt x="4" y="23"/>
                </a:lnTo>
                <a:lnTo>
                  <a:pt x="1" y="32"/>
                </a:lnTo>
                <a:lnTo>
                  <a:pt x="0" y="38"/>
                </a:lnTo>
                <a:lnTo>
                  <a:pt x="0" y="221"/>
                </a:lnTo>
                <a:lnTo>
                  <a:pt x="0" y="221"/>
                </a:lnTo>
                <a:lnTo>
                  <a:pt x="1" y="229"/>
                </a:lnTo>
                <a:lnTo>
                  <a:pt x="4" y="235"/>
                </a:lnTo>
                <a:lnTo>
                  <a:pt x="7" y="242"/>
                </a:lnTo>
                <a:lnTo>
                  <a:pt x="12" y="248"/>
                </a:lnTo>
                <a:lnTo>
                  <a:pt x="17" y="252"/>
                </a:lnTo>
                <a:lnTo>
                  <a:pt x="24" y="256"/>
                </a:lnTo>
                <a:lnTo>
                  <a:pt x="31" y="257"/>
                </a:lnTo>
                <a:lnTo>
                  <a:pt x="38" y="258"/>
                </a:lnTo>
                <a:lnTo>
                  <a:pt x="224" y="258"/>
                </a:lnTo>
                <a:lnTo>
                  <a:pt x="224" y="258"/>
                </a:lnTo>
                <a:lnTo>
                  <a:pt x="231" y="257"/>
                </a:lnTo>
                <a:lnTo>
                  <a:pt x="239" y="256"/>
                </a:lnTo>
                <a:lnTo>
                  <a:pt x="244" y="252"/>
                </a:lnTo>
                <a:lnTo>
                  <a:pt x="251" y="248"/>
                </a:lnTo>
                <a:lnTo>
                  <a:pt x="255" y="242"/>
                </a:lnTo>
                <a:lnTo>
                  <a:pt x="259" y="235"/>
                </a:lnTo>
                <a:lnTo>
                  <a:pt x="260" y="229"/>
                </a:lnTo>
                <a:lnTo>
                  <a:pt x="262" y="221"/>
                </a:lnTo>
                <a:lnTo>
                  <a:pt x="262" y="38"/>
                </a:lnTo>
                <a:lnTo>
                  <a:pt x="262" y="38"/>
                </a:lnTo>
                <a:lnTo>
                  <a:pt x="260" y="32"/>
                </a:lnTo>
                <a:lnTo>
                  <a:pt x="259" y="23"/>
                </a:lnTo>
                <a:lnTo>
                  <a:pt x="255" y="18"/>
                </a:lnTo>
                <a:lnTo>
                  <a:pt x="251" y="13"/>
                </a:lnTo>
                <a:lnTo>
                  <a:pt x="244" y="7"/>
                </a:lnTo>
                <a:lnTo>
                  <a:pt x="239" y="5"/>
                </a:lnTo>
                <a:lnTo>
                  <a:pt x="231" y="2"/>
                </a:lnTo>
                <a:lnTo>
                  <a:pt x="224" y="0"/>
                </a:lnTo>
                <a:lnTo>
                  <a:pt x="22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7" name="Rectangle 114"/>
          <p:cNvSpPr>
            <a:spLocks noChangeArrowheads="1"/>
          </p:cNvSpPr>
          <p:nvPr/>
        </p:nvSpPr>
        <p:spPr bwMode="auto">
          <a:xfrm>
            <a:off x="2953879" y="5112357"/>
            <a:ext cx="136239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8" name="Freeform 115"/>
          <p:cNvSpPr>
            <a:spLocks noEditPoints="1"/>
          </p:cNvSpPr>
          <p:nvPr/>
        </p:nvSpPr>
        <p:spPr bwMode="auto">
          <a:xfrm>
            <a:off x="9314725" y="5015833"/>
            <a:ext cx="300660" cy="298777"/>
          </a:xfrm>
          <a:custGeom>
            <a:avLst/>
            <a:gdLst/>
            <a:ahLst/>
            <a:cxnLst>
              <a:cxn ang="0">
                <a:pos x="88" y="195"/>
              </a:cxn>
              <a:cxn ang="0">
                <a:pos x="59" y="187"/>
              </a:cxn>
              <a:cxn ang="0">
                <a:pos x="35" y="173"/>
              </a:cxn>
              <a:cxn ang="0">
                <a:pos x="18" y="151"/>
              </a:cxn>
              <a:cxn ang="0">
                <a:pos x="5" y="127"/>
              </a:cxn>
              <a:cxn ang="0">
                <a:pos x="0" y="97"/>
              </a:cxn>
              <a:cxn ang="0">
                <a:pos x="3" y="79"/>
              </a:cxn>
              <a:cxn ang="0">
                <a:pos x="12" y="52"/>
              </a:cxn>
              <a:cxn ang="0">
                <a:pos x="28" y="29"/>
              </a:cxn>
              <a:cxn ang="0">
                <a:pos x="51" y="12"/>
              </a:cxn>
              <a:cxn ang="0">
                <a:pos x="78" y="3"/>
              </a:cxn>
              <a:cxn ang="0">
                <a:pos x="97" y="0"/>
              </a:cxn>
              <a:cxn ang="0">
                <a:pos x="127" y="4"/>
              </a:cxn>
              <a:cxn ang="0">
                <a:pos x="151" y="18"/>
              </a:cxn>
              <a:cxn ang="0">
                <a:pos x="173" y="35"/>
              </a:cxn>
              <a:cxn ang="0">
                <a:pos x="186" y="60"/>
              </a:cxn>
              <a:cxn ang="0">
                <a:pos x="194" y="88"/>
              </a:cxn>
              <a:cxn ang="0">
                <a:pos x="194" y="108"/>
              </a:cxn>
              <a:cxn ang="0">
                <a:pos x="186" y="135"/>
              </a:cxn>
              <a:cxn ang="0">
                <a:pos x="173" y="160"/>
              </a:cxn>
              <a:cxn ang="0">
                <a:pos x="151" y="178"/>
              </a:cxn>
              <a:cxn ang="0">
                <a:pos x="127" y="191"/>
              </a:cxn>
              <a:cxn ang="0">
                <a:pos x="97" y="195"/>
              </a:cxn>
              <a:cxn ang="0">
                <a:pos x="97" y="11"/>
              </a:cxn>
              <a:cxn ang="0">
                <a:pos x="72" y="15"/>
              </a:cxn>
              <a:cxn ang="0">
                <a:pos x="49" y="26"/>
              </a:cxn>
              <a:cxn ang="0">
                <a:pos x="22" y="57"/>
              </a:cxn>
              <a:cxn ang="0">
                <a:pos x="14" y="80"/>
              </a:cxn>
              <a:cxn ang="0">
                <a:pos x="11" y="97"/>
              </a:cxn>
              <a:cxn ang="0">
                <a:pos x="15" y="123"/>
              </a:cxn>
              <a:cxn ang="0">
                <a:pos x="26" y="146"/>
              </a:cxn>
              <a:cxn ang="0">
                <a:pos x="57" y="173"/>
              </a:cxn>
              <a:cxn ang="0">
                <a:pos x="80" y="183"/>
              </a:cxn>
              <a:cxn ang="0">
                <a:pos x="97" y="184"/>
              </a:cxn>
              <a:cxn ang="0">
                <a:pos x="123" y="180"/>
              </a:cxn>
              <a:cxn ang="0">
                <a:pos x="146" y="169"/>
              </a:cxn>
              <a:cxn ang="0">
                <a:pos x="173" y="139"/>
              </a:cxn>
              <a:cxn ang="0">
                <a:pos x="182" y="115"/>
              </a:cxn>
              <a:cxn ang="0">
                <a:pos x="184" y="97"/>
              </a:cxn>
              <a:cxn ang="0">
                <a:pos x="180" y="72"/>
              </a:cxn>
              <a:cxn ang="0">
                <a:pos x="169" y="49"/>
              </a:cxn>
              <a:cxn ang="0">
                <a:pos x="139" y="22"/>
              </a:cxn>
              <a:cxn ang="0">
                <a:pos x="115" y="14"/>
              </a:cxn>
              <a:cxn ang="0">
                <a:pos x="97" y="11"/>
              </a:cxn>
            </a:cxnLst>
            <a:rect l="0" t="0" r="r" b="b"/>
            <a:pathLst>
              <a:path w="194" h="195">
                <a:moveTo>
                  <a:pt x="97" y="195"/>
                </a:moveTo>
                <a:lnTo>
                  <a:pt x="97" y="195"/>
                </a:lnTo>
                <a:lnTo>
                  <a:pt x="88" y="195"/>
                </a:lnTo>
                <a:lnTo>
                  <a:pt x="78" y="193"/>
                </a:lnTo>
                <a:lnTo>
                  <a:pt x="69" y="191"/>
                </a:lnTo>
                <a:lnTo>
                  <a:pt x="59" y="187"/>
                </a:lnTo>
                <a:lnTo>
                  <a:pt x="51" y="183"/>
                </a:lnTo>
                <a:lnTo>
                  <a:pt x="43" y="178"/>
                </a:lnTo>
                <a:lnTo>
                  <a:pt x="35" y="173"/>
                </a:lnTo>
                <a:lnTo>
                  <a:pt x="28" y="166"/>
                </a:lnTo>
                <a:lnTo>
                  <a:pt x="23" y="160"/>
                </a:lnTo>
                <a:lnTo>
                  <a:pt x="18" y="151"/>
                </a:lnTo>
                <a:lnTo>
                  <a:pt x="12" y="143"/>
                </a:lnTo>
                <a:lnTo>
                  <a:pt x="8" y="135"/>
                </a:lnTo>
                <a:lnTo>
                  <a:pt x="5" y="127"/>
                </a:lnTo>
                <a:lnTo>
                  <a:pt x="3" y="118"/>
                </a:lnTo>
                <a:lnTo>
                  <a:pt x="1" y="108"/>
                </a:lnTo>
                <a:lnTo>
                  <a:pt x="0" y="97"/>
                </a:lnTo>
                <a:lnTo>
                  <a:pt x="0" y="97"/>
                </a:lnTo>
                <a:lnTo>
                  <a:pt x="1" y="88"/>
                </a:lnTo>
                <a:lnTo>
                  <a:pt x="3" y="79"/>
                </a:lnTo>
                <a:lnTo>
                  <a:pt x="5" y="69"/>
                </a:lnTo>
                <a:lnTo>
                  <a:pt x="8" y="60"/>
                </a:lnTo>
                <a:lnTo>
                  <a:pt x="12" y="52"/>
                </a:lnTo>
                <a:lnTo>
                  <a:pt x="18" y="43"/>
                </a:lnTo>
                <a:lnTo>
                  <a:pt x="23" y="35"/>
                </a:lnTo>
                <a:lnTo>
                  <a:pt x="28" y="29"/>
                </a:lnTo>
                <a:lnTo>
                  <a:pt x="35" y="23"/>
                </a:lnTo>
                <a:lnTo>
                  <a:pt x="43" y="18"/>
                </a:lnTo>
                <a:lnTo>
                  <a:pt x="51" y="12"/>
                </a:lnTo>
                <a:lnTo>
                  <a:pt x="59" y="8"/>
                </a:lnTo>
                <a:lnTo>
                  <a:pt x="69" y="4"/>
                </a:lnTo>
                <a:lnTo>
                  <a:pt x="78" y="3"/>
                </a:lnTo>
                <a:lnTo>
                  <a:pt x="88" y="2"/>
                </a:lnTo>
                <a:lnTo>
                  <a:pt x="97" y="0"/>
                </a:lnTo>
                <a:lnTo>
                  <a:pt x="97" y="0"/>
                </a:lnTo>
                <a:lnTo>
                  <a:pt x="108" y="2"/>
                </a:lnTo>
                <a:lnTo>
                  <a:pt x="117" y="3"/>
                </a:lnTo>
                <a:lnTo>
                  <a:pt x="127" y="4"/>
                </a:lnTo>
                <a:lnTo>
                  <a:pt x="135" y="8"/>
                </a:lnTo>
                <a:lnTo>
                  <a:pt x="143" y="12"/>
                </a:lnTo>
                <a:lnTo>
                  <a:pt x="151" y="18"/>
                </a:lnTo>
                <a:lnTo>
                  <a:pt x="159" y="23"/>
                </a:lnTo>
                <a:lnTo>
                  <a:pt x="166" y="29"/>
                </a:lnTo>
                <a:lnTo>
                  <a:pt x="173" y="35"/>
                </a:lnTo>
                <a:lnTo>
                  <a:pt x="178" y="43"/>
                </a:lnTo>
                <a:lnTo>
                  <a:pt x="182" y="52"/>
                </a:lnTo>
                <a:lnTo>
                  <a:pt x="186" y="60"/>
                </a:lnTo>
                <a:lnTo>
                  <a:pt x="190" y="69"/>
                </a:lnTo>
                <a:lnTo>
                  <a:pt x="193" y="79"/>
                </a:lnTo>
                <a:lnTo>
                  <a:pt x="194" y="88"/>
                </a:lnTo>
                <a:lnTo>
                  <a:pt x="194" y="97"/>
                </a:lnTo>
                <a:lnTo>
                  <a:pt x="194" y="97"/>
                </a:lnTo>
                <a:lnTo>
                  <a:pt x="194" y="108"/>
                </a:lnTo>
                <a:lnTo>
                  <a:pt x="193" y="118"/>
                </a:lnTo>
                <a:lnTo>
                  <a:pt x="190" y="127"/>
                </a:lnTo>
                <a:lnTo>
                  <a:pt x="186" y="135"/>
                </a:lnTo>
                <a:lnTo>
                  <a:pt x="182" y="143"/>
                </a:lnTo>
                <a:lnTo>
                  <a:pt x="178" y="151"/>
                </a:lnTo>
                <a:lnTo>
                  <a:pt x="173" y="160"/>
                </a:lnTo>
                <a:lnTo>
                  <a:pt x="166" y="166"/>
                </a:lnTo>
                <a:lnTo>
                  <a:pt x="159" y="173"/>
                </a:lnTo>
                <a:lnTo>
                  <a:pt x="151" y="178"/>
                </a:lnTo>
                <a:lnTo>
                  <a:pt x="143" y="183"/>
                </a:lnTo>
                <a:lnTo>
                  <a:pt x="135" y="187"/>
                </a:lnTo>
                <a:lnTo>
                  <a:pt x="127" y="191"/>
                </a:lnTo>
                <a:lnTo>
                  <a:pt x="117" y="193"/>
                </a:lnTo>
                <a:lnTo>
                  <a:pt x="108" y="195"/>
                </a:lnTo>
                <a:lnTo>
                  <a:pt x="97" y="195"/>
                </a:lnTo>
                <a:lnTo>
                  <a:pt x="97" y="195"/>
                </a:lnTo>
                <a:close/>
                <a:moveTo>
                  <a:pt x="97" y="11"/>
                </a:moveTo>
                <a:lnTo>
                  <a:pt x="97" y="11"/>
                </a:lnTo>
                <a:lnTo>
                  <a:pt x="89" y="12"/>
                </a:lnTo>
                <a:lnTo>
                  <a:pt x="80" y="14"/>
                </a:lnTo>
                <a:lnTo>
                  <a:pt x="72" y="15"/>
                </a:lnTo>
                <a:lnTo>
                  <a:pt x="63" y="18"/>
                </a:lnTo>
                <a:lnTo>
                  <a:pt x="57" y="22"/>
                </a:lnTo>
                <a:lnTo>
                  <a:pt x="49" y="26"/>
                </a:lnTo>
                <a:lnTo>
                  <a:pt x="36" y="37"/>
                </a:lnTo>
                <a:lnTo>
                  <a:pt x="26" y="49"/>
                </a:lnTo>
                <a:lnTo>
                  <a:pt x="22" y="57"/>
                </a:lnTo>
                <a:lnTo>
                  <a:pt x="18" y="64"/>
                </a:lnTo>
                <a:lnTo>
                  <a:pt x="15" y="72"/>
                </a:lnTo>
                <a:lnTo>
                  <a:pt x="14" y="80"/>
                </a:lnTo>
                <a:lnTo>
                  <a:pt x="12" y="89"/>
                </a:lnTo>
                <a:lnTo>
                  <a:pt x="11" y="97"/>
                </a:lnTo>
                <a:lnTo>
                  <a:pt x="11" y="97"/>
                </a:lnTo>
                <a:lnTo>
                  <a:pt x="12" y="107"/>
                </a:lnTo>
                <a:lnTo>
                  <a:pt x="14" y="115"/>
                </a:lnTo>
                <a:lnTo>
                  <a:pt x="15" y="123"/>
                </a:lnTo>
                <a:lnTo>
                  <a:pt x="18" y="131"/>
                </a:lnTo>
                <a:lnTo>
                  <a:pt x="22" y="139"/>
                </a:lnTo>
                <a:lnTo>
                  <a:pt x="26" y="146"/>
                </a:lnTo>
                <a:lnTo>
                  <a:pt x="36" y="158"/>
                </a:lnTo>
                <a:lnTo>
                  <a:pt x="49" y="169"/>
                </a:lnTo>
                <a:lnTo>
                  <a:pt x="57" y="173"/>
                </a:lnTo>
                <a:lnTo>
                  <a:pt x="63" y="177"/>
                </a:lnTo>
                <a:lnTo>
                  <a:pt x="72" y="180"/>
                </a:lnTo>
                <a:lnTo>
                  <a:pt x="80" y="183"/>
                </a:lnTo>
                <a:lnTo>
                  <a:pt x="89" y="184"/>
                </a:lnTo>
                <a:lnTo>
                  <a:pt x="97" y="184"/>
                </a:lnTo>
                <a:lnTo>
                  <a:pt x="97" y="184"/>
                </a:lnTo>
                <a:lnTo>
                  <a:pt x="107" y="184"/>
                </a:lnTo>
                <a:lnTo>
                  <a:pt x="115" y="183"/>
                </a:lnTo>
                <a:lnTo>
                  <a:pt x="123" y="180"/>
                </a:lnTo>
                <a:lnTo>
                  <a:pt x="131" y="177"/>
                </a:lnTo>
                <a:lnTo>
                  <a:pt x="139" y="173"/>
                </a:lnTo>
                <a:lnTo>
                  <a:pt x="146" y="169"/>
                </a:lnTo>
                <a:lnTo>
                  <a:pt x="158" y="158"/>
                </a:lnTo>
                <a:lnTo>
                  <a:pt x="169" y="146"/>
                </a:lnTo>
                <a:lnTo>
                  <a:pt x="173" y="139"/>
                </a:lnTo>
                <a:lnTo>
                  <a:pt x="177" y="131"/>
                </a:lnTo>
                <a:lnTo>
                  <a:pt x="180" y="123"/>
                </a:lnTo>
                <a:lnTo>
                  <a:pt x="182" y="115"/>
                </a:lnTo>
                <a:lnTo>
                  <a:pt x="184" y="107"/>
                </a:lnTo>
                <a:lnTo>
                  <a:pt x="184" y="97"/>
                </a:lnTo>
                <a:lnTo>
                  <a:pt x="184" y="97"/>
                </a:lnTo>
                <a:lnTo>
                  <a:pt x="184" y="89"/>
                </a:lnTo>
                <a:lnTo>
                  <a:pt x="182" y="80"/>
                </a:lnTo>
                <a:lnTo>
                  <a:pt x="180" y="72"/>
                </a:lnTo>
                <a:lnTo>
                  <a:pt x="177" y="64"/>
                </a:lnTo>
                <a:lnTo>
                  <a:pt x="173" y="57"/>
                </a:lnTo>
                <a:lnTo>
                  <a:pt x="169" y="49"/>
                </a:lnTo>
                <a:lnTo>
                  <a:pt x="158" y="37"/>
                </a:lnTo>
                <a:lnTo>
                  <a:pt x="146" y="26"/>
                </a:lnTo>
                <a:lnTo>
                  <a:pt x="139" y="22"/>
                </a:lnTo>
                <a:lnTo>
                  <a:pt x="131" y="18"/>
                </a:lnTo>
                <a:lnTo>
                  <a:pt x="123" y="15"/>
                </a:lnTo>
                <a:lnTo>
                  <a:pt x="115" y="14"/>
                </a:lnTo>
                <a:lnTo>
                  <a:pt x="107" y="12"/>
                </a:lnTo>
                <a:lnTo>
                  <a:pt x="97" y="11"/>
                </a:lnTo>
                <a:lnTo>
                  <a:pt x="97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9" name="Freeform 116"/>
          <p:cNvSpPr>
            <a:spLocks noEditPoints="1"/>
          </p:cNvSpPr>
          <p:nvPr/>
        </p:nvSpPr>
        <p:spPr bwMode="auto">
          <a:xfrm>
            <a:off x="9460358" y="4933095"/>
            <a:ext cx="244287" cy="239020"/>
          </a:xfrm>
          <a:custGeom>
            <a:avLst/>
            <a:gdLst/>
            <a:ahLst/>
            <a:cxnLst>
              <a:cxn ang="0">
                <a:pos x="78" y="157"/>
              </a:cxn>
              <a:cxn ang="0">
                <a:pos x="62" y="155"/>
              </a:cxn>
              <a:cxn ang="0">
                <a:pos x="33" y="143"/>
              </a:cxn>
              <a:cxn ang="0">
                <a:pos x="13" y="122"/>
              </a:cxn>
              <a:cxn ang="0">
                <a:pos x="1" y="93"/>
              </a:cxn>
              <a:cxn ang="0">
                <a:pos x="0" y="79"/>
              </a:cxn>
              <a:cxn ang="0">
                <a:pos x="0" y="70"/>
              </a:cxn>
              <a:cxn ang="0">
                <a:pos x="5" y="47"/>
              </a:cxn>
              <a:cxn ang="0">
                <a:pos x="22" y="23"/>
              </a:cxn>
              <a:cxn ang="0">
                <a:pos x="47" y="6"/>
              </a:cxn>
              <a:cxn ang="0">
                <a:pos x="70" y="0"/>
              </a:cxn>
              <a:cxn ang="0">
                <a:pos x="78" y="0"/>
              </a:cxn>
              <a:cxn ang="0">
                <a:pos x="93" y="2"/>
              </a:cxn>
              <a:cxn ang="0">
                <a:pos x="121" y="14"/>
              </a:cxn>
              <a:cxn ang="0">
                <a:pos x="143" y="34"/>
              </a:cxn>
              <a:cxn ang="0">
                <a:pos x="153" y="62"/>
              </a:cxn>
              <a:cxn ang="0">
                <a:pos x="156" y="79"/>
              </a:cxn>
              <a:cxn ang="0">
                <a:pos x="155" y="87"/>
              </a:cxn>
              <a:cxn ang="0">
                <a:pos x="149" y="108"/>
              </a:cxn>
              <a:cxn ang="0">
                <a:pos x="133" y="134"/>
              </a:cxn>
              <a:cxn ang="0">
                <a:pos x="108" y="150"/>
              </a:cxn>
              <a:cxn ang="0">
                <a:pos x="86" y="155"/>
              </a:cxn>
              <a:cxn ang="0">
                <a:pos x="78" y="157"/>
              </a:cxn>
              <a:cxn ang="0">
                <a:pos x="78" y="6"/>
              </a:cxn>
              <a:cxn ang="0">
                <a:pos x="50" y="11"/>
              </a:cxn>
              <a:cxn ang="0">
                <a:pos x="27" y="27"/>
              </a:cxn>
              <a:cxn ang="0">
                <a:pos x="10" y="50"/>
              </a:cxn>
              <a:cxn ang="0">
                <a:pos x="5" y="79"/>
              </a:cxn>
              <a:cxn ang="0">
                <a:pos x="6" y="93"/>
              </a:cxn>
              <a:cxn ang="0">
                <a:pos x="17" y="119"/>
              </a:cxn>
              <a:cxn ang="0">
                <a:pos x="37" y="139"/>
              </a:cxn>
              <a:cxn ang="0">
                <a:pos x="63" y="150"/>
              </a:cxn>
              <a:cxn ang="0">
                <a:pos x="78" y="151"/>
              </a:cxn>
              <a:cxn ang="0">
                <a:pos x="106" y="145"/>
              </a:cxn>
              <a:cxn ang="0">
                <a:pos x="129" y="130"/>
              </a:cxn>
              <a:cxn ang="0">
                <a:pos x="144" y="107"/>
              </a:cxn>
              <a:cxn ang="0">
                <a:pos x="151" y="79"/>
              </a:cxn>
              <a:cxn ang="0">
                <a:pos x="149" y="64"/>
              </a:cxn>
              <a:cxn ang="0">
                <a:pos x="137" y="38"/>
              </a:cxn>
              <a:cxn ang="0">
                <a:pos x="118" y="18"/>
              </a:cxn>
              <a:cxn ang="0">
                <a:pos x="93" y="7"/>
              </a:cxn>
              <a:cxn ang="0">
                <a:pos x="78" y="6"/>
              </a:cxn>
            </a:cxnLst>
            <a:rect l="0" t="0" r="r" b="b"/>
            <a:pathLst>
              <a:path w="156" h="157">
                <a:moveTo>
                  <a:pt x="78" y="157"/>
                </a:moveTo>
                <a:lnTo>
                  <a:pt x="78" y="157"/>
                </a:lnTo>
                <a:lnTo>
                  <a:pt x="70" y="155"/>
                </a:lnTo>
                <a:lnTo>
                  <a:pt x="62" y="155"/>
                </a:lnTo>
                <a:lnTo>
                  <a:pt x="47" y="150"/>
                </a:lnTo>
                <a:lnTo>
                  <a:pt x="33" y="143"/>
                </a:lnTo>
                <a:lnTo>
                  <a:pt x="22" y="134"/>
                </a:lnTo>
                <a:lnTo>
                  <a:pt x="13" y="122"/>
                </a:lnTo>
                <a:lnTo>
                  <a:pt x="5" y="108"/>
                </a:lnTo>
                <a:lnTo>
                  <a:pt x="1" y="93"/>
                </a:lnTo>
                <a:lnTo>
                  <a:pt x="0" y="87"/>
                </a:lnTo>
                <a:lnTo>
                  <a:pt x="0" y="79"/>
                </a:lnTo>
                <a:lnTo>
                  <a:pt x="0" y="79"/>
                </a:lnTo>
                <a:lnTo>
                  <a:pt x="0" y="70"/>
                </a:lnTo>
                <a:lnTo>
                  <a:pt x="1" y="62"/>
                </a:lnTo>
                <a:lnTo>
                  <a:pt x="5" y="47"/>
                </a:lnTo>
                <a:lnTo>
                  <a:pt x="13" y="34"/>
                </a:lnTo>
                <a:lnTo>
                  <a:pt x="22" y="23"/>
                </a:lnTo>
                <a:lnTo>
                  <a:pt x="33" y="14"/>
                </a:lnTo>
                <a:lnTo>
                  <a:pt x="47" y="6"/>
                </a:lnTo>
                <a:lnTo>
                  <a:pt x="62" y="2"/>
                </a:lnTo>
                <a:lnTo>
                  <a:pt x="70" y="0"/>
                </a:lnTo>
                <a:lnTo>
                  <a:pt x="78" y="0"/>
                </a:lnTo>
                <a:lnTo>
                  <a:pt x="78" y="0"/>
                </a:lnTo>
                <a:lnTo>
                  <a:pt x="86" y="0"/>
                </a:lnTo>
                <a:lnTo>
                  <a:pt x="93" y="2"/>
                </a:lnTo>
                <a:lnTo>
                  <a:pt x="108" y="6"/>
                </a:lnTo>
                <a:lnTo>
                  <a:pt x="121" y="14"/>
                </a:lnTo>
                <a:lnTo>
                  <a:pt x="133" y="23"/>
                </a:lnTo>
                <a:lnTo>
                  <a:pt x="143" y="34"/>
                </a:lnTo>
                <a:lnTo>
                  <a:pt x="149" y="47"/>
                </a:lnTo>
                <a:lnTo>
                  <a:pt x="153" y="62"/>
                </a:lnTo>
                <a:lnTo>
                  <a:pt x="155" y="70"/>
                </a:lnTo>
                <a:lnTo>
                  <a:pt x="156" y="79"/>
                </a:lnTo>
                <a:lnTo>
                  <a:pt x="156" y="79"/>
                </a:lnTo>
                <a:lnTo>
                  <a:pt x="155" y="87"/>
                </a:lnTo>
                <a:lnTo>
                  <a:pt x="153" y="93"/>
                </a:lnTo>
                <a:lnTo>
                  <a:pt x="149" y="108"/>
                </a:lnTo>
                <a:lnTo>
                  <a:pt x="143" y="122"/>
                </a:lnTo>
                <a:lnTo>
                  <a:pt x="133" y="134"/>
                </a:lnTo>
                <a:lnTo>
                  <a:pt x="121" y="143"/>
                </a:lnTo>
                <a:lnTo>
                  <a:pt x="108" y="150"/>
                </a:lnTo>
                <a:lnTo>
                  <a:pt x="93" y="155"/>
                </a:lnTo>
                <a:lnTo>
                  <a:pt x="86" y="155"/>
                </a:lnTo>
                <a:lnTo>
                  <a:pt x="78" y="157"/>
                </a:lnTo>
                <a:lnTo>
                  <a:pt x="78" y="157"/>
                </a:lnTo>
                <a:close/>
                <a:moveTo>
                  <a:pt x="78" y="6"/>
                </a:moveTo>
                <a:lnTo>
                  <a:pt x="78" y="6"/>
                </a:lnTo>
                <a:lnTo>
                  <a:pt x="63" y="7"/>
                </a:lnTo>
                <a:lnTo>
                  <a:pt x="50" y="11"/>
                </a:lnTo>
                <a:lnTo>
                  <a:pt x="37" y="18"/>
                </a:lnTo>
                <a:lnTo>
                  <a:pt x="27" y="27"/>
                </a:lnTo>
                <a:lnTo>
                  <a:pt x="17" y="38"/>
                </a:lnTo>
                <a:lnTo>
                  <a:pt x="10" y="50"/>
                </a:lnTo>
                <a:lnTo>
                  <a:pt x="6" y="64"/>
                </a:lnTo>
                <a:lnTo>
                  <a:pt x="5" y="79"/>
                </a:lnTo>
                <a:lnTo>
                  <a:pt x="5" y="79"/>
                </a:lnTo>
                <a:lnTo>
                  <a:pt x="6" y="93"/>
                </a:lnTo>
                <a:lnTo>
                  <a:pt x="10" y="107"/>
                </a:lnTo>
                <a:lnTo>
                  <a:pt x="17" y="119"/>
                </a:lnTo>
                <a:lnTo>
                  <a:pt x="27" y="130"/>
                </a:lnTo>
                <a:lnTo>
                  <a:pt x="37" y="139"/>
                </a:lnTo>
                <a:lnTo>
                  <a:pt x="50" y="145"/>
                </a:lnTo>
                <a:lnTo>
                  <a:pt x="63" y="150"/>
                </a:lnTo>
                <a:lnTo>
                  <a:pt x="78" y="151"/>
                </a:lnTo>
                <a:lnTo>
                  <a:pt x="78" y="151"/>
                </a:lnTo>
                <a:lnTo>
                  <a:pt x="93" y="150"/>
                </a:lnTo>
                <a:lnTo>
                  <a:pt x="106" y="145"/>
                </a:lnTo>
                <a:lnTo>
                  <a:pt x="118" y="139"/>
                </a:lnTo>
                <a:lnTo>
                  <a:pt x="129" y="130"/>
                </a:lnTo>
                <a:lnTo>
                  <a:pt x="137" y="119"/>
                </a:lnTo>
                <a:lnTo>
                  <a:pt x="144" y="107"/>
                </a:lnTo>
                <a:lnTo>
                  <a:pt x="149" y="93"/>
                </a:lnTo>
                <a:lnTo>
                  <a:pt x="151" y="79"/>
                </a:lnTo>
                <a:lnTo>
                  <a:pt x="151" y="79"/>
                </a:lnTo>
                <a:lnTo>
                  <a:pt x="149" y="64"/>
                </a:lnTo>
                <a:lnTo>
                  <a:pt x="144" y="50"/>
                </a:lnTo>
                <a:lnTo>
                  <a:pt x="137" y="38"/>
                </a:lnTo>
                <a:lnTo>
                  <a:pt x="129" y="27"/>
                </a:lnTo>
                <a:lnTo>
                  <a:pt x="118" y="18"/>
                </a:lnTo>
                <a:lnTo>
                  <a:pt x="106" y="11"/>
                </a:lnTo>
                <a:lnTo>
                  <a:pt x="93" y="7"/>
                </a:lnTo>
                <a:lnTo>
                  <a:pt x="78" y="6"/>
                </a:lnTo>
                <a:lnTo>
                  <a:pt x="78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0" name="Rectangle 117"/>
          <p:cNvSpPr>
            <a:spLocks noChangeArrowheads="1"/>
          </p:cNvSpPr>
          <p:nvPr/>
        </p:nvSpPr>
        <p:spPr bwMode="auto">
          <a:xfrm>
            <a:off x="2019012" y="1821231"/>
            <a:ext cx="2583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1" name="Rectangle 118"/>
          <p:cNvSpPr>
            <a:spLocks noChangeArrowheads="1"/>
          </p:cNvSpPr>
          <p:nvPr/>
        </p:nvSpPr>
        <p:spPr bwMode="auto">
          <a:xfrm>
            <a:off x="2019012" y="1894777"/>
            <a:ext cx="2583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2" name="Rectangle 119"/>
          <p:cNvSpPr>
            <a:spLocks noChangeArrowheads="1"/>
          </p:cNvSpPr>
          <p:nvPr/>
        </p:nvSpPr>
        <p:spPr bwMode="auto">
          <a:xfrm>
            <a:off x="2019013" y="1894777"/>
            <a:ext cx="328847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3" name="Rectangle 120"/>
          <p:cNvSpPr>
            <a:spLocks noChangeArrowheads="1"/>
          </p:cNvSpPr>
          <p:nvPr/>
        </p:nvSpPr>
        <p:spPr bwMode="auto">
          <a:xfrm>
            <a:off x="2019012" y="1968321"/>
            <a:ext cx="286568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4" name="Rectangle 121"/>
          <p:cNvSpPr>
            <a:spLocks noChangeArrowheads="1"/>
          </p:cNvSpPr>
          <p:nvPr/>
        </p:nvSpPr>
        <p:spPr bwMode="auto">
          <a:xfrm>
            <a:off x="2019013" y="2041865"/>
            <a:ext cx="357033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5" name="Rectangle 122"/>
          <p:cNvSpPr>
            <a:spLocks noChangeArrowheads="1"/>
          </p:cNvSpPr>
          <p:nvPr/>
        </p:nvSpPr>
        <p:spPr bwMode="auto">
          <a:xfrm>
            <a:off x="2888110" y="1821231"/>
            <a:ext cx="2583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6" name="Rectangle 123"/>
          <p:cNvSpPr>
            <a:spLocks noChangeArrowheads="1"/>
          </p:cNvSpPr>
          <p:nvPr/>
        </p:nvSpPr>
        <p:spPr bwMode="auto">
          <a:xfrm>
            <a:off x="2888110" y="1894777"/>
            <a:ext cx="2583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7" name="Rectangle 124"/>
          <p:cNvSpPr>
            <a:spLocks noChangeArrowheads="1"/>
          </p:cNvSpPr>
          <p:nvPr/>
        </p:nvSpPr>
        <p:spPr bwMode="auto">
          <a:xfrm>
            <a:off x="2850527" y="1894777"/>
            <a:ext cx="328847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8" name="Rectangle 125"/>
          <p:cNvSpPr>
            <a:spLocks noChangeArrowheads="1"/>
          </p:cNvSpPr>
          <p:nvPr/>
        </p:nvSpPr>
        <p:spPr bwMode="auto">
          <a:xfrm>
            <a:off x="2874015" y="1968321"/>
            <a:ext cx="286568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9" name="Rectangle 126"/>
          <p:cNvSpPr>
            <a:spLocks noChangeArrowheads="1"/>
          </p:cNvSpPr>
          <p:nvPr/>
        </p:nvSpPr>
        <p:spPr bwMode="auto">
          <a:xfrm>
            <a:off x="2841133" y="2041865"/>
            <a:ext cx="352337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0" name="Rectangle 127"/>
          <p:cNvSpPr>
            <a:spLocks noChangeArrowheads="1"/>
          </p:cNvSpPr>
          <p:nvPr/>
        </p:nvSpPr>
        <p:spPr bwMode="auto">
          <a:xfrm>
            <a:off x="3752508" y="1821231"/>
            <a:ext cx="2583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1" name="Rectangle 128"/>
          <p:cNvSpPr>
            <a:spLocks noChangeArrowheads="1"/>
          </p:cNvSpPr>
          <p:nvPr/>
        </p:nvSpPr>
        <p:spPr bwMode="auto">
          <a:xfrm>
            <a:off x="3752508" y="1894777"/>
            <a:ext cx="2583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2" name="Rectangle 129"/>
          <p:cNvSpPr>
            <a:spLocks noChangeArrowheads="1"/>
          </p:cNvSpPr>
          <p:nvPr/>
        </p:nvSpPr>
        <p:spPr bwMode="auto">
          <a:xfrm>
            <a:off x="3682039" y="1894777"/>
            <a:ext cx="328847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3" name="Rectangle 130"/>
          <p:cNvSpPr>
            <a:spLocks noChangeArrowheads="1"/>
          </p:cNvSpPr>
          <p:nvPr/>
        </p:nvSpPr>
        <p:spPr bwMode="auto">
          <a:xfrm>
            <a:off x="3724321" y="1968321"/>
            <a:ext cx="286568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4" name="Rectangle 131"/>
          <p:cNvSpPr>
            <a:spLocks noChangeArrowheads="1"/>
          </p:cNvSpPr>
          <p:nvPr/>
        </p:nvSpPr>
        <p:spPr bwMode="auto">
          <a:xfrm>
            <a:off x="3653853" y="2041865"/>
            <a:ext cx="357033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5" name="Rectangle 132"/>
          <p:cNvSpPr>
            <a:spLocks noChangeArrowheads="1"/>
          </p:cNvSpPr>
          <p:nvPr/>
        </p:nvSpPr>
        <p:spPr bwMode="auto">
          <a:xfrm>
            <a:off x="4461880" y="2041865"/>
            <a:ext cx="352337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6" name="Rectangle 133"/>
          <p:cNvSpPr>
            <a:spLocks noChangeArrowheads="1"/>
          </p:cNvSpPr>
          <p:nvPr/>
        </p:nvSpPr>
        <p:spPr bwMode="auto">
          <a:xfrm>
            <a:off x="4461880" y="1968321"/>
            <a:ext cx="352337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7" name="Rectangle 134"/>
          <p:cNvSpPr>
            <a:spLocks noChangeArrowheads="1"/>
          </p:cNvSpPr>
          <p:nvPr/>
        </p:nvSpPr>
        <p:spPr bwMode="auto">
          <a:xfrm>
            <a:off x="4461880" y="1894777"/>
            <a:ext cx="352337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8" name="Rectangle 135"/>
          <p:cNvSpPr>
            <a:spLocks noChangeArrowheads="1"/>
          </p:cNvSpPr>
          <p:nvPr/>
        </p:nvSpPr>
        <p:spPr bwMode="auto">
          <a:xfrm>
            <a:off x="4461880" y="1821231"/>
            <a:ext cx="352337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9" name="Rectangle 136"/>
          <p:cNvSpPr>
            <a:spLocks noChangeArrowheads="1"/>
          </p:cNvSpPr>
          <p:nvPr/>
        </p:nvSpPr>
        <p:spPr bwMode="auto">
          <a:xfrm>
            <a:off x="5340370" y="2041865"/>
            <a:ext cx="277172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0" name="Rectangle 137"/>
          <p:cNvSpPr>
            <a:spLocks noChangeArrowheads="1"/>
          </p:cNvSpPr>
          <p:nvPr/>
        </p:nvSpPr>
        <p:spPr bwMode="auto">
          <a:xfrm>
            <a:off x="5340370" y="1968321"/>
            <a:ext cx="277172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1" name="Rectangle 138"/>
          <p:cNvSpPr>
            <a:spLocks noChangeArrowheads="1"/>
          </p:cNvSpPr>
          <p:nvPr/>
        </p:nvSpPr>
        <p:spPr bwMode="auto">
          <a:xfrm>
            <a:off x="5340370" y="1894777"/>
            <a:ext cx="277172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2" name="Rectangle 139"/>
          <p:cNvSpPr>
            <a:spLocks noChangeArrowheads="1"/>
          </p:cNvSpPr>
          <p:nvPr/>
        </p:nvSpPr>
        <p:spPr bwMode="auto">
          <a:xfrm>
            <a:off x="5340370" y="1821231"/>
            <a:ext cx="277172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3" name="Rectangle 140"/>
          <p:cNvSpPr>
            <a:spLocks noChangeArrowheads="1"/>
          </p:cNvSpPr>
          <p:nvPr/>
        </p:nvSpPr>
        <p:spPr bwMode="auto">
          <a:xfrm>
            <a:off x="5279300" y="2041865"/>
            <a:ext cx="42281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4" name="Rectangle 141"/>
          <p:cNvSpPr>
            <a:spLocks noChangeArrowheads="1"/>
          </p:cNvSpPr>
          <p:nvPr/>
        </p:nvSpPr>
        <p:spPr bwMode="auto">
          <a:xfrm>
            <a:off x="5279300" y="1968321"/>
            <a:ext cx="42281" cy="18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5" name="Rectangle 142"/>
          <p:cNvSpPr>
            <a:spLocks noChangeArrowheads="1"/>
          </p:cNvSpPr>
          <p:nvPr/>
        </p:nvSpPr>
        <p:spPr bwMode="auto">
          <a:xfrm>
            <a:off x="5279300" y="1894777"/>
            <a:ext cx="422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6" name="Rectangle 143"/>
          <p:cNvSpPr>
            <a:spLocks noChangeArrowheads="1"/>
          </p:cNvSpPr>
          <p:nvPr/>
        </p:nvSpPr>
        <p:spPr bwMode="auto">
          <a:xfrm>
            <a:off x="5279300" y="1821231"/>
            <a:ext cx="42281" cy="1379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7" name="Freeform 144"/>
          <p:cNvSpPr>
            <a:spLocks noEditPoints="1"/>
          </p:cNvSpPr>
          <p:nvPr/>
        </p:nvSpPr>
        <p:spPr bwMode="auto">
          <a:xfrm>
            <a:off x="6068533" y="1789053"/>
            <a:ext cx="93956" cy="91931"/>
          </a:xfrm>
          <a:custGeom>
            <a:avLst/>
            <a:gdLst/>
            <a:ahLst/>
            <a:cxnLst>
              <a:cxn ang="0">
                <a:pos x="61" y="59"/>
              </a:cxn>
              <a:cxn ang="0">
                <a:pos x="0" y="59"/>
              </a:cxn>
              <a:cxn ang="0">
                <a:pos x="0" y="0"/>
              </a:cxn>
              <a:cxn ang="0">
                <a:pos x="61" y="0"/>
              </a:cxn>
              <a:cxn ang="0">
                <a:pos x="61" y="59"/>
              </a:cxn>
              <a:cxn ang="0">
                <a:pos x="11" y="49"/>
              </a:cxn>
              <a:cxn ang="0">
                <a:pos x="50" y="49"/>
              </a:cxn>
              <a:cxn ang="0">
                <a:pos x="50" y="11"/>
              </a:cxn>
              <a:cxn ang="0">
                <a:pos x="11" y="11"/>
              </a:cxn>
              <a:cxn ang="0">
                <a:pos x="11" y="49"/>
              </a:cxn>
            </a:cxnLst>
            <a:rect l="0" t="0" r="r" b="b"/>
            <a:pathLst>
              <a:path w="61" h="59">
                <a:moveTo>
                  <a:pt x="61" y="59"/>
                </a:moveTo>
                <a:lnTo>
                  <a:pt x="0" y="59"/>
                </a:lnTo>
                <a:lnTo>
                  <a:pt x="0" y="0"/>
                </a:lnTo>
                <a:lnTo>
                  <a:pt x="61" y="0"/>
                </a:lnTo>
                <a:lnTo>
                  <a:pt x="61" y="59"/>
                </a:lnTo>
                <a:close/>
                <a:moveTo>
                  <a:pt x="11" y="49"/>
                </a:moveTo>
                <a:lnTo>
                  <a:pt x="50" y="49"/>
                </a:lnTo>
                <a:lnTo>
                  <a:pt x="50" y="11"/>
                </a:lnTo>
                <a:lnTo>
                  <a:pt x="11" y="11"/>
                </a:lnTo>
                <a:lnTo>
                  <a:pt x="11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8" name="Freeform 145"/>
          <p:cNvSpPr>
            <a:spLocks noEditPoints="1"/>
          </p:cNvSpPr>
          <p:nvPr/>
        </p:nvSpPr>
        <p:spPr bwMode="auto">
          <a:xfrm>
            <a:off x="6885952" y="1766074"/>
            <a:ext cx="183216" cy="170073"/>
          </a:xfrm>
          <a:custGeom>
            <a:avLst/>
            <a:gdLst/>
            <a:ahLst/>
            <a:cxnLst>
              <a:cxn ang="0">
                <a:pos x="115" y="111"/>
              </a:cxn>
              <a:cxn ang="0">
                <a:pos x="0" y="111"/>
              </a:cxn>
              <a:cxn ang="0">
                <a:pos x="0" y="0"/>
              </a:cxn>
              <a:cxn ang="0">
                <a:pos x="115" y="0"/>
              </a:cxn>
              <a:cxn ang="0">
                <a:pos x="115" y="111"/>
              </a:cxn>
              <a:cxn ang="0">
                <a:pos x="11" y="100"/>
              </a:cxn>
              <a:cxn ang="0">
                <a:pos x="104" y="100"/>
              </a:cxn>
              <a:cxn ang="0">
                <a:pos x="104" y="11"/>
              </a:cxn>
              <a:cxn ang="0">
                <a:pos x="11" y="11"/>
              </a:cxn>
              <a:cxn ang="0">
                <a:pos x="11" y="100"/>
              </a:cxn>
            </a:cxnLst>
            <a:rect l="0" t="0" r="r" b="b"/>
            <a:pathLst>
              <a:path w="115" h="111">
                <a:moveTo>
                  <a:pt x="115" y="111"/>
                </a:moveTo>
                <a:lnTo>
                  <a:pt x="0" y="111"/>
                </a:lnTo>
                <a:lnTo>
                  <a:pt x="0" y="0"/>
                </a:lnTo>
                <a:lnTo>
                  <a:pt x="115" y="0"/>
                </a:lnTo>
                <a:lnTo>
                  <a:pt x="115" y="111"/>
                </a:lnTo>
                <a:close/>
                <a:moveTo>
                  <a:pt x="11" y="100"/>
                </a:moveTo>
                <a:lnTo>
                  <a:pt x="104" y="100"/>
                </a:lnTo>
                <a:lnTo>
                  <a:pt x="104" y="11"/>
                </a:lnTo>
                <a:lnTo>
                  <a:pt x="11" y="11"/>
                </a:lnTo>
                <a:lnTo>
                  <a:pt x="11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9" name="Freeform 146"/>
          <p:cNvSpPr>
            <a:spLocks noEditPoints="1"/>
          </p:cNvSpPr>
          <p:nvPr/>
        </p:nvSpPr>
        <p:spPr bwMode="auto">
          <a:xfrm>
            <a:off x="7083260" y="1766074"/>
            <a:ext cx="178517" cy="170073"/>
          </a:xfrm>
          <a:custGeom>
            <a:avLst/>
            <a:gdLst/>
            <a:ahLst/>
            <a:cxnLst>
              <a:cxn ang="0">
                <a:pos x="114" y="111"/>
              </a:cxn>
              <a:cxn ang="0">
                <a:pos x="0" y="111"/>
              </a:cxn>
              <a:cxn ang="0">
                <a:pos x="0" y="0"/>
              </a:cxn>
              <a:cxn ang="0">
                <a:pos x="114" y="0"/>
              </a:cxn>
              <a:cxn ang="0">
                <a:pos x="114" y="111"/>
              </a:cxn>
              <a:cxn ang="0">
                <a:pos x="10" y="100"/>
              </a:cxn>
              <a:cxn ang="0">
                <a:pos x="104" y="100"/>
              </a:cxn>
              <a:cxn ang="0">
                <a:pos x="104" y="11"/>
              </a:cxn>
              <a:cxn ang="0">
                <a:pos x="10" y="11"/>
              </a:cxn>
              <a:cxn ang="0">
                <a:pos x="10" y="100"/>
              </a:cxn>
            </a:cxnLst>
            <a:rect l="0" t="0" r="r" b="b"/>
            <a:pathLst>
              <a:path w="114" h="111">
                <a:moveTo>
                  <a:pt x="114" y="111"/>
                </a:moveTo>
                <a:lnTo>
                  <a:pt x="0" y="111"/>
                </a:lnTo>
                <a:lnTo>
                  <a:pt x="0" y="0"/>
                </a:lnTo>
                <a:lnTo>
                  <a:pt x="114" y="0"/>
                </a:lnTo>
                <a:lnTo>
                  <a:pt x="114" y="111"/>
                </a:lnTo>
                <a:close/>
                <a:moveTo>
                  <a:pt x="10" y="100"/>
                </a:moveTo>
                <a:lnTo>
                  <a:pt x="104" y="100"/>
                </a:lnTo>
                <a:lnTo>
                  <a:pt x="104" y="11"/>
                </a:lnTo>
                <a:lnTo>
                  <a:pt x="10" y="11"/>
                </a:lnTo>
                <a:lnTo>
                  <a:pt x="10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0" name="Freeform 147"/>
          <p:cNvSpPr>
            <a:spLocks noEditPoints="1"/>
          </p:cNvSpPr>
          <p:nvPr/>
        </p:nvSpPr>
        <p:spPr bwMode="auto">
          <a:xfrm>
            <a:off x="6885952" y="1949935"/>
            <a:ext cx="183216" cy="165476"/>
          </a:xfrm>
          <a:custGeom>
            <a:avLst/>
            <a:gdLst/>
            <a:ahLst/>
            <a:cxnLst>
              <a:cxn ang="0">
                <a:pos x="115" y="110"/>
              </a:cxn>
              <a:cxn ang="0">
                <a:pos x="0" y="110"/>
              </a:cxn>
              <a:cxn ang="0">
                <a:pos x="0" y="0"/>
              </a:cxn>
              <a:cxn ang="0">
                <a:pos x="115" y="0"/>
              </a:cxn>
              <a:cxn ang="0">
                <a:pos x="115" y="110"/>
              </a:cxn>
              <a:cxn ang="0">
                <a:pos x="11" y="100"/>
              </a:cxn>
              <a:cxn ang="0">
                <a:pos x="104" y="100"/>
              </a:cxn>
              <a:cxn ang="0">
                <a:pos x="104" y="10"/>
              </a:cxn>
              <a:cxn ang="0">
                <a:pos x="11" y="10"/>
              </a:cxn>
              <a:cxn ang="0">
                <a:pos x="11" y="100"/>
              </a:cxn>
            </a:cxnLst>
            <a:rect l="0" t="0" r="r" b="b"/>
            <a:pathLst>
              <a:path w="115" h="110">
                <a:moveTo>
                  <a:pt x="115" y="110"/>
                </a:moveTo>
                <a:lnTo>
                  <a:pt x="0" y="110"/>
                </a:lnTo>
                <a:lnTo>
                  <a:pt x="0" y="0"/>
                </a:lnTo>
                <a:lnTo>
                  <a:pt x="115" y="0"/>
                </a:lnTo>
                <a:lnTo>
                  <a:pt x="115" y="110"/>
                </a:lnTo>
                <a:close/>
                <a:moveTo>
                  <a:pt x="11" y="100"/>
                </a:moveTo>
                <a:lnTo>
                  <a:pt x="104" y="100"/>
                </a:lnTo>
                <a:lnTo>
                  <a:pt x="104" y="10"/>
                </a:lnTo>
                <a:lnTo>
                  <a:pt x="11" y="10"/>
                </a:lnTo>
                <a:lnTo>
                  <a:pt x="11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1" name="Freeform 148"/>
          <p:cNvSpPr>
            <a:spLocks noEditPoints="1"/>
          </p:cNvSpPr>
          <p:nvPr/>
        </p:nvSpPr>
        <p:spPr bwMode="auto">
          <a:xfrm>
            <a:off x="7083260" y="1949935"/>
            <a:ext cx="178517" cy="165476"/>
          </a:xfrm>
          <a:custGeom>
            <a:avLst/>
            <a:gdLst/>
            <a:ahLst/>
            <a:cxnLst>
              <a:cxn ang="0">
                <a:pos x="114" y="110"/>
              </a:cxn>
              <a:cxn ang="0">
                <a:pos x="0" y="110"/>
              </a:cxn>
              <a:cxn ang="0">
                <a:pos x="0" y="0"/>
              </a:cxn>
              <a:cxn ang="0">
                <a:pos x="114" y="0"/>
              </a:cxn>
              <a:cxn ang="0">
                <a:pos x="114" y="110"/>
              </a:cxn>
              <a:cxn ang="0">
                <a:pos x="10" y="100"/>
              </a:cxn>
              <a:cxn ang="0">
                <a:pos x="104" y="100"/>
              </a:cxn>
              <a:cxn ang="0">
                <a:pos x="104" y="10"/>
              </a:cxn>
              <a:cxn ang="0">
                <a:pos x="10" y="10"/>
              </a:cxn>
              <a:cxn ang="0">
                <a:pos x="10" y="100"/>
              </a:cxn>
            </a:cxnLst>
            <a:rect l="0" t="0" r="r" b="b"/>
            <a:pathLst>
              <a:path w="114" h="110">
                <a:moveTo>
                  <a:pt x="114" y="110"/>
                </a:moveTo>
                <a:lnTo>
                  <a:pt x="0" y="110"/>
                </a:lnTo>
                <a:lnTo>
                  <a:pt x="0" y="0"/>
                </a:lnTo>
                <a:lnTo>
                  <a:pt x="114" y="0"/>
                </a:lnTo>
                <a:lnTo>
                  <a:pt x="114" y="110"/>
                </a:lnTo>
                <a:close/>
                <a:moveTo>
                  <a:pt x="10" y="100"/>
                </a:moveTo>
                <a:lnTo>
                  <a:pt x="104" y="100"/>
                </a:lnTo>
                <a:lnTo>
                  <a:pt x="104" y="10"/>
                </a:lnTo>
                <a:lnTo>
                  <a:pt x="10" y="10"/>
                </a:lnTo>
                <a:lnTo>
                  <a:pt x="10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2" name="Freeform 149"/>
          <p:cNvSpPr>
            <a:spLocks noEditPoints="1"/>
          </p:cNvSpPr>
          <p:nvPr/>
        </p:nvSpPr>
        <p:spPr bwMode="auto">
          <a:xfrm>
            <a:off x="7679884" y="1747687"/>
            <a:ext cx="131539" cy="124108"/>
          </a:xfrm>
          <a:custGeom>
            <a:avLst/>
            <a:gdLst/>
            <a:ahLst/>
            <a:cxnLst>
              <a:cxn ang="0">
                <a:pos x="83" y="81"/>
              </a:cxn>
              <a:cxn ang="0">
                <a:pos x="0" y="81"/>
              </a:cxn>
              <a:cxn ang="0">
                <a:pos x="0" y="0"/>
              </a:cxn>
              <a:cxn ang="0">
                <a:pos x="83" y="0"/>
              </a:cxn>
              <a:cxn ang="0">
                <a:pos x="83" y="81"/>
              </a:cxn>
              <a:cxn ang="0">
                <a:pos x="10" y="70"/>
              </a:cxn>
              <a:cxn ang="0">
                <a:pos x="73" y="70"/>
              </a:cxn>
              <a:cxn ang="0">
                <a:pos x="73" y="11"/>
              </a:cxn>
              <a:cxn ang="0">
                <a:pos x="10" y="11"/>
              </a:cxn>
              <a:cxn ang="0">
                <a:pos x="10" y="70"/>
              </a:cxn>
            </a:cxnLst>
            <a:rect l="0" t="0" r="r" b="b"/>
            <a:pathLst>
              <a:path w="83" h="81">
                <a:moveTo>
                  <a:pt x="83" y="81"/>
                </a:moveTo>
                <a:lnTo>
                  <a:pt x="0" y="81"/>
                </a:lnTo>
                <a:lnTo>
                  <a:pt x="0" y="0"/>
                </a:lnTo>
                <a:lnTo>
                  <a:pt x="83" y="0"/>
                </a:lnTo>
                <a:lnTo>
                  <a:pt x="83" y="81"/>
                </a:lnTo>
                <a:close/>
                <a:moveTo>
                  <a:pt x="10" y="70"/>
                </a:moveTo>
                <a:lnTo>
                  <a:pt x="73" y="70"/>
                </a:lnTo>
                <a:lnTo>
                  <a:pt x="73" y="11"/>
                </a:lnTo>
                <a:lnTo>
                  <a:pt x="10" y="11"/>
                </a:lnTo>
                <a:lnTo>
                  <a:pt x="1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3" name="Freeform 150"/>
          <p:cNvSpPr>
            <a:spLocks noEditPoints="1"/>
          </p:cNvSpPr>
          <p:nvPr/>
        </p:nvSpPr>
        <p:spPr bwMode="auto">
          <a:xfrm>
            <a:off x="7816121" y="1747687"/>
            <a:ext cx="131539" cy="124108"/>
          </a:xfrm>
          <a:custGeom>
            <a:avLst/>
            <a:gdLst/>
            <a:ahLst/>
            <a:cxnLst>
              <a:cxn ang="0">
                <a:pos x="84" y="81"/>
              </a:cxn>
              <a:cxn ang="0">
                <a:pos x="0" y="81"/>
              </a:cxn>
              <a:cxn ang="0">
                <a:pos x="0" y="0"/>
              </a:cxn>
              <a:cxn ang="0">
                <a:pos x="84" y="0"/>
              </a:cxn>
              <a:cxn ang="0">
                <a:pos x="84" y="81"/>
              </a:cxn>
              <a:cxn ang="0">
                <a:pos x="11" y="70"/>
              </a:cxn>
              <a:cxn ang="0">
                <a:pos x="73" y="70"/>
              </a:cxn>
              <a:cxn ang="0">
                <a:pos x="73" y="11"/>
              </a:cxn>
              <a:cxn ang="0">
                <a:pos x="11" y="11"/>
              </a:cxn>
              <a:cxn ang="0">
                <a:pos x="11" y="70"/>
              </a:cxn>
            </a:cxnLst>
            <a:rect l="0" t="0" r="r" b="b"/>
            <a:pathLst>
              <a:path w="84" h="81">
                <a:moveTo>
                  <a:pt x="84" y="81"/>
                </a:moveTo>
                <a:lnTo>
                  <a:pt x="0" y="81"/>
                </a:lnTo>
                <a:lnTo>
                  <a:pt x="0" y="0"/>
                </a:lnTo>
                <a:lnTo>
                  <a:pt x="84" y="0"/>
                </a:lnTo>
                <a:lnTo>
                  <a:pt x="84" y="81"/>
                </a:lnTo>
                <a:close/>
                <a:moveTo>
                  <a:pt x="11" y="70"/>
                </a:moveTo>
                <a:lnTo>
                  <a:pt x="73" y="70"/>
                </a:lnTo>
                <a:lnTo>
                  <a:pt x="73" y="11"/>
                </a:lnTo>
                <a:lnTo>
                  <a:pt x="11" y="11"/>
                </a:lnTo>
                <a:lnTo>
                  <a:pt x="11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4" name="Freeform 151"/>
          <p:cNvSpPr>
            <a:spLocks noEditPoints="1"/>
          </p:cNvSpPr>
          <p:nvPr/>
        </p:nvSpPr>
        <p:spPr bwMode="auto">
          <a:xfrm>
            <a:off x="7679884" y="1876390"/>
            <a:ext cx="131539" cy="124108"/>
          </a:xfrm>
          <a:custGeom>
            <a:avLst/>
            <a:gdLst/>
            <a:ahLst/>
            <a:cxnLst>
              <a:cxn ang="0">
                <a:pos x="83" y="81"/>
              </a:cxn>
              <a:cxn ang="0">
                <a:pos x="0" y="81"/>
              </a:cxn>
              <a:cxn ang="0">
                <a:pos x="0" y="0"/>
              </a:cxn>
              <a:cxn ang="0">
                <a:pos x="83" y="0"/>
              </a:cxn>
              <a:cxn ang="0">
                <a:pos x="83" y="81"/>
              </a:cxn>
              <a:cxn ang="0">
                <a:pos x="10" y="70"/>
              </a:cxn>
              <a:cxn ang="0">
                <a:pos x="73" y="70"/>
              </a:cxn>
              <a:cxn ang="0">
                <a:pos x="73" y="11"/>
              </a:cxn>
              <a:cxn ang="0">
                <a:pos x="10" y="11"/>
              </a:cxn>
              <a:cxn ang="0">
                <a:pos x="10" y="70"/>
              </a:cxn>
            </a:cxnLst>
            <a:rect l="0" t="0" r="r" b="b"/>
            <a:pathLst>
              <a:path w="83" h="81">
                <a:moveTo>
                  <a:pt x="83" y="81"/>
                </a:moveTo>
                <a:lnTo>
                  <a:pt x="0" y="81"/>
                </a:lnTo>
                <a:lnTo>
                  <a:pt x="0" y="0"/>
                </a:lnTo>
                <a:lnTo>
                  <a:pt x="83" y="0"/>
                </a:lnTo>
                <a:lnTo>
                  <a:pt x="83" y="81"/>
                </a:lnTo>
                <a:close/>
                <a:moveTo>
                  <a:pt x="10" y="70"/>
                </a:moveTo>
                <a:lnTo>
                  <a:pt x="73" y="70"/>
                </a:lnTo>
                <a:lnTo>
                  <a:pt x="73" y="11"/>
                </a:lnTo>
                <a:lnTo>
                  <a:pt x="10" y="11"/>
                </a:lnTo>
                <a:lnTo>
                  <a:pt x="10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5" name="Freeform 152"/>
          <p:cNvSpPr>
            <a:spLocks noEditPoints="1"/>
          </p:cNvSpPr>
          <p:nvPr/>
        </p:nvSpPr>
        <p:spPr bwMode="auto">
          <a:xfrm>
            <a:off x="7816121" y="1876390"/>
            <a:ext cx="131539" cy="124108"/>
          </a:xfrm>
          <a:custGeom>
            <a:avLst/>
            <a:gdLst/>
            <a:ahLst/>
            <a:cxnLst>
              <a:cxn ang="0">
                <a:pos x="84" y="81"/>
              </a:cxn>
              <a:cxn ang="0">
                <a:pos x="0" y="81"/>
              </a:cxn>
              <a:cxn ang="0">
                <a:pos x="0" y="0"/>
              </a:cxn>
              <a:cxn ang="0">
                <a:pos x="84" y="0"/>
              </a:cxn>
              <a:cxn ang="0">
                <a:pos x="84" y="81"/>
              </a:cxn>
              <a:cxn ang="0">
                <a:pos x="11" y="70"/>
              </a:cxn>
              <a:cxn ang="0">
                <a:pos x="73" y="70"/>
              </a:cxn>
              <a:cxn ang="0">
                <a:pos x="73" y="11"/>
              </a:cxn>
              <a:cxn ang="0">
                <a:pos x="11" y="11"/>
              </a:cxn>
              <a:cxn ang="0">
                <a:pos x="11" y="70"/>
              </a:cxn>
            </a:cxnLst>
            <a:rect l="0" t="0" r="r" b="b"/>
            <a:pathLst>
              <a:path w="84" h="81">
                <a:moveTo>
                  <a:pt x="84" y="81"/>
                </a:moveTo>
                <a:lnTo>
                  <a:pt x="0" y="81"/>
                </a:lnTo>
                <a:lnTo>
                  <a:pt x="0" y="0"/>
                </a:lnTo>
                <a:lnTo>
                  <a:pt x="84" y="0"/>
                </a:lnTo>
                <a:lnTo>
                  <a:pt x="84" y="81"/>
                </a:lnTo>
                <a:close/>
                <a:moveTo>
                  <a:pt x="11" y="70"/>
                </a:moveTo>
                <a:lnTo>
                  <a:pt x="73" y="70"/>
                </a:lnTo>
                <a:lnTo>
                  <a:pt x="73" y="11"/>
                </a:lnTo>
                <a:lnTo>
                  <a:pt x="11" y="11"/>
                </a:lnTo>
                <a:lnTo>
                  <a:pt x="11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6" name="Freeform 153"/>
          <p:cNvSpPr>
            <a:spLocks noEditPoints="1"/>
          </p:cNvSpPr>
          <p:nvPr/>
        </p:nvSpPr>
        <p:spPr bwMode="auto">
          <a:xfrm>
            <a:off x="7957056" y="1747687"/>
            <a:ext cx="131539" cy="124108"/>
          </a:xfrm>
          <a:custGeom>
            <a:avLst/>
            <a:gdLst/>
            <a:ahLst/>
            <a:cxnLst>
              <a:cxn ang="0">
                <a:pos x="84" y="81"/>
              </a:cxn>
              <a:cxn ang="0">
                <a:pos x="0" y="81"/>
              </a:cxn>
              <a:cxn ang="0">
                <a:pos x="0" y="0"/>
              </a:cxn>
              <a:cxn ang="0">
                <a:pos x="84" y="0"/>
              </a:cxn>
              <a:cxn ang="0">
                <a:pos x="84" y="81"/>
              </a:cxn>
              <a:cxn ang="0">
                <a:pos x="11" y="70"/>
              </a:cxn>
              <a:cxn ang="0">
                <a:pos x="73" y="70"/>
              </a:cxn>
              <a:cxn ang="0">
                <a:pos x="73" y="11"/>
              </a:cxn>
              <a:cxn ang="0">
                <a:pos x="11" y="11"/>
              </a:cxn>
              <a:cxn ang="0">
                <a:pos x="11" y="70"/>
              </a:cxn>
            </a:cxnLst>
            <a:rect l="0" t="0" r="r" b="b"/>
            <a:pathLst>
              <a:path w="84" h="81">
                <a:moveTo>
                  <a:pt x="84" y="81"/>
                </a:moveTo>
                <a:lnTo>
                  <a:pt x="0" y="81"/>
                </a:lnTo>
                <a:lnTo>
                  <a:pt x="0" y="0"/>
                </a:lnTo>
                <a:lnTo>
                  <a:pt x="84" y="0"/>
                </a:lnTo>
                <a:lnTo>
                  <a:pt x="84" y="81"/>
                </a:lnTo>
                <a:close/>
                <a:moveTo>
                  <a:pt x="11" y="70"/>
                </a:moveTo>
                <a:lnTo>
                  <a:pt x="73" y="70"/>
                </a:lnTo>
                <a:lnTo>
                  <a:pt x="73" y="11"/>
                </a:lnTo>
                <a:lnTo>
                  <a:pt x="11" y="11"/>
                </a:lnTo>
                <a:lnTo>
                  <a:pt x="11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7" name="Freeform 154"/>
          <p:cNvSpPr>
            <a:spLocks noEditPoints="1"/>
          </p:cNvSpPr>
          <p:nvPr/>
        </p:nvSpPr>
        <p:spPr bwMode="auto">
          <a:xfrm>
            <a:off x="7957056" y="1876390"/>
            <a:ext cx="131539" cy="124108"/>
          </a:xfrm>
          <a:custGeom>
            <a:avLst/>
            <a:gdLst/>
            <a:ahLst/>
            <a:cxnLst>
              <a:cxn ang="0">
                <a:pos x="84" y="81"/>
              </a:cxn>
              <a:cxn ang="0">
                <a:pos x="0" y="81"/>
              </a:cxn>
              <a:cxn ang="0">
                <a:pos x="0" y="0"/>
              </a:cxn>
              <a:cxn ang="0">
                <a:pos x="84" y="0"/>
              </a:cxn>
              <a:cxn ang="0">
                <a:pos x="84" y="81"/>
              </a:cxn>
              <a:cxn ang="0">
                <a:pos x="11" y="70"/>
              </a:cxn>
              <a:cxn ang="0">
                <a:pos x="73" y="70"/>
              </a:cxn>
              <a:cxn ang="0">
                <a:pos x="73" y="11"/>
              </a:cxn>
              <a:cxn ang="0">
                <a:pos x="11" y="11"/>
              </a:cxn>
              <a:cxn ang="0">
                <a:pos x="11" y="70"/>
              </a:cxn>
            </a:cxnLst>
            <a:rect l="0" t="0" r="r" b="b"/>
            <a:pathLst>
              <a:path w="84" h="81">
                <a:moveTo>
                  <a:pt x="84" y="81"/>
                </a:moveTo>
                <a:lnTo>
                  <a:pt x="0" y="81"/>
                </a:lnTo>
                <a:lnTo>
                  <a:pt x="0" y="0"/>
                </a:lnTo>
                <a:lnTo>
                  <a:pt x="84" y="0"/>
                </a:lnTo>
                <a:lnTo>
                  <a:pt x="84" y="81"/>
                </a:lnTo>
                <a:close/>
                <a:moveTo>
                  <a:pt x="11" y="70"/>
                </a:moveTo>
                <a:lnTo>
                  <a:pt x="73" y="70"/>
                </a:lnTo>
                <a:lnTo>
                  <a:pt x="73" y="11"/>
                </a:lnTo>
                <a:lnTo>
                  <a:pt x="11" y="11"/>
                </a:lnTo>
                <a:lnTo>
                  <a:pt x="11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8" name="Freeform 155"/>
          <p:cNvSpPr>
            <a:spLocks noEditPoints="1"/>
          </p:cNvSpPr>
          <p:nvPr/>
        </p:nvSpPr>
        <p:spPr bwMode="auto">
          <a:xfrm>
            <a:off x="7679884" y="2005094"/>
            <a:ext cx="131539" cy="124108"/>
          </a:xfrm>
          <a:custGeom>
            <a:avLst/>
            <a:gdLst/>
            <a:ahLst/>
            <a:cxnLst>
              <a:cxn ang="0">
                <a:pos x="83" y="81"/>
              </a:cxn>
              <a:cxn ang="0">
                <a:pos x="0" y="81"/>
              </a:cxn>
              <a:cxn ang="0">
                <a:pos x="0" y="0"/>
              </a:cxn>
              <a:cxn ang="0">
                <a:pos x="83" y="0"/>
              </a:cxn>
              <a:cxn ang="0">
                <a:pos x="83" y="81"/>
              </a:cxn>
              <a:cxn ang="0">
                <a:pos x="10" y="71"/>
              </a:cxn>
              <a:cxn ang="0">
                <a:pos x="73" y="71"/>
              </a:cxn>
              <a:cxn ang="0">
                <a:pos x="73" y="11"/>
              </a:cxn>
              <a:cxn ang="0">
                <a:pos x="10" y="11"/>
              </a:cxn>
              <a:cxn ang="0">
                <a:pos x="10" y="71"/>
              </a:cxn>
            </a:cxnLst>
            <a:rect l="0" t="0" r="r" b="b"/>
            <a:pathLst>
              <a:path w="83" h="81">
                <a:moveTo>
                  <a:pt x="83" y="81"/>
                </a:moveTo>
                <a:lnTo>
                  <a:pt x="0" y="81"/>
                </a:lnTo>
                <a:lnTo>
                  <a:pt x="0" y="0"/>
                </a:lnTo>
                <a:lnTo>
                  <a:pt x="83" y="0"/>
                </a:lnTo>
                <a:lnTo>
                  <a:pt x="83" y="81"/>
                </a:lnTo>
                <a:close/>
                <a:moveTo>
                  <a:pt x="10" y="71"/>
                </a:moveTo>
                <a:lnTo>
                  <a:pt x="73" y="71"/>
                </a:lnTo>
                <a:lnTo>
                  <a:pt x="73" y="11"/>
                </a:lnTo>
                <a:lnTo>
                  <a:pt x="10" y="11"/>
                </a:lnTo>
                <a:lnTo>
                  <a:pt x="10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9" name="Freeform 156"/>
          <p:cNvSpPr>
            <a:spLocks noEditPoints="1"/>
          </p:cNvSpPr>
          <p:nvPr/>
        </p:nvSpPr>
        <p:spPr bwMode="auto">
          <a:xfrm>
            <a:off x="7816121" y="2005094"/>
            <a:ext cx="131539" cy="124108"/>
          </a:xfrm>
          <a:custGeom>
            <a:avLst/>
            <a:gdLst/>
            <a:ahLst/>
            <a:cxnLst>
              <a:cxn ang="0">
                <a:pos x="84" y="81"/>
              </a:cxn>
              <a:cxn ang="0">
                <a:pos x="0" y="81"/>
              </a:cxn>
              <a:cxn ang="0">
                <a:pos x="0" y="0"/>
              </a:cxn>
              <a:cxn ang="0">
                <a:pos x="84" y="0"/>
              </a:cxn>
              <a:cxn ang="0">
                <a:pos x="84" y="81"/>
              </a:cxn>
              <a:cxn ang="0">
                <a:pos x="11" y="71"/>
              </a:cxn>
              <a:cxn ang="0">
                <a:pos x="73" y="71"/>
              </a:cxn>
              <a:cxn ang="0">
                <a:pos x="73" y="11"/>
              </a:cxn>
              <a:cxn ang="0">
                <a:pos x="11" y="11"/>
              </a:cxn>
              <a:cxn ang="0">
                <a:pos x="11" y="71"/>
              </a:cxn>
            </a:cxnLst>
            <a:rect l="0" t="0" r="r" b="b"/>
            <a:pathLst>
              <a:path w="84" h="81">
                <a:moveTo>
                  <a:pt x="84" y="81"/>
                </a:moveTo>
                <a:lnTo>
                  <a:pt x="0" y="81"/>
                </a:lnTo>
                <a:lnTo>
                  <a:pt x="0" y="0"/>
                </a:lnTo>
                <a:lnTo>
                  <a:pt x="84" y="0"/>
                </a:lnTo>
                <a:lnTo>
                  <a:pt x="84" y="81"/>
                </a:lnTo>
                <a:close/>
                <a:moveTo>
                  <a:pt x="11" y="71"/>
                </a:moveTo>
                <a:lnTo>
                  <a:pt x="73" y="71"/>
                </a:lnTo>
                <a:lnTo>
                  <a:pt x="73" y="11"/>
                </a:lnTo>
                <a:lnTo>
                  <a:pt x="11" y="11"/>
                </a:lnTo>
                <a:lnTo>
                  <a:pt x="11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0" name="Freeform 157"/>
          <p:cNvSpPr>
            <a:spLocks noEditPoints="1"/>
          </p:cNvSpPr>
          <p:nvPr/>
        </p:nvSpPr>
        <p:spPr bwMode="auto">
          <a:xfrm>
            <a:off x="7957056" y="2005094"/>
            <a:ext cx="131539" cy="124108"/>
          </a:xfrm>
          <a:custGeom>
            <a:avLst/>
            <a:gdLst/>
            <a:ahLst/>
            <a:cxnLst>
              <a:cxn ang="0">
                <a:pos x="84" y="81"/>
              </a:cxn>
              <a:cxn ang="0">
                <a:pos x="0" y="81"/>
              </a:cxn>
              <a:cxn ang="0">
                <a:pos x="0" y="0"/>
              </a:cxn>
              <a:cxn ang="0">
                <a:pos x="84" y="0"/>
              </a:cxn>
              <a:cxn ang="0">
                <a:pos x="84" y="81"/>
              </a:cxn>
              <a:cxn ang="0">
                <a:pos x="11" y="71"/>
              </a:cxn>
              <a:cxn ang="0">
                <a:pos x="73" y="71"/>
              </a:cxn>
              <a:cxn ang="0">
                <a:pos x="73" y="11"/>
              </a:cxn>
              <a:cxn ang="0">
                <a:pos x="11" y="11"/>
              </a:cxn>
              <a:cxn ang="0">
                <a:pos x="11" y="71"/>
              </a:cxn>
            </a:cxnLst>
            <a:rect l="0" t="0" r="r" b="b"/>
            <a:pathLst>
              <a:path w="84" h="81">
                <a:moveTo>
                  <a:pt x="84" y="81"/>
                </a:moveTo>
                <a:lnTo>
                  <a:pt x="0" y="81"/>
                </a:lnTo>
                <a:lnTo>
                  <a:pt x="0" y="0"/>
                </a:lnTo>
                <a:lnTo>
                  <a:pt x="84" y="0"/>
                </a:lnTo>
                <a:lnTo>
                  <a:pt x="84" y="81"/>
                </a:lnTo>
                <a:close/>
                <a:moveTo>
                  <a:pt x="11" y="71"/>
                </a:moveTo>
                <a:lnTo>
                  <a:pt x="73" y="71"/>
                </a:lnTo>
                <a:lnTo>
                  <a:pt x="73" y="11"/>
                </a:lnTo>
                <a:lnTo>
                  <a:pt x="11" y="11"/>
                </a:lnTo>
                <a:lnTo>
                  <a:pt x="11" y="7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1" name="Freeform 158"/>
          <p:cNvSpPr>
            <a:spLocks noEditPoints="1"/>
          </p:cNvSpPr>
          <p:nvPr/>
        </p:nvSpPr>
        <p:spPr bwMode="auto">
          <a:xfrm>
            <a:off x="6185980" y="1789053"/>
            <a:ext cx="272473" cy="91931"/>
          </a:xfrm>
          <a:custGeom>
            <a:avLst/>
            <a:gdLst/>
            <a:ahLst/>
            <a:cxnLst>
              <a:cxn ang="0">
                <a:pos x="175" y="59"/>
              </a:cxn>
              <a:cxn ang="0">
                <a:pos x="0" y="59"/>
              </a:cxn>
              <a:cxn ang="0">
                <a:pos x="0" y="0"/>
              </a:cxn>
              <a:cxn ang="0">
                <a:pos x="175" y="0"/>
              </a:cxn>
              <a:cxn ang="0">
                <a:pos x="175" y="59"/>
              </a:cxn>
              <a:cxn ang="0">
                <a:pos x="11" y="49"/>
              </a:cxn>
              <a:cxn ang="0">
                <a:pos x="164" y="49"/>
              </a:cxn>
              <a:cxn ang="0">
                <a:pos x="164" y="11"/>
              </a:cxn>
              <a:cxn ang="0">
                <a:pos x="11" y="11"/>
              </a:cxn>
              <a:cxn ang="0">
                <a:pos x="11" y="49"/>
              </a:cxn>
            </a:cxnLst>
            <a:rect l="0" t="0" r="r" b="b"/>
            <a:pathLst>
              <a:path w="175" h="59">
                <a:moveTo>
                  <a:pt x="175" y="59"/>
                </a:moveTo>
                <a:lnTo>
                  <a:pt x="0" y="59"/>
                </a:lnTo>
                <a:lnTo>
                  <a:pt x="0" y="0"/>
                </a:lnTo>
                <a:lnTo>
                  <a:pt x="175" y="0"/>
                </a:lnTo>
                <a:lnTo>
                  <a:pt x="175" y="59"/>
                </a:lnTo>
                <a:close/>
                <a:moveTo>
                  <a:pt x="11" y="49"/>
                </a:moveTo>
                <a:lnTo>
                  <a:pt x="164" y="49"/>
                </a:lnTo>
                <a:lnTo>
                  <a:pt x="164" y="11"/>
                </a:lnTo>
                <a:lnTo>
                  <a:pt x="11" y="11"/>
                </a:lnTo>
                <a:lnTo>
                  <a:pt x="11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2" name="Freeform 159"/>
          <p:cNvSpPr>
            <a:spLocks noEditPoints="1"/>
          </p:cNvSpPr>
          <p:nvPr/>
        </p:nvSpPr>
        <p:spPr bwMode="auto">
          <a:xfrm>
            <a:off x="6068533" y="1899371"/>
            <a:ext cx="93956" cy="91931"/>
          </a:xfrm>
          <a:custGeom>
            <a:avLst/>
            <a:gdLst/>
            <a:ahLst/>
            <a:cxnLst>
              <a:cxn ang="0">
                <a:pos x="61" y="60"/>
              </a:cxn>
              <a:cxn ang="0">
                <a:pos x="0" y="60"/>
              </a:cxn>
              <a:cxn ang="0">
                <a:pos x="0" y="0"/>
              </a:cxn>
              <a:cxn ang="0">
                <a:pos x="61" y="0"/>
              </a:cxn>
              <a:cxn ang="0">
                <a:pos x="61" y="60"/>
              </a:cxn>
              <a:cxn ang="0">
                <a:pos x="11" y="49"/>
              </a:cxn>
              <a:cxn ang="0">
                <a:pos x="50" y="49"/>
              </a:cxn>
              <a:cxn ang="0">
                <a:pos x="50" y="11"/>
              </a:cxn>
              <a:cxn ang="0">
                <a:pos x="11" y="11"/>
              </a:cxn>
              <a:cxn ang="0">
                <a:pos x="11" y="49"/>
              </a:cxn>
            </a:cxnLst>
            <a:rect l="0" t="0" r="r" b="b"/>
            <a:pathLst>
              <a:path w="61" h="60">
                <a:moveTo>
                  <a:pt x="61" y="60"/>
                </a:moveTo>
                <a:lnTo>
                  <a:pt x="0" y="60"/>
                </a:lnTo>
                <a:lnTo>
                  <a:pt x="0" y="0"/>
                </a:lnTo>
                <a:lnTo>
                  <a:pt x="61" y="0"/>
                </a:lnTo>
                <a:lnTo>
                  <a:pt x="61" y="60"/>
                </a:lnTo>
                <a:close/>
                <a:moveTo>
                  <a:pt x="11" y="49"/>
                </a:moveTo>
                <a:lnTo>
                  <a:pt x="50" y="49"/>
                </a:lnTo>
                <a:lnTo>
                  <a:pt x="50" y="11"/>
                </a:lnTo>
                <a:lnTo>
                  <a:pt x="11" y="11"/>
                </a:lnTo>
                <a:lnTo>
                  <a:pt x="11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3" name="Freeform 160"/>
          <p:cNvSpPr>
            <a:spLocks noEditPoints="1"/>
          </p:cNvSpPr>
          <p:nvPr/>
        </p:nvSpPr>
        <p:spPr bwMode="auto">
          <a:xfrm>
            <a:off x="6185980" y="1899371"/>
            <a:ext cx="272473" cy="91931"/>
          </a:xfrm>
          <a:custGeom>
            <a:avLst/>
            <a:gdLst/>
            <a:ahLst/>
            <a:cxnLst>
              <a:cxn ang="0">
                <a:pos x="175" y="60"/>
              </a:cxn>
              <a:cxn ang="0">
                <a:pos x="0" y="60"/>
              </a:cxn>
              <a:cxn ang="0">
                <a:pos x="0" y="0"/>
              </a:cxn>
              <a:cxn ang="0">
                <a:pos x="175" y="0"/>
              </a:cxn>
              <a:cxn ang="0">
                <a:pos x="175" y="60"/>
              </a:cxn>
              <a:cxn ang="0">
                <a:pos x="11" y="49"/>
              </a:cxn>
              <a:cxn ang="0">
                <a:pos x="164" y="49"/>
              </a:cxn>
              <a:cxn ang="0">
                <a:pos x="164" y="11"/>
              </a:cxn>
              <a:cxn ang="0">
                <a:pos x="11" y="11"/>
              </a:cxn>
              <a:cxn ang="0">
                <a:pos x="11" y="49"/>
              </a:cxn>
            </a:cxnLst>
            <a:rect l="0" t="0" r="r" b="b"/>
            <a:pathLst>
              <a:path w="175" h="60">
                <a:moveTo>
                  <a:pt x="175" y="60"/>
                </a:moveTo>
                <a:lnTo>
                  <a:pt x="0" y="60"/>
                </a:lnTo>
                <a:lnTo>
                  <a:pt x="0" y="0"/>
                </a:lnTo>
                <a:lnTo>
                  <a:pt x="175" y="0"/>
                </a:lnTo>
                <a:lnTo>
                  <a:pt x="175" y="60"/>
                </a:lnTo>
                <a:close/>
                <a:moveTo>
                  <a:pt x="11" y="49"/>
                </a:moveTo>
                <a:lnTo>
                  <a:pt x="164" y="49"/>
                </a:lnTo>
                <a:lnTo>
                  <a:pt x="164" y="11"/>
                </a:lnTo>
                <a:lnTo>
                  <a:pt x="11" y="11"/>
                </a:lnTo>
                <a:lnTo>
                  <a:pt x="11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4" name="Freeform 161"/>
          <p:cNvSpPr>
            <a:spLocks noEditPoints="1"/>
          </p:cNvSpPr>
          <p:nvPr/>
        </p:nvSpPr>
        <p:spPr bwMode="auto">
          <a:xfrm>
            <a:off x="6068533" y="2009688"/>
            <a:ext cx="93956" cy="87336"/>
          </a:xfrm>
          <a:custGeom>
            <a:avLst/>
            <a:gdLst/>
            <a:ahLst/>
            <a:cxnLst>
              <a:cxn ang="0">
                <a:pos x="61" y="59"/>
              </a:cxn>
              <a:cxn ang="0">
                <a:pos x="0" y="59"/>
              </a:cxn>
              <a:cxn ang="0">
                <a:pos x="0" y="0"/>
              </a:cxn>
              <a:cxn ang="0">
                <a:pos x="61" y="0"/>
              </a:cxn>
              <a:cxn ang="0">
                <a:pos x="61" y="59"/>
              </a:cxn>
              <a:cxn ang="0">
                <a:pos x="11" y="48"/>
              </a:cxn>
              <a:cxn ang="0">
                <a:pos x="50" y="48"/>
              </a:cxn>
              <a:cxn ang="0">
                <a:pos x="50" y="11"/>
              </a:cxn>
              <a:cxn ang="0">
                <a:pos x="11" y="11"/>
              </a:cxn>
              <a:cxn ang="0">
                <a:pos x="11" y="48"/>
              </a:cxn>
            </a:cxnLst>
            <a:rect l="0" t="0" r="r" b="b"/>
            <a:pathLst>
              <a:path w="61" h="59">
                <a:moveTo>
                  <a:pt x="61" y="59"/>
                </a:moveTo>
                <a:lnTo>
                  <a:pt x="0" y="59"/>
                </a:lnTo>
                <a:lnTo>
                  <a:pt x="0" y="0"/>
                </a:lnTo>
                <a:lnTo>
                  <a:pt x="61" y="0"/>
                </a:lnTo>
                <a:lnTo>
                  <a:pt x="61" y="59"/>
                </a:lnTo>
                <a:close/>
                <a:moveTo>
                  <a:pt x="11" y="48"/>
                </a:moveTo>
                <a:lnTo>
                  <a:pt x="50" y="48"/>
                </a:lnTo>
                <a:lnTo>
                  <a:pt x="50" y="11"/>
                </a:lnTo>
                <a:lnTo>
                  <a:pt x="11" y="11"/>
                </a:lnTo>
                <a:lnTo>
                  <a:pt x="11" y="4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5" name="Freeform 162"/>
          <p:cNvSpPr>
            <a:spLocks noEditPoints="1"/>
          </p:cNvSpPr>
          <p:nvPr/>
        </p:nvSpPr>
        <p:spPr bwMode="auto">
          <a:xfrm>
            <a:off x="6185980" y="2009688"/>
            <a:ext cx="272473" cy="87336"/>
          </a:xfrm>
          <a:custGeom>
            <a:avLst/>
            <a:gdLst/>
            <a:ahLst/>
            <a:cxnLst>
              <a:cxn ang="0">
                <a:pos x="175" y="59"/>
              </a:cxn>
              <a:cxn ang="0">
                <a:pos x="0" y="59"/>
              </a:cxn>
              <a:cxn ang="0">
                <a:pos x="0" y="0"/>
              </a:cxn>
              <a:cxn ang="0">
                <a:pos x="175" y="0"/>
              </a:cxn>
              <a:cxn ang="0">
                <a:pos x="175" y="59"/>
              </a:cxn>
              <a:cxn ang="0">
                <a:pos x="11" y="48"/>
              </a:cxn>
              <a:cxn ang="0">
                <a:pos x="164" y="48"/>
              </a:cxn>
              <a:cxn ang="0">
                <a:pos x="164" y="11"/>
              </a:cxn>
              <a:cxn ang="0">
                <a:pos x="11" y="11"/>
              </a:cxn>
              <a:cxn ang="0">
                <a:pos x="11" y="48"/>
              </a:cxn>
            </a:cxnLst>
            <a:rect l="0" t="0" r="r" b="b"/>
            <a:pathLst>
              <a:path w="175" h="59">
                <a:moveTo>
                  <a:pt x="175" y="59"/>
                </a:moveTo>
                <a:lnTo>
                  <a:pt x="0" y="59"/>
                </a:lnTo>
                <a:lnTo>
                  <a:pt x="0" y="0"/>
                </a:lnTo>
                <a:lnTo>
                  <a:pt x="175" y="0"/>
                </a:lnTo>
                <a:lnTo>
                  <a:pt x="175" y="59"/>
                </a:lnTo>
                <a:close/>
                <a:moveTo>
                  <a:pt x="11" y="48"/>
                </a:moveTo>
                <a:lnTo>
                  <a:pt x="164" y="48"/>
                </a:lnTo>
                <a:lnTo>
                  <a:pt x="164" y="11"/>
                </a:lnTo>
                <a:lnTo>
                  <a:pt x="11" y="11"/>
                </a:lnTo>
                <a:lnTo>
                  <a:pt x="11" y="4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6" name="Freeform 163"/>
          <p:cNvSpPr>
            <a:spLocks noEditPoints="1"/>
          </p:cNvSpPr>
          <p:nvPr/>
        </p:nvSpPr>
        <p:spPr bwMode="auto">
          <a:xfrm>
            <a:off x="10118051" y="5774261"/>
            <a:ext cx="404012" cy="275793"/>
          </a:xfrm>
          <a:custGeom>
            <a:avLst/>
            <a:gdLst/>
            <a:ahLst/>
            <a:cxnLst>
              <a:cxn ang="0">
                <a:pos x="259" y="180"/>
              </a:cxn>
              <a:cxn ang="0">
                <a:pos x="0" y="180"/>
              </a:cxn>
              <a:cxn ang="0">
                <a:pos x="0" y="0"/>
              </a:cxn>
              <a:cxn ang="0">
                <a:pos x="259" y="0"/>
              </a:cxn>
              <a:cxn ang="0">
                <a:pos x="259" y="180"/>
              </a:cxn>
              <a:cxn ang="0">
                <a:pos x="11" y="169"/>
              </a:cxn>
              <a:cxn ang="0">
                <a:pos x="249" y="169"/>
              </a:cxn>
              <a:cxn ang="0">
                <a:pos x="249" y="11"/>
              </a:cxn>
              <a:cxn ang="0">
                <a:pos x="11" y="11"/>
              </a:cxn>
              <a:cxn ang="0">
                <a:pos x="11" y="169"/>
              </a:cxn>
            </a:cxnLst>
            <a:rect l="0" t="0" r="r" b="b"/>
            <a:pathLst>
              <a:path w="259" h="180">
                <a:moveTo>
                  <a:pt x="259" y="180"/>
                </a:moveTo>
                <a:lnTo>
                  <a:pt x="0" y="180"/>
                </a:lnTo>
                <a:lnTo>
                  <a:pt x="0" y="0"/>
                </a:lnTo>
                <a:lnTo>
                  <a:pt x="259" y="0"/>
                </a:lnTo>
                <a:lnTo>
                  <a:pt x="259" y="180"/>
                </a:lnTo>
                <a:close/>
                <a:moveTo>
                  <a:pt x="11" y="169"/>
                </a:moveTo>
                <a:lnTo>
                  <a:pt x="249" y="169"/>
                </a:lnTo>
                <a:lnTo>
                  <a:pt x="249" y="11"/>
                </a:lnTo>
                <a:lnTo>
                  <a:pt x="11" y="11"/>
                </a:lnTo>
                <a:lnTo>
                  <a:pt x="11" y="1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7" name="Freeform 164"/>
          <p:cNvSpPr/>
          <p:nvPr/>
        </p:nvSpPr>
        <p:spPr bwMode="auto">
          <a:xfrm>
            <a:off x="10315360" y="5778859"/>
            <a:ext cx="202008" cy="165476"/>
          </a:xfrm>
          <a:custGeom>
            <a:avLst/>
            <a:gdLst/>
            <a:ahLst/>
            <a:cxnLst>
              <a:cxn ang="0">
                <a:pos x="3" y="108"/>
              </a:cxn>
              <a:cxn ang="0">
                <a:pos x="3" y="108"/>
              </a:cxn>
              <a:cxn ang="0">
                <a:pos x="1" y="107"/>
              </a:cxn>
              <a:cxn ang="0">
                <a:pos x="1" y="107"/>
              </a:cxn>
              <a:cxn ang="0">
                <a:pos x="0" y="104"/>
              </a:cxn>
              <a:cxn ang="0">
                <a:pos x="1" y="103"/>
              </a:cxn>
              <a:cxn ang="0">
                <a:pos x="126" y="0"/>
              </a:cxn>
              <a:cxn ang="0">
                <a:pos x="126" y="0"/>
              </a:cxn>
              <a:cxn ang="0">
                <a:pos x="128" y="0"/>
              </a:cxn>
              <a:cxn ang="0">
                <a:pos x="130" y="2"/>
              </a:cxn>
              <a:cxn ang="0">
                <a:pos x="130" y="2"/>
              </a:cxn>
              <a:cxn ang="0">
                <a:pos x="130" y="3"/>
              </a:cxn>
              <a:cxn ang="0">
                <a:pos x="130" y="6"/>
              </a:cxn>
              <a:cxn ang="0">
                <a:pos x="4" y="107"/>
              </a:cxn>
              <a:cxn ang="0">
                <a:pos x="4" y="107"/>
              </a:cxn>
              <a:cxn ang="0">
                <a:pos x="3" y="108"/>
              </a:cxn>
              <a:cxn ang="0">
                <a:pos x="3" y="108"/>
              </a:cxn>
            </a:cxnLst>
            <a:rect l="0" t="0" r="r" b="b"/>
            <a:pathLst>
              <a:path w="130" h="108">
                <a:moveTo>
                  <a:pt x="3" y="108"/>
                </a:moveTo>
                <a:lnTo>
                  <a:pt x="3" y="108"/>
                </a:lnTo>
                <a:lnTo>
                  <a:pt x="1" y="107"/>
                </a:lnTo>
                <a:lnTo>
                  <a:pt x="1" y="107"/>
                </a:lnTo>
                <a:lnTo>
                  <a:pt x="0" y="104"/>
                </a:lnTo>
                <a:lnTo>
                  <a:pt x="1" y="103"/>
                </a:lnTo>
                <a:lnTo>
                  <a:pt x="126" y="0"/>
                </a:lnTo>
                <a:lnTo>
                  <a:pt x="126" y="0"/>
                </a:lnTo>
                <a:lnTo>
                  <a:pt x="128" y="0"/>
                </a:lnTo>
                <a:lnTo>
                  <a:pt x="130" y="2"/>
                </a:lnTo>
                <a:lnTo>
                  <a:pt x="130" y="2"/>
                </a:lnTo>
                <a:lnTo>
                  <a:pt x="130" y="3"/>
                </a:lnTo>
                <a:lnTo>
                  <a:pt x="130" y="6"/>
                </a:lnTo>
                <a:lnTo>
                  <a:pt x="4" y="107"/>
                </a:lnTo>
                <a:lnTo>
                  <a:pt x="4" y="107"/>
                </a:lnTo>
                <a:lnTo>
                  <a:pt x="3" y="108"/>
                </a:lnTo>
                <a:lnTo>
                  <a:pt x="3" y="10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8" name="Freeform 165"/>
          <p:cNvSpPr/>
          <p:nvPr/>
        </p:nvSpPr>
        <p:spPr bwMode="auto">
          <a:xfrm>
            <a:off x="10122751" y="5778859"/>
            <a:ext cx="202008" cy="165476"/>
          </a:xfrm>
          <a:custGeom>
            <a:avLst/>
            <a:gdLst/>
            <a:ahLst/>
            <a:cxnLst>
              <a:cxn ang="0">
                <a:pos x="127" y="108"/>
              </a:cxn>
              <a:cxn ang="0">
                <a:pos x="127" y="108"/>
              </a:cxn>
              <a:cxn ang="0">
                <a:pos x="125" y="107"/>
              </a:cxn>
              <a:cxn ang="0">
                <a:pos x="1" y="6"/>
              </a:cxn>
              <a:cxn ang="0">
                <a:pos x="1" y="6"/>
              </a:cxn>
              <a:cxn ang="0">
                <a:pos x="0" y="3"/>
              </a:cxn>
              <a:cxn ang="0">
                <a:pos x="0" y="2"/>
              </a:cxn>
              <a:cxn ang="0">
                <a:pos x="0" y="2"/>
              </a:cxn>
              <a:cxn ang="0">
                <a:pos x="3" y="0"/>
              </a:cxn>
              <a:cxn ang="0">
                <a:pos x="4" y="0"/>
              </a:cxn>
              <a:cxn ang="0">
                <a:pos x="128" y="103"/>
              </a:cxn>
              <a:cxn ang="0">
                <a:pos x="128" y="103"/>
              </a:cxn>
              <a:cxn ang="0">
                <a:pos x="129" y="104"/>
              </a:cxn>
              <a:cxn ang="0">
                <a:pos x="129" y="107"/>
              </a:cxn>
              <a:cxn ang="0">
                <a:pos x="129" y="107"/>
              </a:cxn>
              <a:cxn ang="0">
                <a:pos x="127" y="108"/>
              </a:cxn>
              <a:cxn ang="0">
                <a:pos x="127" y="108"/>
              </a:cxn>
            </a:cxnLst>
            <a:rect l="0" t="0" r="r" b="b"/>
            <a:pathLst>
              <a:path w="129" h="108">
                <a:moveTo>
                  <a:pt x="127" y="108"/>
                </a:moveTo>
                <a:lnTo>
                  <a:pt x="127" y="108"/>
                </a:lnTo>
                <a:lnTo>
                  <a:pt x="125" y="107"/>
                </a:lnTo>
                <a:lnTo>
                  <a:pt x="1" y="6"/>
                </a:lnTo>
                <a:lnTo>
                  <a:pt x="1" y="6"/>
                </a:lnTo>
                <a:lnTo>
                  <a:pt x="0" y="3"/>
                </a:lnTo>
                <a:lnTo>
                  <a:pt x="0" y="2"/>
                </a:lnTo>
                <a:lnTo>
                  <a:pt x="0" y="2"/>
                </a:lnTo>
                <a:lnTo>
                  <a:pt x="3" y="0"/>
                </a:lnTo>
                <a:lnTo>
                  <a:pt x="4" y="0"/>
                </a:lnTo>
                <a:lnTo>
                  <a:pt x="128" y="103"/>
                </a:lnTo>
                <a:lnTo>
                  <a:pt x="128" y="103"/>
                </a:lnTo>
                <a:lnTo>
                  <a:pt x="129" y="104"/>
                </a:lnTo>
                <a:lnTo>
                  <a:pt x="129" y="107"/>
                </a:lnTo>
                <a:lnTo>
                  <a:pt x="129" y="107"/>
                </a:lnTo>
                <a:lnTo>
                  <a:pt x="127" y="108"/>
                </a:lnTo>
                <a:lnTo>
                  <a:pt x="127" y="10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9" name="Freeform 166"/>
          <p:cNvSpPr>
            <a:spLocks noEditPoints="1"/>
          </p:cNvSpPr>
          <p:nvPr/>
        </p:nvSpPr>
        <p:spPr bwMode="auto">
          <a:xfrm>
            <a:off x="9361701" y="5769666"/>
            <a:ext cx="291264" cy="284985"/>
          </a:xfrm>
          <a:custGeom>
            <a:avLst/>
            <a:gdLst/>
            <a:ahLst/>
            <a:cxnLst>
              <a:cxn ang="0">
                <a:pos x="135" y="185"/>
              </a:cxn>
              <a:cxn ang="0">
                <a:pos x="49" y="99"/>
              </a:cxn>
              <a:cxn ang="0">
                <a:pos x="0" y="147"/>
              </a:cxn>
              <a:cxn ang="0">
                <a:pos x="0" y="0"/>
              </a:cxn>
              <a:cxn ang="0">
                <a:pos x="147" y="0"/>
              </a:cxn>
              <a:cxn ang="0">
                <a:pos x="99" y="49"/>
              </a:cxn>
              <a:cxn ang="0">
                <a:pos x="185" y="135"/>
              </a:cxn>
              <a:cxn ang="0">
                <a:pos x="135" y="185"/>
              </a:cxn>
              <a:cxn ang="0">
                <a:pos x="49" y="84"/>
              </a:cxn>
              <a:cxn ang="0">
                <a:pos x="135" y="170"/>
              </a:cxn>
              <a:cxn ang="0">
                <a:pos x="170" y="135"/>
              </a:cxn>
              <a:cxn ang="0">
                <a:pos x="84" y="49"/>
              </a:cxn>
              <a:cxn ang="0">
                <a:pos x="122" y="11"/>
              </a:cxn>
              <a:cxn ang="0">
                <a:pos x="11" y="11"/>
              </a:cxn>
              <a:cxn ang="0">
                <a:pos x="11" y="122"/>
              </a:cxn>
              <a:cxn ang="0">
                <a:pos x="49" y="84"/>
              </a:cxn>
            </a:cxnLst>
            <a:rect l="0" t="0" r="r" b="b"/>
            <a:pathLst>
              <a:path w="185" h="185">
                <a:moveTo>
                  <a:pt x="135" y="185"/>
                </a:moveTo>
                <a:lnTo>
                  <a:pt x="49" y="99"/>
                </a:lnTo>
                <a:lnTo>
                  <a:pt x="0" y="147"/>
                </a:lnTo>
                <a:lnTo>
                  <a:pt x="0" y="0"/>
                </a:lnTo>
                <a:lnTo>
                  <a:pt x="147" y="0"/>
                </a:lnTo>
                <a:lnTo>
                  <a:pt x="99" y="49"/>
                </a:lnTo>
                <a:lnTo>
                  <a:pt x="185" y="135"/>
                </a:lnTo>
                <a:lnTo>
                  <a:pt x="135" y="185"/>
                </a:lnTo>
                <a:close/>
                <a:moveTo>
                  <a:pt x="49" y="84"/>
                </a:moveTo>
                <a:lnTo>
                  <a:pt x="135" y="170"/>
                </a:lnTo>
                <a:lnTo>
                  <a:pt x="170" y="135"/>
                </a:lnTo>
                <a:lnTo>
                  <a:pt x="84" y="49"/>
                </a:lnTo>
                <a:lnTo>
                  <a:pt x="122" y="11"/>
                </a:lnTo>
                <a:lnTo>
                  <a:pt x="11" y="11"/>
                </a:lnTo>
                <a:lnTo>
                  <a:pt x="11" y="122"/>
                </a:lnTo>
                <a:lnTo>
                  <a:pt x="49" y="8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0" name="Freeform 167"/>
          <p:cNvSpPr>
            <a:spLocks noEditPoints="1"/>
          </p:cNvSpPr>
          <p:nvPr/>
        </p:nvSpPr>
        <p:spPr bwMode="auto">
          <a:xfrm>
            <a:off x="3672644" y="5760473"/>
            <a:ext cx="314755" cy="284985"/>
          </a:xfrm>
          <a:custGeom>
            <a:avLst/>
            <a:gdLst/>
            <a:ahLst/>
            <a:cxnLst>
              <a:cxn ang="0">
                <a:pos x="138" y="187"/>
              </a:cxn>
              <a:cxn ang="0">
                <a:pos x="62" y="187"/>
              </a:cxn>
              <a:cxn ang="0">
                <a:pos x="62" y="100"/>
              </a:cxn>
              <a:cxn ang="0">
                <a:pos x="0" y="100"/>
              </a:cxn>
              <a:cxn ang="0">
                <a:pos x="100" y="0"/>
              </a:cxn>
              <a:cxn ang="0">
                <a:pos x="200" y="100"/>
              </a:cxn>
              <a:cxn ang="0">
                <a:pos x="138" y="100"/>
              </a:cxn>
              <a:cxn ang="0">
                <a:pos x="138" y="187"/>
              </a:cxn>
              <a:cxn ang="0">
                <a:pos x="73" y="176"/>
              </a:cxn>
              <a:cxn ang="0">
                <a:pos x="127" y="176"/>
              </a:cxn>
              <a:cxn ang="0">
                <a:pos x="127" y="89"/>
              </a:cxn>
              <a:cxn ang="0">
                <a:pos x="173" y="89"/>
              </a:cxn>
              <a:cxn ang="0">
                <a:pos x="100" y="17"/>
              </a:cxn>
              <a:cxn ang="0">
                <a:pos x="27" y="89"/>
              </a:cxn>
              <a:cxn ang="0">
                <a:pos x="73" y="89"/>
              </a:cxn>
              <a:cxn ang="0">
                <a:pos x="73" y="176"/>
              </a:cxn>
            </a:cxnLst>
            <a:rect l="0" t="0" r="r" b="b"/>
            <a:pathLst>
              <a:path w="200" h="187">
                <a:moveTo>
                  <a:pt x="138" y="187"/>
                </a:moveTo>
                <a:lnTo>
                  <a:pt x="62" y="187"/>
                </a:lnTo>
                <a:lnTo>
                  <a:pt x="62" y="100"/>
                </a:lnTo>
                <a:lnTo>
                  <a:pt x="0" y="100"/>
                </a:lnTo>
                <a:lnTo>
                  <a:pt x="100" y="0"/>
                </a:lnTo>
                <a:lnTo>
                  <a:pt x="200" y="100"/>
                </a:lnTo>
                <a:lnTo>
                  <a:pt x="138" y="100"/>
                </a:lnTo>
                <a:lnTo>
                  <a:pt x="138" y="187"/>
                </a:lnTo>
                <a:close/>
                <a:moveTo>
                  <a:pt x="73" y="176"/>
                </a:moveTo>
                <a:lnTo>
                  <a:pt x="127" y="176"/>
                </a:lnTo>
                <a:lnTo>
                  <a:pt x="127" y="89"/>
                </a:lnTo>
                <a:lnTo>
                  <a:pt x="173" y="89"/>
                </a:lnTo>
                <a:lnTo>
                  <a:pt x="100" y="17"/>
                </a:lnTo>
                <a:lnTo>
                  <a:pt x="27" y="89"/>
                </a:lnTo>
                <a:lnTo>
                  <a:pt x="73" y="89"/>
                </a:lnTo>
                <a:lnTo>
                  <a:pt x="73" y="17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1" name="Freeform 168"/>
          <p:cNvSpPr>
            <a:spLocks noEditPoints="1"/>
          </p:cNvSpPr>
          <p:nvPr/>
        </p:nvSpPr>
        <p:spPr bwMode="auto">
          <a:xfrm>
            <a:off x="4475971" y="5765069"/>
            <a:ext cx="291264" cy="284985"/>
          </a:xfrm>
          <a:custGeom>
            <a:avLst/>
            <a:gdLst/>
            <a:ahLst/>
            <a:cxnLst>
              <a:cxn ang="0">
                <a:pos x="51" y="186"/>
              </a:cxn>
              <a:cxn ang="0">
                <a:pos x="0" y="135"/>
              </a:cxn>
              <a:cxn ang="0">
                <a:pos x="87" y="49"/>
              </a:cxn>
              <a:cxn ang="0">
                <a:pos x="38" y="0"/>
              </a:cxn>
              <a:cxn ang="0">
                <a:pos x="186" y="0"/>
              </a:cxn>
              <a:cxn ang="0">
                <a:pos x="186" y="149"/>
              </a:cxn>
              <a:cxn ang="0">
                <a:pos x="138" y="100"/>
              </a:cxn>
              <a:cxn ang="0">
                <a:pos x="51" y="186"/>
              </a:cxn>
              <a:cxn ang="0">
                <a:pos x="16" y="135"/>
              </a:cxn>
              <a:cxn ang="0">
                <a:pos x="51" y="170"/>
              </a:cxn>
              <a:cxn ang="0">
                <a:pos x="138" y="84"/>
              </a:cxn>
              <a:cxn ang="0">
                <a:pos x="176" y="122"/>
              </a:cxn>
              <a:cxn ang="0">
                <a:pos x="176" y="11"/>
              </a:cxn>
              <a:cxn ang="0">
                <a:pos x="65" y="11"/>
              </a:cxn>
              <a:cxn ang="0">
                <a:pos x="103" y="49"/>
              </a:cxn>
              <a:cxn ang="0">
                <a:pos x="16" y="135"/>
              </a:cxn>
            </a:cxnLst>
            <a:rect l="0" t="0" r="r" b="b"/>
            <a:pathLst>
              <a:path w="186" h="186">
                <a:moveTo>
                  <a:pt x="51" y="186"/>
                </a:moveTo>
                <a:lnTo>
                  <a:pt x="0" y="135"/>
                </a:lnTo>
                <a:lnTo>
                  <a:pt x="87" y="49"/>
                </a:lnTo>
                <a:lnTo>
                  <a:pt x="38" y="0"/>
                </a:lnTo>
                <a:lnTo>
                  <a:pt x="186" y="0"/>
                </a:lnTo>
                <a:lnTo>
                  <a:pt x="186" y="149"/>
                </a:lnTo>
                <a:lnTo>
                  <a:pt x="138" y="100"/>
                </a:lnTo>
                <a:lnTo>
                  <a:pt x="51" y="186"/>
                </a:lnTo>
                <a:close/>
                <a:moveTo>
                  <a:pt x="16" y="135"/>
                </a:moveTo>
                <a:lnTo>
                  <a:pt x="51" y="170"/>
                </a:lnTo>
                <a:lnTo>
                  <a:pt x="138" y="84"/>
                </a:lnTo>
                <a:lnTo>
                  <a:pt x="176" y="122"/>
                </a:lnTo>
                <a:lnTo>
                  <a:pt x="176" y="11"/>
                </a:lnTo>
                <a:lnTo>
                  <a:pt x="65" y="11"/>
                </a:lnTo>
                <a:lnTo>
                  <a:pt x="103" y="49"/>
                </a:lnTo>
                <a:lnTo>
                  <a:pt x="16" y="1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2" name="Freeform 169"/>
          <p:cNvSpPr>
            <a:spLocks noEditPoints="1"/>
          </p:cNvSpPr>
          <p:nvPr/>
        </p:nvSpPr>
        <p:spPr bwMode="auto">
          <a:xfrm>
            <a:off x="5312183" y="5751279"/>
            <a:ext cx="291264" cy="307971"/>
          </a:xfrm>
          <a:custGeom>
            <a:avLst/>
            <a:gdLst/>
            <a:ahLst/>
            <a:cxnLst>
              <a:cxn ang="0">
                <a:pos x="87" y="200"/>
              </a:cxn>
              <a:cxn ang="0">
                <a:pos x="87" y="138"/>
              </a:cxn>
              <a:cxn ang="0">
                <a:pos x="0" y="138"/>
              </a:cxn>
              <a:cxn ang="0">
                <a:pos x="0" y="62"/>
              </a:cxn>
              <a:cxn ang="0">
                <a:pos x="87" y="62"/>
              </a:cxn>
              <a:cxn ang="0">
                <a:pos x="87" y="0"/>
              </a:cxn>
              <a:cxn ang="0">
                <a:pos x="186" y="100"/>
              </a:cxn>
              <a:cxn ang="0">
                <a:pos x="87" y="200"/>
              </a:cxn>
              <a:cxn ang="0">
                <a:pos x="11" y="127"/>
              </a:cxn>
              <a:cxn ang="0">
                <a:pos x="97" y="127"/>
              </a:cxn>
              <a:cxn ang="0">
                <a:pos x="97" y="173"/>
              </a:cxn>
              <a:cxn ang="0">
                <a:pos x="170" y="100"/>
              </a:cxn>
              <a:cxn ang="0">
                <a:pos x="97" y="27"/>
              </a:cxn>
              <a:cxn ang="0">
                <a:pos x="97" y="73"/>
              </a:cxn>
              <a:cxn ang="0">
                <a:pos x="11" y="73"/>
              </a:cxn>
              <a:cxn ang="0">
                <a:pos x="11" y="127"/>
              </a:cxn>
            </a:cxnLst>
            <a:rect l="0" t="0" r="r" b="b"/>
            <a:pathLst>
              <a:path w="186" h="200">
                <a:moveTo>
                  <a:pt x="87" y="200"/>
                </a:moveTo>
                <a:lnTo>
                  <a:pt x="87" y="138"/>
                </a:lnTo>
                <a:lnTo>
                  <a:pt x="0" y="138"/>
                </a:lnTo>
                <a:lnTo>
                  <a:pt x="0" y="62"/>
                </a:lnTo>
                <a:lnTo>
                  <a:pt x="87" y="62"/>
                </a:lnTo>
                <a:lnTo>
                  <a:pt x="87" y="0"/>
                </a:lnTo>
                <a:lnTo>
                  <a:pt x="186" y="100"/>
                </a:lnTo>
                <a:lnTo>
                  <a:pt x="87" y="200"/>
                </a:lnTo>
                <a:close/>
                <a:moveTo>
                  <a:pt x="11" y="127"/>
                </a:moveTo>
                <a:lnTo>
                  <a:pt x="97" y="127"/>
                </a:lnTo>
                <a:lnTo>
                  <a:pt x="97" y="173"/>
                </a:lnTo>
                <a:lnTo>
                  <a:pt x="170" y="100"/>
                </a:lnTo>
                <a:lnTo>
                  <a:pt x="97" y="27"/>
                </a:lnTo>
                <a:lnTo>
                  <a:pt x="97" y="73"/>
                </a:lnTo>
                <a:lnTo>
                  <a:pt x="11" y="73"/>
                </a:lnTo>
                <a:lnTo>
                  <a:pt x="11" y="12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3" name="Freeform 170"/>
          <p:cNvSpPr>
            <a:spLocks noEditPoints="1"/>
          </p:cNvSpPr>
          <p:nvPr/>
        </p:nvSpPr>
        <p:spPr bwMode="auto">
          <a:xfrm>
            <a:off x="6110813" y="5760473"/>
            <a:ext cx="291264" cy="284985"/>
          </a:xfrm>
          <a:custGeom>
            <a:avLst/>
            <a:gdLst/>
            <a:ahLst/>
            <a:cxnLst>
              <a:cxn ang="0">
                <a:pos x="186" y="187"/>
              </a:cxn>
              <a:cxn ang="0">
                <a:pos x="37" y="187"/>
              </a:cxn>
              <a:cxn ang="0">
                <a:pos x="86" y="138"/>
              </a:cxn>
              <a:cxn ang="0">
                <a:pos x="0" y="52"/>
              </a:cxn>
              <a:cxn ang="0">
                <a:pos x="51" y="0"/>
              </a:cxn>
              <a:cxn ang="0">
                <a:pos x="137" y="87"/>
              </a:cxn>
              <a:cxn ang="0">
                <a:pos x="186" y="38"/>
              </a:cxn>
              <a:cxn ang="0">
                <a:pos x="186" y="187"/>
              </a:cxn>
              <a:cxn ang="0">
                <a:pos x="64" y="176"/>
              </a:cxn>
              <a:cxn ang="0">
                <a:pos x="175" y="176"/>
              </a:cxn>
              <a:cxn ang="0">
                <a:pos x="175" y="65"/>
              </a:cxn>
              <a:cxn ang="0">
                <a:pos x="137" y="103"/>
              </a:cxn>
              <a:cxn ang="0">
                <a:pos x="51" y="17"/>
              </a:cxn>
              <a:cxn ang="0">
                <a:pos x="16" y="52"/>
              </a:cxn>
              <a:cxn ang="0">
                <a:pos x="102" y="138"/>
              </a:cxn>
              <a:cxn ang="0">
                <a:pos x="64" y="176"/>
              </a:cxn>
            </a:cxnLst>
            <a:rect l="0" t="0" r="r" b="b"/>
            <a:pathLst>
              <a:path w="186" h="187">
                <a:moveTo>
                  <a:pt x="186" y="187"/>
                </a:moveTo>
                <a:lnTo>
                  <a:pt x="37" y="187"/>
                </a:lnTo>
                <a:lnTo>
                  <a:pt x="86" y="138"/>
                </a:lnTo>
                <a:lnTo>
                  <a:pt x="0" y="52"/>
                </a:lnTo>
                <a:lnTo>
                  <a:pt x="51" y="0"/>
                </a:lnTo>
                <a:lnTo>
                  <a:pt x="137" y="87"/>
                </a:lnTo>
                <a:lnTo>
                  <a:pt x="186" y="38"/>
                </a:lnTo>
                <a:lnTo>
                  <a:pt x="186" y="187"/>
                </a:lnTo>
                <a:close/>
                <a:moveTo>
                  <a:pt x="64" y="176"/>
                </a:moveTo>
                <a:lnTo>
                  <a:pt x="175" y="176"/>
                </a:lnTo>
                <a:lnTo>
                  <a:pt x="175" y="65"/>
                </a:lnTo>
                <a:lnTo>
                  <a:pt x="137" y="103"/>
                </a:lnTo>
                <a:lnTo>
                  <a:pt x="51" y="17"/>
                </a:lnTo>
                <a:lnTo>
                  <a:pt x="16" y="52"/>
                </a:lnTo>
                <a:lnTo>
                  <a:pt x="102" y="138"/>
                </a:lnTo>
                <a:lnTo>
                  <a:pt x="64" y="17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4" name="Freeform 171"/>
          <p:cNvSpPr>
            <a:spLocks noEditPoints="1"/>
          </p:cNvSpPr>
          <p:nvPr/>
        </p:nvSpPr>
        <p:spPr bwMode="auto">
          <a:xfrm>
            <a:off x="6914139" y="5765069"/>
            <a:ext cx="310056" cy="284985"/>
          </a:xfrm>
          <a:custGeom>
            <a:avLst/>
            <a:gdLst/>
            <a:ahLst/>
            <a:cxnLst>
              <a:cxn ang="0">
                <a:pos x="99" y="186"/>
              </a:cxn>
              <a:cxn ang="0">
                <a:pos x="0" y="86"/>
              </a:cxn>
              <a:cxn ang="0">
                <a:pos x="62" y="86"/>
              </a:cxn>
              <a:cxn ang="0">
                <a:pos x="62" y="0"/>
              </a:cxn>
              <a:cxn ang="0">
                <a:pos x="137" y="0"/>
              </a:cxn>
              <a:cxn ang="0">
                <a:pos x="137" y="86"/>
              </a:cxn>
              <a:cxn ang="0">
                <a:pos x="199" y="86"/>
              </a:cxn>
              <a:cxn ang="0">
                <a:pos x="99" y="186"/>
              </a:cxn>
              <a:cxn ang="0">
                <a:pos x="27" y="97"/>
              </a:cxn>
              <a:cxn ang="0">
                <a:pos x="99" y="170"/>
              </a:cxn>
              <a:cxn ang="0">
                <a:pos x="172" y="97"/>
              </a:cxn>
              <a:cxn ang="0">
                <a:pos x="126" y="97"/>
              </a:cxn>
              <a:cxn ang="0">
                <a:pos x="126" y="11"/>
              </a:cxn>
              <a:cxn ang="0">
                <a:pos x="72" y="11"/>
              </a:cxn>
              <a:cxn ang="0">
                <a:pos x="72" y="97"/>
              </a:cxn>
              <a:cxn ang="0">
                <a:pos x="27" y="97"/>
              </a:cxn>
            </a:cxnLst>
            <a:rect l="0" t="0" r="r" b="b"/>
            <a:pathLst>
              <a:path w="199" h="186">
                <a:moveTo>
                  <a:pt x="99" y="186"/>
                </a:moveTo>
                <a:lnTo>
                  <a:pt x="0" y="86"/>
                </a:lnTo>
                <a:lnTo>
                  <a:pt x="62" y="86"/>
                </a:lnTo>
                <a:lnTo>
                  <a:pt x="62" y="0"/>
                </a:lnTo>
                <a:lnTo>
                  <a:pt x="137" y="0"/>
                </a:lnTo>
                <a:lnTo>
                  <a:pt x="137" y="86"/>
                </a:lnTo>
                <a:lnTo>
                  <a:pt x="199" y="86"/>
                </a:lnTo>
                <a:lnTo>
                  <a:pt x="99" y="186"/>
                </a:lnTo>
                <a:close/>
                <a:moveTo>
                  <a:pt x="27" y="97"/>
                </a:moveTo>
                <a:lnTo>
                  <a:pt x="99" y="170"/>
                </a:lnTo>
                <a:lnTo>
                  <a:pt x="172" y="97"/>
                </a:lnTo>
                <a:lnTo>
                  <a:pt x="126" y="97"/>
                </a:lnTo>
                <a:lnTo>
                  <a:pt x="126" y="11"/>
                </a:lnTo>
                <a:lnTo>
                  <a:pt x="72" y="11"/>
                </a:lnTo>
                <a:lnTo>
                  <a:pt x="72" y="97"/>
                </a:lnTo>
                <a:lnTo>
                  <a:pt x="27" y="9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5" name="Freeform 172"/>
          <p:cNvSpPr>
            <a:spLocks noEditPoints="1"/>
          </p:cNvSpPr>
          <p:nvPr/>
        </p:nvSpPr>
        <p:spPr bwMode="auto">
          <a:xfrm>
            <a:off x="7745653" y="5760473"/>
            <a:ext cx="291264" cy="284985"/>
          </a:xfrm>
          <a:custGeom>
            <a:avLst/>
            <a:gdLst/>
            <a:ahLst/>
            <a:cxnLst>
              <a:cxn ang="0">
                <a:pos x="148" y="187"/>
              </a:cxn>
              <a:cxn ang="0">
                <a:pos x="0" y="187"/>
              </a:cxn>
              <a:cxn ang="0">
                <a:pos x="0" y="38"/>
              </a:cxn>
              <a:cxn ang="0">
                <a:pos x="48" y="87"/>
              </a:cxn>
              <a:cxn ang="0">
                <a:pos x="135" y="0"/>
              </a:cxn>
              <a:cxn ang="0">
                <a:pos x="186" y="52"/>
              </a:cxn>
              <a:cxn ang="0">
                <a:pos x="99" y="138"/>
              </a:cxn>
              <a:cxn ang="0">
                <a:pos x="148" y="187"/>
              </a:cxn>
              <a:cxn ang="0">
                <a:pos x="10" y="176"/>
              </a:cxn>
              <a:cxn ang="0">
                <a:pos x="121" y="176"/>
              </a:cxn>
              <a:cxn ang="0">
                <a:pos x="83" y="138"/>
              </a:cxn>
              <a:cxn ang="0">
                <a:pos x="170" y="52"/>
              </a:cxn>
              <a:cxn ang="0">
                <a:pos x="135" y="17"/>
              </a:cxn>
              <a:cxn ang="0">
                <a:pos x="48" y="103"/>
              </a:cxn>
              <a:cxn ang="0">
                <a:pos x="10" y="65"/>
              </a:cxn>
              <a:cxn ang="0">
                <a:pos x="10" y="176"/>
              </a:cxn>
            </a:cxnLst>
            <a:rect l="0" t="0" r="r" b="b"/>
            <a:pathLst>
              <a:path w="186" h="187">
                <a:moveTo>
                  <a:pt x="148" y="187"/>
                </a:moveTo>
                <a:lnTo>
                  <a:pt x="0" y="187"/>
                </a:lnTo>
                <a:lnTo>
                  <a:pt x="0" y="38"/>
                </a:lnTo>
                <a:lnTo>
                  <a:pt x="48" y="87"/>
                </a:lnTo>
                <a:lnTo>
                  <a:pt x="135" y="0"/>
                </a:lnTo>
                <a:lnTo>
                  <a:pt x="186" y="52"/>
                </a:lnTo>
                <a:lnTo>
                  <a:pt x="99" y="138"/>
                </a:lnTo>
                <a:lnTo>
                  <a:pt x="148" y="187"/>
                </a:lnTo>
                <a:close/>
                <a:moveTo>
                  <a:pt x="10" y="176"/>
                </a:moveTo>
                <a:lnTo>
                  <a:pt x="121" y="176"/>
                </a:lnTo>
                <a:lnTo>
                  <a:pt x="83" y="138"/>
                </a:lnTo>
                <a:lnTo>
                  <a:pt x="170" y="52"/>
                </a:lnTo>
                <a:lnTo>
                  <a:pt x="135" y="17"/>
                </a:lnTo>
                <a:lnTo>
                  <a:pt x="48" y="103"/>
                </a:lnTo>
                <a:lnTo>
                  <a:pt x="10" y="65"/>
                </a:lnTo>
                <a:lnTo>
                  <a:pt x="10" y="17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6" name="Freeform 173"/>
          <p:cNvSpPr>
            <a:spLocks noEditPoints="1"/>
          </p:cNvSpPr>
          <p:nvPr/>
        </p:nvSpPr>
        <p:spPr bwMode="auto">
          <a:xfrm>
            <a:off x="8530189" y="5751279"/>
            <a:ext cx="291264" cy="307971"/>
          </a:xfrm>
          <a:custGeom>
            <a:avLst/>
            <a:gdLst/>
            <a:ahLst/>
            <a:cxnLst>
              <a:cxn ang="0">
                <a:pos x="100" y="200"/>
              </a:cxn>
              <a:cxn ang="0">
                <a:pos x="0" y="100"/>
              </a:cxn>
              <a:cxn ang="0">
                <a:pos x="100" y="0"/>
              </a:cxn>
              <a:cxn ang="0">
                <a:pos x="100" y="62"/>
              </a:cxn>
              <a:cxn ang="0">
                <a:pos x="186" y="62"/>
              </a:cxn>
              <a:cxn ang="0">
                <a:pos x="186" y="138"/>
              </a:cxn>
              <a:cxn ang="0">
                <a:pos x="100" y="138"/>
              </a:cxn>
              <a:cxn ang="0">
                <a:pos x="100" y="200"/>
              </a:cxn>
              <a:cxn ang="0">
                <a:pos x="16" y="100"/>
              </a:cxn>
              <a:cxn ang="0">
                <a:pos x="89" y="173"/>
              </a:cxn>
              <a:cxn ang="0">
                <a:pos x="89" y="127"/>
              </a:cxn>
              <a:cxn ang="0">
                <a:pos x="176" y="127"/>
              </a:cxn>
              <a:cxn ang="0">
                <a:pos x="176" y="73"/>
              </a:cxn>
              <a:cxn ang="0">
                <a:pos x="89" y="73"/>
              </a:cxn>
              <a:cxn ang="0">
                <a:pos x="89" y="27"/>
              </a:cxn>
              <a:cxn ang="0">
                <a:pos x="16" y="100"/>
              </a:cxn>
            </a:cxnLst>
            <a:rect l="0" t="0" r="r" b="b"/>
            <a:pathLst>
              <a:path w="186" h="200">
                <a:moveTo>
                  <a:pt x="100" y="200"/>
                </a:moveTo>
                <a:lnTo>
                  <a:pt x="0" y="100"/>
                </a:lnTo>
                <a:lnTo>
                  <a:pt x="100" y="0"/>
                </a:lnTo>
                <a:lnTo>
                  <a:pt x="100" y="62"/>
                </a:lnTo>
                <a:lnTo>
                  <a:pt x="186" y="62"/>
                </a:lnTo>
                <a:lnTo>
                  <a:pt x="186" y="138"/>
                </a:lnTo>
                <a:lnTo>
                  <a:pt x="100" y="138"/>
                </a:lnTo>
                <a:lnTo>
                  <a:pt x="100" y="200"/>
                </a:lnTo>
                <a:close/>
                <a:moveTo>
                  <a:pt x="16" y="100"/>
                </a:moveTo>
                <a:lnTo>
                  <a:pt x="89" y="173"/>
                </a:lnTo>
                <a:lnTo>
                  <a:pt x="89" y="127"/>
                </a:lnTo>
                <a:lnTo>
                  <a:pt x="176" y="127"/>
                </a:lnTo>
                <a:lnTo>
                  <a:pt x="176" y="73"/>
                </a:lnTo>
                <a:lnTo>
                  <a:pt x="89" y="73"/>
                </a:lnTo>
                <a:lnTo>
                  <a:pt x="89" y="27"/>
                </a:lnTo>
                <a:lnTo>
                  <a:pt x="16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7" name="Freeform 174"/>
          <p:cNvSpPr>
            <a:spLocks noEditPoints="1"/>
          </p:cNvSpPr>
          <p:nvPr/>
        </p:nvSpPr>
        <p:spPr bwMode="auto">
          <a:xfrm>
            <a:off x="2850527" y="5760472"/>
            <a:ext cx="338243" cy="289584"/>
          </a:xfrm>
          <a:custGeom>
            <a:avLst/>
            <a:gdLst/>
            <a:ahLst/>
            <a:cxnLst>
              <a:cxn ang="0">
                <a:pos x="0" y="189"/>
              </a:cxn>
              <a:cxn ang="0">
                <a:pos x="0" y="172"/>
              </a:cxn>
              <a:cxn ang="0">
                <a:pos x="4" y="150"/>
              </a:cxn>
              <a:cxn ang="0">
                <a:pos x="16" y="131"/>
              </a:cxn>
              <a:cxn ang="0">
                <a:pos x="35" y="119"/>
              </a:cxn>
              <a:cxn ang="0">
                <a:pos x="57" y="115"/>
              </a:cxn>
              <a:cxn ang="0">
                <a:pos x="159" y="115"/>
              </a:cxn>
              <a:cxn ang="0">
                <a:pos x="181" y="119"/>
              </a:cxn>
              <a:cxn ang="0">
                <a:pos x="200" y="131"/>
              </a:cxn>
              <a:cxn ang="0">
                <a:pos x="212" y="150"/>
              </a:cxn>
              <a:cxn ang="0">
                <a:pos x="216" y="172"/>
              </a:cxn>
              <a:cxn ang="0">
                <a:pos x="11" y="179"/>
              </a:cxn>
              <a:cxn ang="0">
                <a:pos x="205" y="172"/>
              </a:cxn>
              <a:cxn ang="0">
                <a:pos x="204" y="162"/>
              </a:cxn>
              <a:cxn ang="0">
                <a:pos x="197" y="146"/>
              </a:cxn>
              <a:cxn ang="0">
                <a:pos x="185" y="134"/>
              </a:cxn>
              <a:cxn ang="0">
                <a:pos x="169" y="127"/>
              </a:cxn>
              <a:cxn ang="0">
                <a:pos x="57" y="126"/>
              </a:cxn>
              <a:cxn ang="0">
                <a:pos x="47" y="127"/>
              </a:cxn>
              <a:cxn ang="0">
                <a:pos x="31" y="134"/>
              </a:cxn>
              <a:cxn ang="0">
                <a:pos x="19" y="146"/>
              </a:cxn>
              <a:cxn ang="0">
                <a:pos x="12" y="162"/>
              </a:cxn>
              <a:cxn ang="0">
                <a:pos x="11" y="179"/>
              </a:cxn>
              <a:cxn ang="0">
                <a:pos x="108" y="112"/>
              </a:cxn>
              <a:cxn ang="0">
                <a:pos x="86" y="108"/>
              </a:cxn>
              <a:cxn ang="0">
                <a:pos x="67" y="96"/>
              </a:cxn>
              <a:cxn ang="0">
                <a:pos x="55" y="79"/>
              </a:cxn>
              <a:cxn ang="0">
                <a:pos x="51" y="57"/>
              </a:cxn>
              <a:cxn ang="0">
                <a:pos x="53" y="45"/>
              </a:cxn>
              <a:cxn ang="0">
                <a:pos x="61" y="25"/>
              </a:cxn>
              <a:cxn ang="0">
                <a:pos x="77" y="10"/>
              </a:cxn>
              <a:cxn ang="0">
                <a:pos x="97" y="0"/>
              </a:cxn>
              <a:cxn ang="0">
                <a:pos x="108" y="0"/>
              </a:cxn>
              <a:cxn ang="0">
                <a:pos x="129" y="4"/>
              </a:cxn>
              <a:cxn ang="0">
                <a:pos x="148" y="17"/>
              </a:cxn>
              <a:cxn ang="0">
                <a:pos x="161" y="34"/>
              </a:cxn>
              <a:cxn ang="0">
                <a:pos x="165" y="57"/>
              </a:cxn>
              <a:cxn ang="0">
                <a:pos x="163" y="68"/>
              </a:cxn>
              <a:cxn ang="0">
                <a:pos x="155" y="88"/>
              </a:cxn>
              <a:cxn ang="0">
                <a:pos x="140" y="103"/>
              </a:cxn>
              <a:cxn ang="0">
                <a:pos x="120" y="112"/>
              </a:cxn>
              <a:cxn ang="0">
                <a:pos x="108" y="112"/>
              </a:cxn>
              <a:cxn ang="0">
                <a:pos x="108" y="11"/>
              </a:cxn>
              <a:cxn ang="0">
                <a:pos x="90" y="14"/>
              </a:cxn>
              <a:cxn ang="0">
                <a:pos x="75" y="25"/>
              </a:cxn>
              <a:cxn ang="0">
                <a:pos x="66" y="38"/>
              </a:cxn>
              <a:cxn ang="0">
                <a:pos x="62" y="57"/>
              </a:cxn>
              <a:cxn ang="0">
                <a:pos x="63" y="65"/>
              </a:cxn>
              <a:cxn ang="0">
                <a:pos x="70" y="83"/>
              </a:cxn>
              <a:cxn ang="0">
                <a:pos x="82" y="95"/>
              </a:cxn>
              <a:cxn ang="0">
                <a:pos x="98" y="102"/>
              </a:cxn>
              <a:cxn ang="0">
                <a:pos x="108" y="102"/>
              </a:cxn>
              <a:cxn ang="0">
                <a:pos x="125" y="99"/>
              </a:cxn>
              <a:cxn ang="0">
                <a:pos x="140" y="89"/>
              </a:cxn>
              <a:cxn ang="0">
                <a:pos x="150" y="75"/>
              </a:cxn>
              <a:cxn ang="0">
                <a:pos x="154" y="57"/>
              </a:cxn>
              <a:cxn ang="0">
                <a:pos x="152" y="48"/>
              </a:cxn>
              <a:cxn ang="0">
                <a:pos x="146" y="31"/>
              </a:cxn>
              <a:cxn ang="0">
                <a:pos x="134" y="18"/>
              </a:cxn>
              <a:cxn ang="0">
                <a:pos x="117" y="11"/>
              </a:cxn>
              <a:cxn ang="0">
                <a:pos x="108" y="11"/>
              </a:cxn>
            </a:cxnLst>
            <a:rect l="0" t="0" r="r" b="b"/>
            <a:pathLst>
              <a:path w="216" h="189">
                <a:moveTo>
                  <a:pt x="216" y="189"/>
                </a:moveTo>
                <a:lnTo>
                  <a:pt x="0" y="189"/>
                </a:lnTo>
                <a:lnTo>
                  <a:pt x="0" y="172"/>
                </a:lnTo>
                <a:lnTo>
                  <a:pt x="0" y="172"/>
                </a:lnTo>
                <a:lnTo>
                  <a:pt x="1" y="160"/>
                </a:lnTo>
                <a:lnTo>
                  <a:pt x="4" y="150"/>
                </a:lnTo>
                <a:lnTo>
                  <a:pt x="9" y="139"/>
                </a:lnTo>
                <a:lnTo>
                  <a:pt x="16" y="131"/>
                </a:lnTo>
                <a:lnTo>
                  <a:pt x="26" y="125"/>
                </a:lnTo>
                <a:lnTo>
                  <a:pt x="35" y="119"/>
                </a:lnTo>
                <a:lnTo>
                  <a:pt x="46" y="116"/>
                </a:lnTo>
                <a:lnTo>
                  <a:pt x="57" y="115"/>
                </a:lnTo>
                <a:lnTo>
                  <a:pt x="159" y="115"/>
                </a:lnTo>
                <a:lnTo>
                  <a:pt x="159" y="115"/>
                </a:lnTo>
                <a:lnTo>
                  <a:pt x="170" y="116"/>
                </a:lnTo>
                <a:lnTo>
                  <a:pt x="181" y="119"/>
                </a:lnTo>
                <a:lnTo>
                  <a:pt x="190" y="125"/>
                </a:lnTo>
                <a:lnTo>
                  <a:pt x="200" y="131"/>
                </a:lnTo>
                <a:lnTo>
                  <a:pt x="206" y="139"/>
                </a:lnTo>
                <a:lnTo>
                  <a:pt x="212" y="150"/>
                </a:lnTo>
                <a:lnTo>
                  <a:pt x="215" y="160"/>
                </a:lnTo>
                <a:lnTo>
                  <a:pt x="216" y="172"/>
                </a:lnTo>
                <a:lnTo>
                  <a:pt x="216" y="189"/>
                </a:lnTo>
                <a:close/>
                <a:moveTo>
                  <a:pt x="11" y="179"/>
                </a:moveTo>
                <a:lnTo>
                  <a:pt x="205" y="179"/>
                </a:lnTo>
                <a:lnTo>
                  <a:pt x="205" y="172"/>
                </a:lnTo>
                <a:lnTo>
                  <a:pt x="205" y="172"/>
                </a:lnTo>
                <a:lnTo>
                  <a:pt x="204" y="162"/>
                </a:lnTo>
                <a:lnTo>
                  <a:pt x="201" y="154"/>
                </a:lnTo>
                <a:lnTo>
                  <a:pt x="197" y="146"/>
                </a:lnTo>
                <a:lnTo>
                  <a:pt x="192" y="139"/>
                </a:lnTo>
                <a:lnTo>
                  <a:pt x="185" y="134"/>
                </a:lnTo>
                <a:lnTo>
                  <a:pt x="177" y="130"/>
                </a:lnTo>
                <a:lnTo>
                  <a:pt x="169" y="127"/>
                </a:lnTo>
                <a:lnTo>
                  <a:pt x="159" y="126"/>
                </a:lnTo>
                <a:lnTo>
                  <a:pt x="57" y="126"/>
                </a:lnTo>
                <a:lnTo>
                  <a:pt x="57" y="126"/>
                </a:lnTo>
                <a:lnTo>
                  <a:pt x="47" y="127"/>
                </a:lnTo>
                <a:lnTo>
                  <a:pt x="39" y="130"/>
                </a:lnTo>
                <a:lnTo>
                  <a:pt x="31" y="134"/>
                </a:lnTo>
                <a:lnTo>
                  <a:pt x="24" y="139"/>
                </a:lnTo>
                <a:lnTo>
                  <a:pt x="19" y="146"/>
                </a:lnTo>
                <a:lnTo>
                  <a:pt x="15" y="154"/>
                </a:lnTo>
                <a:lnTo>
                  <a:pt x="12" y="162"/>
                </a:lnTo>
                <a:lnTo>
                  <a:pt x="11" y="172"/>
                </a:lnTo>
                <a:lnTo>
                  <a:pt x="11" y="179"/>
                </a:lnTo>
                <a:close/>
                <a:moveTo>
                  <a:pt x="108" y="112"/>
                </a:moveTo>
                <a:lnTo>
                  <a:pt x="108" y="112"/>
                </a:lnTo>
                <a:lnTo>
                  <a:pt x="97" y="112"/>
                </a:lnTo>
                <a:lnTo>
                  <a:pt x="86" y="108"/>
                </a:lnTo>
                <a:lnTo>
                  <a:pt x="77" y="103"/>
                </a:lnTo>
                <a:lnTo>
                  <a:pt x="67" y="96"/>
                </a:lnTo>
                <a:lnTo>
                  <a:pt x="61" y="88"/>
                </a:lnTo>
                <a:lnTo>
                  <a:pt x="55" y="79"/>
                </a:lnTo>
                <a:lnTo>
                  <a:pt x="53" y="68"/>
                </a:lnTo>
                <a:lnTo>
                  <a:pt x="51" y="57"/>
                </a:lnTo>
                <a:lnTo>
                  <a:pt x="51" y="57"/>
                </a:lnTo>
                <a:lnTo>
                  <a:pt x="53" y="45"/>
                </a:lnTo>
                <a:lnTo>
                  <a:pt x="55" y="34"/>
                </a:lnTo>
                <a:lnTo>
                  <a:pt x="61" y="25"/>
                </a:lnTo>
                <a:lnTo>
                  <a:pt x="67" y="17"/>
                </a:lnTo>
                <a:lnTo>
                  <a:pt x="77" y="10"/>
                </a:lnTo>
                <a:lnTo>
                  <a:pt x="86" y="4"/>
                </a:lnTo>
                <a:lnTo>
                  <a:pt x="97" y="0"/>
                </a:lnTo>
                <a:lnTo>
                  <a:pt x="108" y="0"/>
                </a:lnTo>
                <a:lnTo>
                  <a:pt x="108" y="0"/>
                </a:lnTo>
                <a:lnTo>
                  <a:pt x="120" y="0"/>
                </a:lnTo>
                <a:lnTo>
                  <a:pt x="129" y="4"/>
                </a:lnTo>
                <a:lnTo>
                  <a:pt x="140" y="10"/>
                </a:lnTo>
                <a:lnTo>
                  <a:pt x="148" y="17"/>
                </a:lnTo>
                <a:lnTo>
                  <a:pt x="155" y="25"/>
                </a:lnTo>
                <a:lnTo>
                  <a:pt x="161" y="34"/>
                </a:lnTo>
                <a:lnTo>
                  <a:pt x="163" y="45"/>
                </a:lnTo>
                <a:lnTo>
                  <a:pt x="165" y="57"/>
                </a:lnTo>
                <a:lnTo>
                  <a:pt x="165" y="57"/>
                </a:lnTo>
                <a:lnTo>
                  <a:pt x="163" y="68"/>
                </a:lnTo>
                <a:lnTo>
                  <a:pt x="161" y="79"/>
                </a:lnTo>
                <a:lnTo>
                  <a:pt x="155" y="88"/>
                </a:lnTo>
                <a:lnTo>
                  <a:pt x="148" y="96"/>
                </a:lnTo>
                <a:lnTo>
                  <a:pt x="140" y="103"/>
                </a:lnTo>
                <a:lnTo>
                  <a:pt x="129" y="108"/>
                </a:lnTo>
                <a:lnTo>
                  <a:pt x="120" y="112"/>
                </a:lnTo>
                <a:lnTo>
                  <a:pt x="108" y="112"/>
                </a:lnTo>
                <a:lnTo>
                  <a:pt x="108" y="112"/>
                </a:lnTo>
                <a:close/>
                <a:moveTo>
                  <a:pt x="108" y="11"/>
                </a:moveTo>
                <a:lnTo>
                  <a:pt x="108" y="11"/>
                </a:lnTo>
                <a:lnTo>
                  <a:pt x="98" y="11"/>
                </a:lnTo>
                <a:lnTo>
                  <a:pt x="90" y="14"/>
                </a:lnTo>
                <a:lnTo>
                  <a:pt x="82" y="18"/>
                </a:lnTo>
                <a:lnTo>
                  <a:pt x="75" y="25"/>
                </a:lnTo>
                <a:lnTo>
                  <a:pt x="70" y="31"/>
                </a:lnTo>
                <a:lnTo>
                  <a:pt x="66" y="38"/>
                </a:lnTo>
                <a:lnTo>
                  <a:pt x="63" y="48"/>
                </a:lnTo>
                <a:lnTo>
                  <a:pt x="62" y="57"/>
                </a:lnTo>
                <a:lnTo>
                  <a:pt x="62" y="57"/>
                </a:lnTo>
                <a:lnTo>
                  <a:pt x="63" y="65"/>
                </a:lnTo>
                <a:lnTo>
                  <a:pt x="66" y="75"/>
                </a:lnTo>
                <a:lnTo>
                  <a:pt x="70" y="83"/>
                </a:lnTo>
                <a:lnTo>
                  <a:pt x="75" y="89"/>
                </a:lnTo>
                <a:lnTo>
                  <a:pt x="82" y="95"/>
                </a:lnTo>
                <a:lnTo>
                  <a:pt x="90" y="99"/>
                </a:lnTo>
                <a:lnTo>
                  <a:pt x="98" y="102"/>
                </a:lnTo>
                <a:lnTo>
                  <a:pt x="108" y="102"/>
                </a:lnTo>
                <a:lnTo>
                  <a:pt x="108" y="102"/>
                </a:lnTo>
                <a:lnTo>
                  <a:pt x="117" y="102"/>
                </a:lnTo>
                <a:lnTo>
                  <a:pt x="125" y="99"/>
                </a:lnTo>
                <a:lnTo>
                  <a:pt x="134" y="95"/>
                </a:lnTo>
                <a:lnTo>
                  <a:pt x="140" y="89"/>
                </a:lnTo>
                <a:lnTo>
                  <a:pt x="146" y="83"/>
                </a:lnTo>
                <a:lnTo>
                  <a:pt x="150" y="75"/>
                </a:lnTo>
                <a:lnTo>
                  <a:pt x="152" y="65"/>
                </a:lnTo>
                <a:lnTo>
                  <a:pt x="154" y="57"/>
                </a:lnTo>
                <a:lnTo>
                  <a:pt x="154" y="57"/>
                </a:lnTo>
                <a:lnTo>
                  <a:pt x="152" y="48"/>
                </a:lnTo>
                <a:lnTo>
                  <a:pt x="150" y="38"/>
                </a:lnTo>
                <a:lnTo>
                  <a:pt x="146" y="31"/>
                </a:lnTo>
                <a:lnTo>
                  <a:pt x="140" y="25"/>
                </a:lnTo>
                <a:lnTo>
                  <a:pt x="134" y="18"/>
                </a:lnTo>
                <a:lnTo>
                  <a:pt x="125" y="14"/>
                </a:lnTo>
                <a:lnTo>
                  <a:pt x="117" y="11"/>
                </a:lnTo>
                <a:lnTo>
                  <a:pt x="108" y="11"/>
                </a:lnTo>
                <a:lnTo>
                  <a:pt x="108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8" name="Freeform 175"/>
          <p:cNvSpPr>
            <a:spLocks noEditPoints="1"/>
          </p:cNvSpPr>
          <p:nvPr/>
        </p:nvSpPr>
        <p:spPr bwMode="auto">
          <a:xfrm>
            <a:off x="2037805" y="5755875"/>
            <a:ext cx="328847" cy="307971"/>
          </a:xfrm>
          <a:custGeom>
            <a:avLst/>
            <a:gdLst/>
            <a:ahLst/>
            <a:cxnLst>
              <a:cxn ang="0">
                <a:pos x="0" y="197"/>
              </a:cxn>
              <a:cxn ang="0">
                <a:pos x="3" y="187"/>
              </a:cxn>
              <a:cxn ang="0">
                <a:pos x="20" y="165"/>
              </a:cxn>
              <a:cxn ang="0">
                <a:pos x="59" y="142"/>
              </a:cxn>
              <a:cxn ang="0">
                <a:pos x="78" y="135"/>
              </a:cxn>
              <a:cxn ang="0">
                <a:pos x="77" y="123"/>
              </a:cxn>
              <a:cxn ang="0">
                <a:pos x="64" y="98"/>
              </a:cxn>
              <a:cxn ang="0">
                <a:pos x="55" y="87"/>
              </a:cxn>
              <a:cxn ang="0">
                <a:pos x="53" y="75"/>
              </a:cxn>
              <a:cxn ang="0">
                <a:pos x="57" y="62"/>
              </a:cxn>
              <a:cxn ang="0">
                <a:pos x="57" y="53"/>
              </a:cxn>
              <a:cxn ang="0">
                <a:pos x="59" y="27"/>
              </a:cxn>
              <a:cxn ang="0">
                <a:pos x="68" y="14"/>
              </a:cxn>
              <a:cxn ang="0">
                <a:pos x="93" y="0"/>
              </a:cxn>
              <a:cxn ang="0">
                <a:pos x="118" y="0"/>
              </a:cxn>
              <a:cxn ang="0">
                <a:pos x="143" y="14"/>
              </a:cxn>
              <a:cxn ang="0">
                <a:pos x="151" y="27"/>
              </a:cxn>
              <a:cxn ang="0">
                <a:pos x="154" y="53"/>
              </a:cxn>
              <a:cxn ang="0">
                <a:pos x="154" y="62"/>
              </a:cxn>
              <a:cxn ang="0">
                <a:pos x="158" y="75"/>
              </a:cxn>
              <a:cxn ang="0">
                <a:pos x="155" y="87"/>
              </a:cxn>
              <a:cxn ang="0">
                <a:pos x="147" y="98"/>
              </a:cxn>
              <a:cxn ang="0">
                <a:pos x="134" y="123"/>
              </a:cxn>
              <a:cxn ang="0">
                <a:pos x="132" y="135"/>
              </a:cxn>
              <a:cxn ang="0">
                <a:pos x="151" y="142"/>
              </a:cxn>
              <a:cxn ang="0">
                <a:pos x="190" y="165"/>
              </a:cxn>
              <a:cxn ang="0">
                <a:pos x="208" y="187"/>
              </a:cxn>
              <a:cxn ang="0">
                <a:pos x="211" y="203"/>
              </a:cxn>
              <a:cxn ang="0">
                <a:pos x="199" y="192"/>
              </a:cxn>
              <a:cxn ang="0">
                <a:pos x="181" y="172"/>
              </a:cxn>
              <a:cxn ang="0">
                <a:pos x="158" y="157"/>
              </a:cxn>
              <a:cxn ang="0">
                <a:pos x="130" y="146"/>
              </a:cxn>
              <a:cxn ang="0">
                <a:pos x="124" y="143"/>
              </a:cxn>
              <a:cxn ang="0">
                <a:pos x="120" y="126"/>
              </a:cxn>
              <a:cxn ang="0">
                <a:pos x="122" y="122"/>
              </a:cxn>
              <a:cxn ang="0">
                <a:pos x="136" y="98"/>
              </a:cxn>
              <a:cxn ang="0">
                <a:pos x="143" y="87"/>
              </a:cxn>
              <a:cxn ang="0">
                <a:pos x="146" y="81"/>
              </a:cxn>
              <a:cxn ang="0">
                <a:pos x="146" y="71"/>
              </a:cxn>
              <a:cxn ang="0">
                <a:pos x="143" y="65"/>
              </a:cxn>
              <a:cxn ang="0">
                <a:pos x="143" y="61"/>
              </a:cxn>
              <a:cxn ang="0">
                <a:pos x="140" y="31"/>
              </a:cxn>
              <a:cxn ang="0">
                <a:pos x="135" y="21"/>
              </a:cxn>
              <a:cxn ang="0">
                <a:pos x="115" y="11"/>
              </a:cxn>
              <a:cxn ang="0">
                <a:pos x="96" y="11"/>
              </a:cxn>
              <a:cxn ang="0">
                <a:pos x="76" y="21"/>
              </a:cxn>
              <a:cxn ang="0">
                <a:pos x="70" y="31"/>
              </a:cxn>
              <a:cxn ang="0">
                <a:pos x="68" y="61"/>
              </a:cxn>
              <a:cxn ang="0">
                <a:pos x="69" y="68"/>
              </a:cxn>
              <a:cxn ang="0">
                <a:pos x="65" y="71"/>
              </a:cxn>
              <a:cxn ang="0">
                <a:pos x="65" y="81"/>
              </a:cxn>
              <a:cxn ang="0">
                <a:pos x="73" y="87"/>
              </a:cxn>
              <a:cxn ang="0">
                <a:pos x="74" y="98"/>
              </a:cxn>
              <a:cxn ang="0">
                <a:pos x="89" y="122"/>
              </a:cxn>
              <a:cxn ang="0">
                <a:pos x="91" y="126"/>
              </a:cxn>
              <a:cxn ang="0">
                <a:pos x="86" y="143"/>
              </a:cxn>
              <a:cxn ang="0">
                <a:pos x="81" y="146"/>
              </a:cxn>
              <a:cxn ang="0">
                <a:pos x="53" y="157"/>
              </a:cxn>
              <a:cxn ang="0">
                <a:pos x="30" y="172"/>
              </a:cxn>
              <a:cxn ang="0">
                <a:pos x="12" y="192"/>
              </a:cxn>
            </a:cxnLst>
            <a:rect l="0" t="0" r="r" b="b"/>
            <a:pathLst>
              <a:path w="211" h="203">
                <a:moveTo>
                  <a:pt x="211" y="203"/>
                </a:moveTo>
                <a:lnTo>
                  <a:pt x="0" y="203"/>
                </a:lnTo>
                <a:lnTo>
                  <a:pt x="0" y="197"/>
                </a:lnTo>
                <a:lnTo>
                  <a:pt x="0" y="197"/>
                </a:lnTo>
                <a:lnTo>
                  <a:pt x="1" y="192"/>
                </a:lnTo>
                <a:lnTo>
                  <a:pt x="3" y="187"/>
                </a:lnTo>
                <a:lnTo>
                  <a:pt x="5" y="180"/>
                </a:lnTo>
                <a:lnTo>
                  <a:pt x="9" y="175"/>
                </a:lnTo>
                <a:lnTo>
                  <a:pt x="20" y="165"/>
                </a:lnTo>
                <a:lnTo>
                  <a:pt x="32" y="156"/>
                </a:lnTo>
                <a:lnTo>
                  <a:pt x="46" y="147"/>
                </a:lnTo>
                <a:lnTo>
                  <a:pt x="59" y="142"/>
                </a:lnTo>
                <a:lnTo>
                  <a:pt x="70" y="138"/>
                </a:lnTo>
                <a:lnTo>
                  <a:pt x="78" y="135"/>
                </a:lnTo>
                <a:lnTo>
                  <a:pt x="78" y="135"/>
                </a:lnTo>
                <a:lnTo>
                  <a:pt x="80" y="129"/>
                </a:lnTo>
                <a:lnTo>
                  <a:pt x="80" y="129"/>
                </a:lnTo>
                <a:lnTo>
                  <a:pt x="77" y="123"/>
                </a:lnTo>
                <a:lnTo>
                  <a:pt x="72" y="116"/>
                </a:lnTo>
                <a:lnTo>
                  <a:pt x="68" y="107"/>
                </a:lnTo>
                <a:lnTo>
                  <a:pt x="64" y="98"/>
                </a:lnTo>
                <a:lnTo>
                  <a:pt x="64" y="98"/>
                </a:lnTo>
                <a:lnTo>
                  <a:pt x="58" y="93"/>
                </a:lnTo>
                <a:lnTo>
                  <a:pt x="55" y="87"/>
                </a:lnTo>
                <a:lnTo>
                  <a:pt x="55" y="87"/>
                </a:lnTo>
                <a:lnTo>
                  <a:pt x="54" y="81"/>
                </a:lnTo>
                <a:lnTo>
                  <a:pt x="53" y="75"/>
                </a:lnTo>
                <a:lnTo>
                  <a:pt x="54" y="68"/>
                </a:lnTo>
                <a:lnTo>
                  <a:pt x="57" y="62"/>
                </a:lnTo>
                <a:lnTo>
                  <a:pt x="57" y="62"/>
                </a:lnTo>
                <a:lnTo>
                  <a:pt x="57" y="62"/>
                </a:lnTo>
                <a:lnTo>
                  <a:pt x="57" y="62"/>
                </a:lnTo>
                <a:lnTo>
                  <a:pt x="57" y="53"/>
                </a:lnTo>
                <a:lnTo>
                  <a:pt x="57" y="41"/>
                </a:lnTo>
                <a:lnTo>
                  <a:pt x="58" y="34"/>
                </a:lnTo>
                <a:lnTo>
                  <a:pt x="59" y="27"/>
                </a:lnTo>
                <a:lnTo>
                  <a:pt x="64" y="21"/>
                </a:lnTo>
                <a:lnTo>
                  <a:pt x="68" y="14"/>
                </a:lnTo>
                <a:lnTo>
                  <a:pt x="68" y="14"/>
                </a:lnTo>
                <a:lnTo>
                  <a:pt x="74" y="8"/>
                </a:lnTo>
                <a:lnTo>
                  <a:pt x="84" y="3"/>
                </a:lnTo>
                <a:lnTo>
                  <a:pt x="93" y="0"/>
                </a:lnTo>
                <a:lnTo>
                  <a:pt x="105" y="0"/>
                </a:lnTo>
                <a:lnTo>
                  <a:pt x="105" y="0"/>
                </a:lnTo>
                <a:lnTo>
                  <a:pt x="118" y="0"/>
                </a:lnTo>
                <a:lnTo>
                  <a:pt x="127" y="3"/>
                </a:lnTo>
                <a:lnTo>
                  <a:pt x="136" y="8"/>
                </a:lnTo>
                <a:lnTo>
                  <a:pt x="143" y="14"/>
                </a:lnTo>
                <a:lnTo>
                  <a:pt x="143" y="14"/>
                </a:lnTo>
                <a:lnTo>
                  <a:pt x="147" y="21"/>
                </a:lnTo>
                <a:lnTo>
                  <a:pt x="151" y="27"/>
                </a:lnTo>
                <a:lnTo>
                  <a:pt x="153" y="34"/>
                </a:lnTo>
                <a:lnTo>
                  <a:pt x="154" y="41"/>
                </a:lnTo>
                <a:lnTo>
                  <a:pt x="154" y="53"/>
                </a:lnTo>
                <a:lnTo>
                  <a:pt x="154" y="62"/>
                </a:lnTo>
                <a:lnTo>
                  <a:pt x="154" y="62"/>
                </a:lnTo>
                <a:lnTo>
                  <a:pt x="154" y="62"/>
                </a:lnTo>
                <a:lnTo>
                  <a:pt x="154" y="62"/>
                </a:lnTo>
                <a:lnTo>
                  <a:pt x="157" y="68"/>
                </a:lnTo>
                <a:lnTo>
                  <a:pt x="158" y="75"/>
                </a:lnTo>
                <a:lnTo>
                  <a:pt x="157" y="80"/>
                </a:lnTo>
                <a:lnTo>
                  <a:pt x="155" y="87"/>
                </a:lnTo>
                <a:lnTo>
                  <a:pt x="155" y="87"/>
                </a:lnTo>
                <a:lnTo>
                  <a:pt x="153" y="93"/>
                </a:lnTo>
                <a:lnTo>
                  <a:pt x="147" y="98"/>
                </a:lnTo>
                <a:lnTo>
                  <a:pt x="147" y="98"/>
                </a:lnTo>
                <a:lnTo>
                  <a:pt x="143" y="107"/>
                </a:lnTo>
                <a:lnTo>
                  <a:pt x="139" y="116"/>
                </a:lnTo>
                <a:lnTo>
                  <a:pt x="134" y="123"/>
                </a:lnTo>
                <a:lnTo>
                  <a:pt x="131" y="129"/>
                </a:lnTo>
                <a:lnTo>
                  <a:pt x="131" y="129"/>
                </a:lnTo>
                <a:lnTo>
                  <a:pt x="132" y="135"/>
                </a:lnTo>
                <a:lnTo>
                  <a:pt x="132" y="135"/>
                </a:lnTo>
                <a:lnTo>
                  <a:pt x="140" y="138"/>
                </a:lnTo>
                <a:lnTo>
                  <a:pt x="151" y="142"/>
                </a:lnTo>
                <a:lnTo>
                  <a:pt x="165" y="147"/>
                </a:lnTo>
                <a:lnTo>
                  <a:pt x="178" y="156"/>
                </a:lnTo>
                <a:lnTo>
                  <a:pt x="190" y="165"/>
                </a:lnTo>
                <a:lnTo>
                  <a:pt x="201" y="175"/>
                </a:lnTo>
                <a:lnTo>
                  <a:pt x="205" y="180"/>
                </a:lnTo>
                <a:lnTo>
                  <a:pt x="208" y="187"/>
                </a:lnTo>
                <a:lnTo>
                  <a:pt x="209" y="192"/>
                </a:lnTo>
                <a:lnTo>
                  <a:pt x="211" y="197"/>
                </a:lnTo>
                <a:lnTo>
                  <a:pt x="211" y="203"/>
                </a:lnTo>
                <a:close/>
                <a:moveTo>
                  <a:pt x="12" y="192"/>
                </a:moveTo>
                <a:lnTo>
                  <a:pt x="199" y="192"/>
                </a:lnTo>
                <a:lnTo>
                  <a:pt x="199" y="192"/>
                </a:lnTo>
                <a:lnTo>
                  <a:pt x="196" y="185"/>
                </a:lnTo>
                <a:lnTo>
                  <a:pt x="189" y="179"/>
                </a:lnTo>
                <a:lnTo>
                  <a:pt x="181" y="172"/>
                </a:lnTo>
                <a:lnTo>
                  <a:pt x="170" y="164"/>
                </a:lnTo>
                <a:lnTo>
                  <a:pt x="170" y="164"/>
                </a:lnTo>
                <a:lnTo>
                  <a:pt x="158" y="157"/>
                </a:lnTo>
                <a:lnTo>
                  <a:pt x="146" y="152"/>
                </a:lnTo>
                <a:lnTo>
                  <a:pt x="136" y="147"/>
                </a:lnTo>
                <a:lnTo>
                  <a:pt x="130" y="146"/>
                </a:lnTo>
                <a:lnTo>
                  <a:pt x="130" y="146"/>
                </a:lnTo>
                <a:lnTo>
                  <a:pt x="127" y="145"/>
                </a:lnTo>
                <a:lnTo>
                  <a:pt x="124" y="143"/>
                </a:lnTo>
                <a:lnTo>
                  <a:pt x="122" y="138"/>
                </a:lnTo>
                <a:lnTo>
                  <a:pt x="120" y="131"/>
                </a:lnTo>
                <a:lnTo>
                  <a:pt x="120" y="126"/>
                </a:lnTo>
                <a:lnTo>
                  <a:pt x="120" y="125"/>
                </a:lnTo>
                <a:lnTo>
                  <a:pt x="122" y="122"/>
                </a:lnTo>
                <a:lnTo>
                  <a:pt x="122" y="122"/>
                </a:lnTo>
                <a:lnTo>
                  <a:pt x="128" y="114"/>
                </a:lnTo>
                <a:lnTo>
                  <a:pt x="134" y="104"/>
                </a:lnTo>
                <a:lnTo>
                  <a:pt x="136" y="98"/>
                </a:lnTo>
                <a:lnTo>
                  <a:pt x="138" y="92"/>
                </a:lnTo>
                <a:lnTo>
                  <a:pt x="138" y="87"/>
                </a:lnTo>
                <a:lnTo>
                  <a:pt x="143" y="87"/>
                </a:lnTo>
                <a:lnTo>
                  <a:pt x="143" y="87"/>
                </a:lnTo>
                <a:lnTo>
                  <a:pt x="145" y="85"/>
                </a:lnTo>
                <a:lnTo>
                  <a:pt x="146" y="81"/>
                </a:lnTo>
                <a:lnTo>
                  <a:pt x="146" y="81"/>
                </a:lnTo>
                <a:lnTo>
                  <a:pt x="147" y="73"/>
                </a:lnTo>
                <a:lnTo>
                  <a:pt x="146" y="71"/>
                </a:lnTo>
                <a:lnTo>
                  <a:pt x="145" y="69"/>
                </a:lnTo>
                <a:lnTo>
                  <a:pt x="142" y="68"/>
                </a:lnTo>
                <a:lnTo>
                  <a:pt x="143" y="65"/>
                </a:lnTo>
                <a:lnTo>
                  <a:pt x="143" y="65"/>
                </a:lnTo>
                <a:lnTo>
                  <a:pt x="143" y="61"/>
                </a:lnTo>
                <a:lnTo>
                  <a:pt x="143" y="61"/>
                </a:lnTo>
                <a:lnTo>
                  <a:pt x="143" y="53"/>
                </a:lnTo>
                <a:lnTo>
                  <a:pt x="143" y="42"/>
                </a:lnTo>
                <a:lnTo>
                  <a:pt x="140" y="31"/>
                </a:lnTo>
                <a:lnTo>
                  <a:pt x="139" y="26"/>
                </a:lnTo>
                <a:lnTo>
                  <a:pt x="135" y="21"/>
                </a:lnTo>
                <a:lnTo>
                  <a:pt x="135" y="21"/>
                </a:lnTo>
                <a:lnTo>
                  <a:pt x="130" y="17"/>
                </a:lnTo>
                <a:lnTo>
                  <a:pt x="123" y="14"/>
                </a:lnTo>
                <a:lnTo>
                  <a:pt x="115" y="11"/>
                </a:lnTo>
                <a:lnTo>
                  <a:pt x="105" y="11"/>
                </a:lnTo>
                <a:lnTo>
                  <a:pt x="105" y="11"/>
                </a:lnTo>
                <a:lnTo>
                  <a:pt x="96" y="11"/>
                </a:lnTo>
                <a:lnTo>
                  <a:pt x="88" y="14"/>
                </a:lnTo>
                <a:lnTo>
                  <a:pt x="81" y="17"/>
                </a:lnTo>
                <a:lnTo>
                  <a:pt x="76" y="21"/>
                </a:lnTo>
                <a:lnTo>
                  <a:pt x="76" y="21"/>
                </a:lnTo>
                <a:lnTo>
                  <a:pt x="72" y="26"/>
                </a:lnTo>
                <a:lnTo>
                  <a:pt x="70" y="31"/>
                </a:lnTo>
                <a:lnTo>
                  <a:pt x="68" y="42"/>
                </a:lnTo>
                <a:lnTo>
                  <a:pt x="68" y="53"/>
                </a:lnTo>
                <a:lnTo>
                  <a:pt x="68" y="61"/>
                </a:lnTo>
                <a:lnTo>
                  <a:pt x="68" y="61"/>
                </a:lnTo>
                <a:lnTo>
                  <a:pt x="68" y="65"/>
                </a:lnTo>
                <a:lnTo>
                  <a:pt x="69" y="68"/>
                </a:lnTo>
                <a:lnTo>
                  <a:pt x="66" y="69"/>
                </a:lnTo>
                <a:lnTo>
                  <a:pt x="66" y="69"/>
                </a:lnTo>
                <a:lnTo>
                  <a:pt x="65" y="71"/>
                </a:lnTo>
                <a:lnTo>
                  <a:pt x="64" y="73"/>
                </a:lnTo>
                <a:lnTo>
                  <a:pt x="65" y="81"/>
                </a:lnTo>
                <a:lnTo>
                  <a:pt x="65" y="81"/>
                </a:lnTo>
                <a:lnTo>
                  <a:pt x="66" y="85"/>
                </a:lnTo>
                <a:lnTo>
                  <a:pt x="68" y="87"/>
                </a:lnTo>
                <a:lnTo>
                  <a:pt x="73" y="87"/>
                </a:lnTo>
                <a:lnTo>
                  <a:pt x="73" y="92"/>
                </a:lnTo>
                <a:lnTo>
                  <a:pt x="73" y="92"/>
                </a:lnTo>
                <a:lnTo>
                  <a:pt x="74" y="98"/>
                </a:lnTo>
                <a:lnTo>
                  <a:pt x="77" y="104"/>
                </a:lnTo>
                <a:lnTo>
                  <a:pt x="82" y="114"/>
                </a:lnTo>
                <a:lnTo>
                  <a:pt x="89" y="122"/>
                </a:lnTo>
                <a:lnTo>
                  <a:pt x="91" y="125"/>
                </a:lnTo>
                <a:lnTo>
                  <a:pt x="91" y="126"/>
                </a:lnTo>
                <a:lnTo>
                  <a:pt x="91" y="126"/>
                </a:lnTo>
                <a:lnTo>
                  <a:pt x="91" y="131"/>
                </a:lnTo>
                <a:lnTo>
                  <a:pt x="89" y="138"/>
                </a:lnTo>
                <a:lnTo>
                  <a:pt x="86" y="143"/>
                </a:lnTo>
                <a:lnTo>
                  <a:pt x="84" y="145"/>
                </a:lnTo>
                <a:lnTo>
                  <a:pt x="81" y="146"/>
                </a:lnTo>
                <a:lnTo>
                  <a:pt x="81" y="146"/>
                </a:lnTo>
                <a:lnTo>
                  <a:pt x="74" y="147"/>
                </a:lnTo>
                <a:lnTo>
                  <a:pt x="65" y="152"/>
                </a:lnTo>
                <a:lnTo>
                  <a:pt x="53" y="157"/>
                </a:lnTo>
                <a:lnTo>
                  <a:pt x="41" y="164"/>
                </a:lnTo>
                <a:lnTo>
                  <a:pt x="41" y="164"/>
                </a:lnTo>
                <a:lnTo>
                  <a:pt x="30" y="172"/>
                </a:lnTo>
                <a:lnTo>
                  <a:pt x="22" y="179"/>
                </a:lnTo>
                <a:lnTo>
                  <a:pt x="15" y="185"/>
                </a:lnTo>
                <a:lnTo>
                  <a:pt x="12" y="192"/>
                </a:lnTo>
                <a:lnTo>
                  <a:pt x="12" y="1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9" name="Freeform 176"/>
          <p:cNvSpPr>
            <a:spLocks noEditPoints="1"/>
          </p:cNvSpPr>
          <p:nvPr/>
        </p:nvSpPr>
        <p:spPr bwMode="auto">
          <a:xfrm>
            <a:off x="3700832" y="952483"/>
            <a:ext cx="253681" cy="344743"/>
          </a:xfrm>
          <a:custGeom>
            <a:avLst/>
            <a:gdLst/>
            <a:ahLst/>
            <a:cxnLst>
              <a:cxn ang="0">
                <a:pos x="77" y="219"/>
              </a:cxn>
              <a:cxn ang="0">
                <a:pos x="63" y="203"/>
              </a:cxn>
              <a:cxn ang="0">
                <a:pos x="37" y="165"/>
              </a:cxn>
              <a:cxn ang="0">
                <a:pos x="12" y="120"/>
              </a:cxn>
              <a:cxn ang="0">
                <a:pos x="4" y="99"/>
              </a:cxn>
              <a:cxn ang="0">
                <a:pos x="0" y="81"/>
              </a:cxn>
              <a:cxn ang="0">
                <a:pos x="1" y="73"/>
              </a:cxn>
              <a:cxn ang="0">
                <a:pos x="6" y="50"/>
              </a:cxn>
              <a:cxn ang="0">
                <a:pos x="24" y="24"/>
              </a:cxn>
              <a:cxn ang="0">
                <a:pos x="50" y="7"/>
              </a:cxn>
              <a:cxn ang="0">
                <a:pos x="73" y="0"/>
              </a:cxn>
              <a:cxn ang="0">
                <a:pos x="81" y="0"/>
              </a:cxn>
              <a:cxn ang="0">
                <a:pos x="97" y="1"/>
              </a:cxn>
              <a:cxn ang="0">
                <a:pos x="127" y="14"/>
              </a:cxn>
              <a:cxn ang="0">
                <a:pos x="148" y="35"/>
              </a:cxn>
              <a:cxn ang="0">
                <a:pos x="160" y="65"/>
              </a:cxn>
              <a:cxn ang="0">
                <a:pos x="162" y="81"/>
              </a:cxn>
              <a:cxn ang="0">
                <a:pos x="162" y="89"/>
              </a:cxn>
              <a:cxn ang="0">
                <a:pos x="155" y="109"/>
              </a:cxn>
              <a:cxn ang="0">
                <a:pos x="139" y="143"/>
              </a:cxn>
              <a:cxn ang="0">
                <a:pos x="112" y="185"/>
              </a:cxn>
              <a:cxn ang="0">
                <a:pos x="85" y="219"/>
              </a:cxn>
              <a:cxn ang="0">
                <a:pos x="81" y="11"/>
              </a:cxn>
              <a:cxn ang="0">
                <a:pos x="67" y="12"/>
              </a:cxn>
              <a:cxn ang="0">
                <a:pos x="41" y="23"/>
              </a:cxn>
              <a:cxn ang="0">
                <a:pos x="23" y="42"/>
              </a:cxn>
              <a:cxn ang="0">
                <a:pos x="12" y="66"/>
              </a:cxn>
              <a:cxn ang="0">
                <a:pos x="10" y="81"/>
              </a:cxn>
              <a:cxn ang="0">
                <a:pos x="13" y="96"/>
              </a:cxn>
              <a:cxn ang="0">
                <a:pos x="29" y="131"/>
              </a:cxn>
              <a:cxn ang="0">
                <a:pos x="63" y="184"/>
              </a:cxn>
              <a:cxn ang="0">
                <a:pos x="81" y="208"/>
              </a:cxn>
              <a:cxn ang="0">
                <a:pos x="123" y="150"/>
              </a:cxn>
              <a:cxn ang="0">
                <a:pos x="143" y="112"/>
              </a:cxn>
              <a:cxn ang="0">
                <a:pos x="151" y="88"/>
              </a:cxn>
              <a:cxn ang="0">
                <a:pos x="151" y="81"/>
              </a:cxn>
              <a:cxn ang="0">
                <a:pos x="145" y="54"/>
              </a:cxn>
              <a:cxn ang="0">
                <a:pos x="131" y="31"/>
              </a:cxn>
              <a:cxn ang="0">
                <a:pos x="109" y="16"/>
              </a:cxn>
              <a:cxn ang="0">
                <a:pos x="81" y="11"/>
              </a:cxn>
            </a:cxnLst>
            <a:rect l="0" t="0" r="r" b="b"/>
            <a:pathLst>
              <a:path w="162" h="224">
                <a:moveTo>
                  <a:pt x="81" y="224"/>
                </a:moveTo>
                <a:lnTo>
                  <a:pt x="77" y="219"/>
                </a:lnTo>
                <a:lnTo>
                  <a:pt x="77" y="219"/>
                </a:lnTo>
                <a:lnTo>
                  <a:pt x="63" y="203"/>
                </a:lnTo>
                <a:lnTo>
                  <a:pt x="51" y="185"/>
                </a:lnTo>
                <a:lnTo>
                  <a:pt x="37" y="165"/>
                </a:lnTo>
                <a:lnTo>
                  <a:pt x="24" y="143"/>
                </a:lnTo>
                <a:lnTo>
                  <a:pt x="12" y="120"/>
                </a:lnTo>
                <a:lnTo>
                  <a:pt x="6" y="109"/>
                </a:lnTo>
                <a:lnTo>
                  <a:pt x="4" y="99"/>
                </a:lnTo>
                <a:lnTo>
                  <a:pt x="1" y="89"/>
                </a:lnTo>
                <a:lnTo>
                  <a:pt x="0" y="81"/>
                </a:lnTo>
                <a:lnTo>
                  <a:pt x="0" y="81"/>
                </a:lnTo>
                <a:lnTo>
                  <a:pt x="1" y="73"/>
                </a:lnTo>
                <a:lnTo>
                  <a:pt x="2" y="65"/>
                </a:lnTo>
                <a:lnTo>
                  <a:pt x="6" y="50"/>
                </a:lnTo>
                <a:lnTo>
                  <a:pt x="14" y="35"/>
                </a:lnTo>
                <a:lnTo>
                  <a:pt x="24" y="24"/>
                </a:lnTo>
                <a:lnTo>
                  <a:pt x="36" y="14"/>
                </a:lnTo>
                <a:lnTo>
                  <a:pt x="50" y="7"/>
                </a:lnTo>
                <a:lnTo>
                  <a:pt x="64" y="1"/>
                </a:lnTo>
                <a:lnTo>
                  <a:pt x="73" y="0"/>
                </a:lnTo>
                <a:lnTo>
                  <a:pt x="81" y="0"/>
                </a:lnTo>
                <a:lnTo>
                  <a:pt x="81" y="0"/>
                </a:lnTo>
                <a:lnTo>
                  <a:pt x="89" y="0"/>
                </a:lnTo>
                <a:lnTo>
                  <a:pt x="97" y="1"/>
                </a:lnTo>
                <a:lnTo>
                  <a:pt x="113" y="7"/>
                </a:lnTo>
                <a:lnTo>
                  <a:pt x="127" y="14"/>
                </a:lnTo>
                <a:lnTo>
                  <a:pt x="139" y="24"/>
                </a:lnTo>
                <a:lnTo>
                  <a:pt x="148" y="35"/>
                </a:lnTo>
                <a:lnTo>
                  <a:pt x="156" y="50"/>
                </a:lnTo>
                <a:lnTo>
                  <a:pt x="160" y="65"/>
                </a:lnTo>
                <a:lnTo>
                  <a:pt x="162" y="73"/>
                </a:lnTo>
                <a:lnTo>
                  <a:pt x="162" y="81"/>
                </a:lnTo>
                <a:lnTo>
                  <a:pt x="162" y="81"/>
                </a:lnTo>
                <a:lnTo>
                  <a:pt x="162" y="89"/>
                </a:lnTo>
                <a:lnTo>
                  <a:pt x="159" y="99"/>
                </a:lnTo>
                <a:lnTo>
                  <a:pt x="155" y="109"/>
                </a:lnTo>
                <a:lnTo>
                  <a:pt x="151" y="120"/>
                </a:lnTo>
                <a:lnTo>
                  <a:pt x="139" y="143"/>
                </a:lnTo>
                <a:lnTo>
                  <a:pt x="125" y="165"/>
                </a:lnTo>
                <a:lnTo>
                  <a:pt x="112" y="185"/>
                </a:lnTo>
                <a:lnTo>
                  <a:pt x="98" y="203"/>
                </a:lnTo>
                <a:lnTo>
                  <a:pt x="85" y="219"/>
                </a:lnTo>
                <a:lnTo>
                  <a:pt x="81" y="224"/>
                </a:lnTo>
                <a:close/>
                <a:moveTo>
                  <a:pt x="81" y="11"/>
                </a:moveTo>
                <a:lnTo>
                  <a:pt x="81" y="11"/>
                </a:lnTo>
                <a:lnTo>
                  <a:pt x="67" y="12"/>
                </a:lnTo>
                <a:lnTo>
                  <a:pt x="54" y="16"/>
                </a:lnTo>
                <a:lnTo>
                  <a:pt x="41" y="23"/>
                </a:lnTo>
                <a:lnTo>
                  <a:pt x="32" y="31"/>
                </a:lnTo>
                <a:lnTo>
                  <a:pt x="23" y="42"/>
                </a:lnTo>
                <a:lnTo>
                  <a:pt x="16" y="54"/>
                </a:lnTo>
                <a:lnTo>
                  <a:pt x="12" y="66"/>
                </a:lnTo>
                <a:lnTo>
                  <a:pt x="10" y="81"/>
                </a:lnTo>
                <a:lnTo>
                  <a:pt x="10" y="81"/>
                </a:lnTo>
                <a:lnTo>
                  <a:pt x="12" y="88"/>
                </a:lnTo>
                <a:lnTo>
                  <a:pt x="13" y="96"/>
                </a:lnTo>
                <a:lnTo>
                  <a:pt x="20" y="112"/>
                </a:lnTo>
                <a:lnTo>
                  <a:pt x="29" y="131"/>
                </a:lnTo>
                <a:lnTo>
                  <a:pt x="40" y="150"/>
                </a:lnTo>
                <a:lnTo>
                  <a:pt x="63" y="184"/>
                </a:lnTo>
                <a:lnTo>
                  <a:pt x="81" y="208"/>
                </a:lnTo>
                <a:lnTo>
                  <a:pt x="81" y="208"/>
                </a:lnTo>
                <a:lnTo>
                  <a:pt x="98" y="184"/>
                </a:lnTo>
                <a:lnTo>
                  <a:pt x="123" y="150"/>
                </a:lnTo>
                <a:lnTo>
                  <a:pt x="133" y="131"/>
                </a:lnTo>
                <a:lnTo>
                  <a:pt x="143" y="112"/>
                </a:lnTo>
                <a:lnTo>
                  <a:pt x="150" y="96"/>
                </a:lnTo>
                <a:lnTo>
                  <a:pt x="151" y="88"/>
                </a:lnTo>
                <a:lnTo>
                  <a:pt x="151" y="81"/>
                </a:lnTo>
                <a:lnTo>
                  <a:pt x="151" y="81"/>
                </a:lnTo>
                <a:lnTo>
                  <a:pt x="150" y="66"/>
                </a:lnTo>
                <a:lnTo>
                  <a:pt x="145" y="54"/>
                </a:lnTo>
                <a:lnTo>
                  <a:pt x="139" y="42"/>
                </a:lnTo>
                <a:lnTo>
                  <a:pt x="131" y="31"/>
                </a:lnTo>
                <a:lnTo>
                  <a:pt x="120" y="23"/>
                </a:lnTo>
                <a:lnTo>
                  <a:pt x="109" y="16"/>
                </a:lnTo>
                <a:lnTo>
                  <a:pt x="96" y="12"/>
                </a:lnTo>
                <a:lnTo>
                  <a:pt x="81" y="11"/>
                </a:lnTo>
                <a:lnTo>
                  <a:pt x="81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0" name="Freeform 177"/>
          <p:cNvSpPr>
            <a:spLocks noEditPoints="1"/>
          </p:cNvSpPr>
          <p:nvPr/>
        </p:nvSpPr>
        <p:spPr bwMode="auto">
          <a:xfrm>
            <a:off x="3766600" y="1016835"/>
            <a:ext cx="126843" cy="124108"/>
          </a:xfrm>
          <a:custGeom>
            <a:avLst/>
            <a:gdLst/>
            <a:ahLst/>
            <a:cxnLst>
              <a:cxn ang="0">
                <a:pos x="41" y="81"/>
              </a:cxn>
              <a:cxn ang="0">
                <a:pos x="26" y="78"/>
              </a:cxn>
              <a:cxn ang="0">
                <a:pos x="12" y="68"/>
              </a:cxn>
              <a:cxn ang="0">
                <a:pos x="4" y="56"/>
              </a:cxn>
              <a:cxn ang="0">
                <a:pos x="0" y="40"/>
              </a:cxn>
              <a:cxn ang="0">
                <a:pos x="1" y="32"/>
              </a:cxn>
              <a:cxn ang="0">
                <a:pos x="8" y="17"/>
              </a:cxn>
              <a:cxn ang="0">
                <a:pos x="19" y="6"/>
              </a:cxn>
              <a:cxn ang="0">
                <a:pos x="33" y="1"/>
              </a:cxn>
              <a:cxn ang="0">
                <a:pos x="41" y="0"/>
              </a:cxn>
              <a:cxn ang="0">
                <a:pos x="57" y="2"/>
              </a:cxn>
              <a:cxn ang="0">
                <a:pos x="70" y="12"/>
              </a:cxn>
              <a:cxn ang="0">
                <a:pos x="78" y="24"/>
              </a:cxn>
              <a:cxn ang="0">
                <a:pos x="81" y="40"/>
              </a:cxn>
              <a:cxn ang="0">
                <a:pos x="81" y="48"/>
              </a:cxn>
              <a:cxn ang="0">
                <a:pos x="74" y="63"/>
              </a:cxn>
              <a:cxn ang="0">
                <a:pos x="64" y="74"/>
              </a:cxn>
              <a:cxn ang="0">
                <a:pos x="49" y="79"/>
              </a:cxn>
              <a:cxn ang="0">
                <a:pos x="41" y="81"/>
              </a:cxn>
              <a:cxn ang="0">
                <a:pos x="41" y="5"/>
              </a:cxn>
              <a:cxn ang="0">
                <a:pos x="27" y="8"/>
              </a:cxn>
              <a:cxn ang="0">
                <a:pos x="16" y="16"/>
              </a:cxn>
              <a:cxn ang="0">
                <a:pos x="8" y="27"/>
              </a:cxn>
              <a:cxn ang="0">
                <a:pos x="6" y="40"/>
              </a:cxn>
              <a:cxn ang="0">
                <a:pos x="7" y="47"/>
              </a:cxn>
              <a:cxn ang="0">
                <a:pos x="12" y="59"/>
              </a:cxn>
              <a:cxn ang="0">
                <a:pos x="22" y="70"/>
              </a:cxn>
              <a:cxn ang="0">
                <a:pos x="34" y="74"/>
              </a:cxn>
              <a:cxn ang="0">
                <a:pos x="41" y="75"/>
              </a:cxn>
              <a:cxn ang="0">
                <a:pos x="54" y="73"/>
              </a:cxn>
              <a:cxn ang="0">
                <a:pos x="66" y="64"/>
              </a:cxn>
              <a:cxn ang="0">
                <a:pos x="73" y="54"/>
              </a:cxn>
              <a:cxn ang="0">
                <a:pos x="76" y="40"/>
              </a:cxn>
              <a:cxn ang="0">
                <a:pos x="76" y="33"/>
              </a:cxn>
              <a:cxn ang="0">
                <a:pos x="70" y="20"/>
              </a:cxn>
              <a:cxn ang="0">
                <a:pos x="61" y="10"/>
              </a:cxn>
              <a:cxn ang="0">
                <a:pos x="49" y="5"/>
              </a:cxn>
              <a:cxn ang="0">
                <a:pos x="41" y="5"/>
              </a:cxn>
            </a:cxnLst>
            <a:rect l="0" t="0" r="r" b="b"/>
            <a:pathLst>
              <a:path w="81" h="81">
                <a:moveTo>
                  <a:pt x="41" y="81"/>
                </a:moveTo>
                <a:lnTo>
                  <a:pt x="41" y="81"/>
                </a:lnTo>
                <a:lnTo>
                  <a:pt x="33" y="79"/>
                </a:lnTo>
                <a:lnTo>
                  <a:pt x="26" y="78"/>
                </a:lnTo>
                <a:lnTo>
                  <a:pt x="19" y="74"/>
                </a:lnTo>
                <a:lnTo>
                  <a:pt x="12" y="68"/>
                </a:lnTo>
                <a:lnTo>
                  <a:pt x="8" y="63"/>
                </a:lnTo>
                <a:lnTo>
                  <a:pt x="4" y="56"/>
                </a:lnTo>
                <a:lnTo>
                  <a:pt x="1" y="48"/>
                </a:lnTo>
                <a:lnTo>
                  <a:pt x="0" y="40"/>
                </a:lnTo>
                <a:lnTo>
                  <a:pt x="0" y="40"/>
                </a:lnTo>
                <a:lnTo>
                  <a:pt x="1" y="32"/>
                </a:lnTo>
                <a:lnTo>
                  <a:pt x="4" y="24"/>
                </a:lnTo>
                <a:lnTo>
                  <a:pt x="8" y="17"/>
                </a:lnTo>
                <a:lnTo>
                  <a:pt x="12" y="12"/>
                </a:lnTo>
                <a:lnTo>
                  <a:pt x="19" y="6"/>
                </a:lnTo>
                <a:lnTo>
                  <a:pt x="26" y="2"/>
                </a:lnTo>
                <a:lnTo>
                  <a:pt x="33" y="1"/>
                </a:lnTo>
                <a:lnTo>
                  <a:pt x="41" y="0"/>
                </a:lnTo>
                <a:lnTo>
                  <a:pt x="41" y="0"/>
                </a:lnTo>
                <a:lnTo>
                  <a:pt x="49" y="1"/>
                </a:lnTo>
                <a:lnTo>
                  <a:pt x="57" y="2"/>
                </a:lnTo>
                <a:lnTo>
                  <a:pt x="64" y="6"/>
                </a:lnTo>
                <a:lnTo>
                  <a:pt x="70" y="12"/>
                </a:lnTo>
                <a:lnTo>
                  <a:pt x="74" y="17"/>
                </a:lnTo>
                <a:lnTo>
                  <a:pt x="78" y="24"/>
                </a:lnTo>
                <a:lnTo>
                  <a:pt x="81" y="32"/>
                </a:lnTo>
                <a:lnTo>
                  <a:pt x="81" y="40"/>
                </a:lnTo>
                <a:lnTo>
                  <a:pt x="81" y="40"/>
                </a:lnTo>
                <a:lnTo>
                  <a:pt x="81" y="48"/>
                </a:lnTo>
                <a:lnTo>
                  <a:pt x="78" y="56"/>
                </a:lnTo>
                <a:lnTo>
                  <a:pt x="74" y="63"/>
                </a:lnTo>
                <a:lnTo>
                  <a:pt x="70" y="68"/>
                </a:lnTo>
                <a:lnTo>
                  <a:pt x="64" y="74"/>
                </a:lnTo>
                <a:lnTo>
                  <a:pt x="57" y="78"/>
                </a:lnTo>
                <a:lnTo>
                  <a:pt x="49" y="79"/>
                </a:lnTo>
                <a:lnTo>
                  <a:pt x="41" y="81"/>
                </a:lnTo>
                <a:lnTo>
                  <a:pt x="41" y="81"/>
                </a:lnTo>
                <a:close/>
                <a:moveTo>
                  <a:pt x="41" y="5"/>
                </a:moveTo>
                <a:lnTo>
                  <a:pt x="41" y="5"/>
                </a:lnTo>
                <a:lnTo>
                  <a:pt x="34" y="5"/>
                </a:lnTo>
                <a:lnTo>
                  <a:pt x="27" y="8"/>
                </a:lnTo>
                <a:lnTo>
                  <a:pt x="22" y="10"/>
                </a:lnTo>
                <a:lnTo>
                  <a:pt x="16" y="16"/>
                </a:lnTo>
                <a:lnTo>
                  <a:pt x="12" y="20"/>
                </a:lnTo>
                <a:lnTo>
                  <a:pt x="8" y="27"/>
                </a:lnTo>
                <a:lnTo>
                  <a:pt x="7" y="33"/>
                </a:lnTo>
                <a:lnTo>
                  <a:pt x="6" y="40"/>
                </a:lnTo>
                <a:lnTo>
                  <a:pt x="6" y="40"/>
                </a:lnTo>
                <a:lnTo>
                  <a:pt x="7" y="47"/>
                </a:lnTo>
                <a:lnTo>
                  <a:pt x="8" y="54"/>
                </a:lnTo>
                <a:lnTo>
                  <a:pt x="12" y="59"/>
                </a:lnTo>
                <a:lnTo>
                  <a:pt x="16" y="64"/>
                </a:lnTo>
                <a:lnTo>
                  <a:pt x="22" y="70"/>
                </a:lnTo>
                <a:lnTo>
                  <a:pt x="27" y="73"/>
                </a:lnTo>
                <a:lnTo>
                  <a:pt x="34" y="74"/>
                </a:lnTo>
                <a:lnTo>
                  <a:pt x="41" y="75"/>
                </a:lnTo>
                <a:lnTo>
                  <a:pt x="41" y="75"/>
                </a:lnTo>
                <a:lnTo>
                  <a:pt x="49" y="74"/>
                </a:lnTo>
                <a:lnTo>
                  <a:pt x="54" y="73"/>
                </a:lnTo>
                <a:lnTo>
                  <a:pt x="61" y="70"/>
                </a:lnTo>
                <a:lnTo>
                  <a:pt x="66" y="64"/>
                </a:lnTo>
                <a:lnTo>
                  <a:pt x="70" y="59"/>
                </a:lnTo>
                <a:lnTo>
                  <a:pt x="73" y="54"/>
                </a:lnTo>
                <a:lnTo>
                  <a:pt x="76" y="47"/>
                </a:lnTo>
                <a:lnTo>
                  <a:pt x="76" y="40"/>
                </a:lnTo>
                <a:lnTo>
                  <a:pt x="76" y="40"/>
                </a:lnTo>
                <a:lnTo>
                  <a:pt x="76" y="33"/>
                </a:lnTo>
                <a:lnTo>
                  <a:pt x="73" y="27"/>
                </a:lnTo>
                <a:lnTo>
                  <a:pt x="70" y="20"/>
                </a:lnTo>
                <a:lnTo>
                  <a:pt x="66" y="16"/>
                </a:lnTo>
                <a:lnTo>
                  <a:pt x="61" y="10"/>
                </a:lnTo>
                <a:lnTo>
                  <a:pt x="54" y="8"/>
                </a:lnTo>
                <a:lnTo>
                  <a:pt x="49" y="5"/>
                </a:lnTo>
                <a:lnTo>
                  <a:pt x="41" y="5"/>
                </a:lnTo>
                <a:lnTo>
                  <a:pt x="41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1" name="Freeform 178"/>
          <p:cNvSpPr/>
          <p:nvPr/>
        </p:nvSpPr>
        <p:spPr bwMode="auto">
          <a:xfrm>
            <a:off x="3696134" y="1251260"/>
            <a:ext cx="263077" cy="87336"/>
          </a:xfrm>
          <a:custGeom>
            <a:avLst/>
            <a:gdLst/>
            <a:ahLst/>
            <a:cxnLst>
              <a:cxn ang="0">
                <a:pos x="124" y="6"/>
              </a:cxn>
              <a:cxn ang="0">
                <a:pos x="140" y="10"/>
              </a:cxn>
              <a:cxn ang="0">
                <a:pos x="159" y="21"/>
              </a:cxn>
              <a:cxn ang="0">
                <a:pos x="162" y="27"/>
              </a:cxn>
              <a:cxn ang="0">
                <a:pos x="161" y="31"/>
              </a:cxn>
              <a:cxn ang="0">
                <a:pos x="150" y="39"/>
              </a:cxn>
              <a:cxn ang="0">
                <a:pos x="130" y="47"/>
              </a:cxn>
              <a:cxn ang="0">
                <a:pos x="101" y="51"/>
              </a:cxn>
              <a:cxn ang="0">
                <a:pos x="84" y="51"/>
              </a:cxn>
              <a:cxn ang="0">
                <a:pos x="53" y="48"/>
              </a:cxn>
              <a:cxn ang="0">
                <a:pos x="28" y="43"/>
              </a:cxn>
              <a:cxn ang="0">
                <a:pos x="12" y="35"/>
              </a:cxn>
              <a:cxn ang="0">
                <a:pos x="5" y="27"/>
              </a:cxn>
              <a:cxn ang="0">
                <a:pos x="7" y="24"/>
              </a:cxn>
              <a:cxn ang="0">
                <a:pos x="16" y="14"/>
              </a:cxn>
              <a:cxn ang="0">
                <a:pos x="44" y="6"/>
              </a:cxn>
              <a:cxn ang="0">
                <a:pos x="44" y="0"/>
              </a:cxn>
              <a:cxn ang="0">
                <a:pos x="13" y="10"/>
              </a:cxn>
              <a:cxn ang="0">
                <a:pos x="4" y="17"/>
              </a:cxn>
              <a:cxn ang="0">
                <a:pos x="0" y="27"/>
              </a:cxn>
              <a:cxn ang="0">
                <a:pos x="1" y="31"/>
              </a:cxn>
              <a:cxn ang="0">
                <a:pos x="8" y="39"/>
              </a:cxn>
              <a:cxn ang="0">
                <a:pos x="27" y="48"/>
              </a:cxn>
              <a:cxn ang="0">
                <a:pos x="54" y="55"/>
              </a:cxn>
              <a:cxn ang="0">
                <a:pos x="84" y="56"/>
              </a:cxn>
              <a:cxn ang="0">
                <a:pos x="100" y="56"/>
              </a:cxn>
              <a:cxn ang="0">
                <a:pos x="128" y="52"/>
              </a:cxn>
              <a:cxn ang="0">
                <a:pos x="153" y="44"/>
              </a:cxn>
              <a:cxn ang="0">
                <a:pos x="166" y="33"/>
              </a:cxn>
              <a:cxn ang="0">
                <a:pos x="167" y="27"/>
              </a:cxn>
              <a:cxn ang="0">
                <a:pos x="167" y="22"/>
              </a:cxn>
              <a:cxn ang="0">
                <a:pos x="161" y="13"/>
              </a:cxn>
              <a:cxn ang="0">
                <a:pos x="142" y="5"/>
              </a:cxn>
              <a:cxn ang="0">
                <a:pos x="124" y="0"/>
              </a:cxn>
            </a:cxnLst>
            <a:rect l="0" t="0" r="r" b="b"/>
            <a:pathLst>
              <a:path w="167" h="56">
                <a:moveTo>
                  <a:pt x="124" y="0"/>
                </a:moveTo>
                <a:lnTo>
                  <a:pt x="124" y="6"/>
                </a:lnTo>
                <a:lnTo>
                  <a:pt x="124" y="6"/>
                </a:lnTo>
                <a:lnTo>
                  <a:pt x="140" y="10"/>
                </a:lnTo>
                <a:lnTo>
                  <a:pt x="153" y="14"/>
                </a:lnTo>
                <a:lnTo>
                  <a:pt x="159" y="21"/>
                </a:lnTo>
                <a:lnTo>
                  <a:pt x="162" y="24"/>
                </a:lnTo>
                <a:lnTo>
                  <a:pt x="162" y="27"/>
                </a:lnTo>
                <a:lnTo>
                  <a:pt x="162" y="27"/>
                </a:lnTo>
                <a:lnTo>
                  <a:pt x="161" y="31"/>
                </a:lnTo>
                <a:lnTo>
                  <a:pt x="157" y="35"/>
                </a:lnTo>
                <a:lnTo>
                  <a:pt x="150" y="39"/>
                </a:lnTo>
                <a:lnTo>
                  <a:pt x="140" y="43"/>
                </a:lnTo>
                <a:lnTo>
                  <a:pt x="130" y="47"/>
                </a:lnTo>
                <a:lnTo>
                  <a:pt x="116" y="48"/>
                </a:lnTo>
                <a:lnTo>
                  <a:pt x="101" y="51"/>
                </a:lnTo>
                <a:lnTo>
                  <a:pt x="84" y="51"/>
                </a:lnTo>
                <a:lnTo>
                  <a:pt x="84" y="51"/>
                </a:lnTo>
                <a:lnTo>
                  <a:pt x="67" y="51"/>
                </a:lnTo>
                <a:lnTo>
                  <a:pt x="53" y="48"/>
                </a:lnTo>
                <a:lnTo>
                  <a:pt x="39" y="47"/>
                </a:lnTo>
                <a:lnTo>
                  <a:pt x="28" y="43"/>
                </a:lnTo>
                <a:lnTo>
                  <a:pt x="19" y="39"/>
                </a:lnTo>
                <a:lnTo>
                  <a:pt x="12" y="35"/>
                </a:lnTo>
                <a:lnTo>
                  <a:pt x="7" y="31"/>
                </a:lnTo>
                <a:lnTo>
                  <a:pt x="5" y="27"/>
                </a:lnTo>
                <a:lnTo>
                  <a:pt x="5" y="27"/>
                </a:lnTo>
                <a:lnTo>
                  <a:pt x="7" y="24"/>
                </a:lnTo>
                <a:lnTo>
                  <a:pt x="8" y="21"/>
                </a:lnTo>
                <a:lnTo>
                  <a:pt x="16" y="14"/>
                </a:lnTo>
                <a:lnTo>
                  <a:pt x="28" y="10"/>
                </a:lnTo>
                <a:lnTo>
                  <a:pt x="44" y="6"/>
                </a:lnTo>
                <a:lnTo>
                  <a:pt x="44" y="0"/>
                </a:lnTo>
                <a:lnTo>
                  <a:pt x="44" y="0"/>
                </a:lnTo>
                <a:lnTo>
                  <a:pt x="27" y="5"/>
                </a:lnTo>
                <a:lnTo>
                  <a:pt x="13" y="10"/>
                </a:lnTo>
                <a:lnTo>
                  <a:pt x="8" y="13"/>
                </a:lnTo>
                <a:lnTo>
                  <a:pt x="4" y="17"/>
                </a:lnTo>
                <a:lnTo>
                  <a:pt x="1" y="22"/>
                </a:lnTo>
                <a:lnTo>
                  <a:pt x="0" y="27"/>
                </a:lnTo>
                <a:lnTo>
                  <a:pt x="0" y="27"/>
                </a:lnTo>
                <a:lnTo>
                  <a:pt x="1" y="31"/>
                </a:lnTo>
                <a:lnTo>
                  <a:pt x="3" y="33"/>
                </a:lnTo>
                <a:lnTo>
                  <a:pt x="8" y="39"/>
                </a:lnTo>
                <a:lnTo>
                  <a:pt x="16" y="44"/>
                </a:lnTo>
                <a:lnTo>
                  <a:pt x="27" y="48"/>
                </a:lnTo>
                <a:lnTo>
                  <a:pt x="40" y="52"/>
                </a:lnTo>
                <a:lnTo>
                  <a:pt x="54" y="55"/>
                </a:lnTo>
                <a:lnTo>
                  <a:pt x="69" y="56"/>
                </a:lnTo>
                <a:lnTo>
                  <a:pt x="84" y="56"/>
                </a:lnTo>
                <a:lnTo>
                  <a:pt x="84" y="56"/>
                </a:lnTo>
                <a:lnTo>
                  <a:pt x="100" y="56"/>
                </a:lnTo>
                <a:lnTo>
                  <a:pt x="115" y="55"/>
                </a:lnTo>
                <a:lnTo>
                  <a:pt x="128" y="52"/>
                </a:lnTo>
                <a:lnTo>
                  <a:pt x="142" y="48"/>
                </a:lnTo>
                <a:lnTo>
                  <a:pt x="153" y="44"/>
                </a:lnTo>
                <a:lnTo>
                  <a:pt x="161" y="39"/>
                </a:lnTo>
                <a:lnTo>
                  <a:pt x="166" y="33"/>
                </a:lnTo>
                <a:lnTo>
                  <a:pt x="167" y="31"/>
                </a:lnTo>
                <a:lnTo>
                  <a:pt x="167" y="27"/>
                </a:lnTo>
                <a:lnTo>
                  <a:pt x="167" y="27"/>
                </a:lnTo>
                <a:lnTo>
                  <a:pt x="167" y="22"/>
                </a:lnTo>
                <a:lnTo>
                  <a:pt x="165" y="17"/>
                </a:lnTo>
                <a:lnTo>
                  <a:pt x="161" y="13"/>
                </a:lnTo>
                <a:lnTo>
                  <a:pt x="155" y="10"/>
                </a:lnTo>
                <a:lnTo>
                  <a:pt x="142" y="5"/>
                </a:lnTo>
                <a:lnTo>
                  <a:pt x="124" y="0"/>
                </a:lnTo>
                <a:lnTo>
                  <a:pt x="12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2" name="Freeform 179"/>
          <p:cNvSpPr>
            <a:spLocks noEditPoints="1"/>
          </p:cNvSpPr>
          <p:nvPr/>
        </p:nvSpPr>
        <p:spPr bwMode="auto">
          <a:xfrm>
            <a:off x="8638239" y="3485181"/>
            <a:ext cx="112748" cy="114915"/>
          </a:xfrm>
          <a:custGeom>
            <a:avLst/>
            <a:gdLst/>
            <a:ahLst/>
            <a:cxnLst>
              <a:cxn ang="0">
                <a:pos x="38" y="74"/>
              </a:cxn>
              <a:cxn ang="0">
                <a:pos x="23" y="72"/>
              </a:cxn>
              <a:cxn ang="0">
                <a:pos x="11" y="63"/>
              </a:cxn>
              <a:cxn ang="0">
                <a:pos x="3" y="51"/>
              </a:cxn>
              <a:cxn ang="0">
                <a:pos x="0" y="36"/>
              </a:cxn>
              <a:cxn ang="0">
                <a:pos x="0" y="30"/>
              </a:cxn>
              <a:cxn ang="0">
                <a:pos x="7" y="16"/>
              </a:cxn>
              <a:cxn ang="0">
                <a:pos x="16" y="5"/>
              </a:cxn>
              <a:cxn ang="0">
                <a:pos x="30" y="0"/>
              </a:cxn>
              <a:cxn ang="0">
                <a:pos x="38" y="0"/>
              </a:cxn>
              <a:cxn ang="0">
                <a:pos x="51" y="3"/>
              </a:cxn>
              <a:cxn ang="0">
                <a:pos x="63" y="11"/>
              </a:cxn>
              <a:cxn ang="0">
                <a:pos x="72" y="22"/>
              </a:cxn>
              <a:cxn ang="0">
                <a:pos x="74" y="36"/>
              </a:cxn>
              <a:cxn ang="0">
                <a:pos x="74" y="45"/>
              </a:cxn>
              <a:cxn ang="0">
                <a:pos x="67" y="58"/>
              </a:cxn>
              <a:cxn ang="0">
                <a:pos x="58" y="67"/>
              </a:cxn>
              <a:cxn ang="0">
                <a:pos x="45" y="73"/>
              </a:cxn>
              <a:cxn ang="0">
                <a:pos x="38" y="74"/>
              </a:cxn>
              <a:cxn ang="0">
                <a:pos x="38" y="5"/>
              </a:cxn>
              <a:cxn ang="0">
                <a:pos x="24" y="7"/>
              </a:cxn>
              <a:cxn ang="0">
                <a:pos x="15" y="15"/>
              </a:cxn>
              <a:cxn ang="0">
                <a:pos x="8" y="24"/>
              </a:cxn>
              <a:cxn ang="0">
                <a:pos x="5" y="36"/>
              </a:cxn>
              <a:cxn ang="0">
                <a:pos x="5" y="43"/>
              </a:cxn>
              <a:cxn ang="0">
                <a:pos x="11" y="54"/>
              </a:cxn>
              <a:cxn ang="0">
                <a:pos x="19" y="63"/>
              </a:cxn>
              <a:cxn ang="0">
                <a:pos x="31" y="67"/>
              </a:cxn>
              <a:cxn ang="0">
                <a:pos x="38" y="69"/>
              </a:cxn>
              <a:cxn ang="0">
                <a:pos x="50" y="66"/>
              </a:cxn>
              <a:cxn ang="0">
                <a:pos x="59" y="59"/>
              </a:cxn>
              <a:cxn ang="0">
                <a:pos x="66" y="49"/>
              </a:cxn>
              <a:cxn ang="0">
                <a:pos x="69" y="36"/>
              </a:cxn>
              <a:cxn ang="0">
                <a:pos x="69" y="30"/>
              </a:cxn>
              <a:cxn ang="0">
                <a:pos x="63" y="19"/>
              </a:cxn>
              <a:cxn ang="0">
                <a:pos x="55" y="11"/>
              </a:cxn>
              <a:cxn ang="0">
                <a:pos x="43" y="5"/>
              </a:cxn>
              <a:cxn ang="0">
                <a:pos x="38" y="5"/>
              </a:cxn>
            </a:cxnLst>
            <a:rect l="0" t="0" r="r" b="b"/>
            <a:pathLst>
              <a:path w="74" h="74">
                <a:moveTo>
                  <a:pt x="38" y="74"/>
                </a:moveTo>
                <a:lnTo>
                  <a:pt x="38" y="74"/>
                </a:lnTo>
                <a:lnTo>
                  <a:pt x="30" y="73"/>
                </a:lnTo>
                <a:lnTo>
                  <a:pt x="23" y="72"/>
                </a:lnTo>
                <a:lnTo>
                  <a:pt x="16" y="67"/>
                </a:lnTo>
                <a:lnTo>
                  <a:pt x="11" y="63"/>
                </a:lnTo>
                <a:lnTo>
                  <a:pt x="7" y="58"/>
                </a:lnTo>
                <a:lnTo>
                  <a:pt x="3" y="51"/>
                </a:lnTo>
                <a:lnTo>
                  <a:pt x="0" y="45"/>
                </a:lnTo>
                <a:lnTo>
                  <a:pt x="0" y="36"/>
                </a:lnTo>
                <a:lnTo>
                  <a:pt x="0" y="36"/>
                </a:lnTo>
                <a:lnTo>
                  <a:pt x="0" y="30"/>
                </a:lnTo>
                <a:lnTo>
                  <a:pt x="3" y="22"/>
                </a:lnTo>
                <a:lnTo>
                  <a:pt x="7" y="16"/>
                </a:lnTo>
                <a:lnTo>
                  <a:pt x="11" y="11"/>
                </a:lnTo>
                <a:lnTo>
                  <a:pt x="16" y="5"/>
                </a:lnTo>
                <a:lnTo>
                  <a:pt x="23" y="3"/>
                </a:lnTo>
                <a:lnTo>
                  <a:pt x="30" y="0"/>
                </a:lnTo>
                <a:lnTo>
                  <a:pt x="38" y="0"/>
                </a:lnTo>
                <a:lnTo>
                  <a:pt x="38" y="0"/>
                </a:lnTo>
                <a:lnTo>
                  <a:pt x="45" y="0"/>
                </a:lnTo>
                <a:lnTo>
                  <a:pt x="51" y="3"/>
                </a:lnTo>
                <a:lnTo>
                  <a:pt x="58" y="5"/>
                </a:lnTo>
                <a:lnTo>
                  <a:pt x="63" y="11"/>
                </a:lnTo>
                <a:lnTo>
                  <a:pt x="67" y="16"/>
                </a:lnTo>
                <a:lnTo>
                  <a:pt x="72" y="22"/>
                </a:lnTo>
                <a:lnTo>
                  <a:pt x="74" y="30"/>
                </a:lnTo>
                <a:lnTo>
                  <a:pt x="74" y="36"/>
                </a:lnTo>
                <a:lnTo>
                  <a:pt x="74" y="36"/>
                </a:lnTo>
                <a:lnTo>
                  <a:pt x="74" y="45"/>
                </a:lnTo>
                <a:lnTo>
                  <a:pt x="72" y="51"/>
                </a:lnTo>
                <a:lnTo>
                  <a:pt x="67" y="58"/>
                </a:lnTo>
                <a:lnTo>
                  <a:pt x="63" y="63"/>
                </a:lnTo>
                <a:lnTo>
                  <a:pt x="58" y="67"/>
                </a:lnTo>
                <a:lnTo>
                  <a:pt x="51" y="72"/>
                </a:lnTo>
                <a:lnTo>
                  <a:pt x="45" y="73"/>
                </a:lnTo>
                <a:lnTo>
                  <a:pt x="38" y="74"/>
                </a:lnTo>
                <a:lnTo>
                  <a:pt x="38" y="74"/>
                </a:lnTo>
                <a:close/>
                <a:moveTo>
                  <a:pt x="38" y="5"/>
                </a:moveTo>
                <a:lnTo>
                  <a:pt x="38" y="5"/>
                </a:lnTo>
                <a:lnTo>
                  <a:pt x="31" y="5"/>
                </a:lnTo>
                <a:lnTo>
                  <a:pt x="24" y="7"/>
                </a:lnTo>
                <a:lnTo>
                  <a:pt x="19" y="11"/>
                </a:lnTo>
                <a:lnTo>
                  <a:pt x="15" y="15"/>
                </a:lnTo>
                <a:lnTo>
                  <a:pt x="11" y="19"/>
                </a:lnTo>
                <a:lnTo>
                  <a:pt x="8" y="24"/>
                </a:lnTo>
                <a:lnTo>
                  <a:pt x="5" y="30"/>
                </a:lnTo>
                <a:lnTo>
                  <a:pt x="5" y="36"/>
                </a:lnTo>
                <a:lnTo>
                  <a:pt x="5" y="36"/>
                </a:lnTo>
                <a:lnTo>
                  <a:pt x="5" y="43"/>
                </a:lnTo>
                <a:lnTo>
                  <a:pt x="8" y="49"/>
                </a:lnTo>
                <a:lnTo>
                  <a:pt x="11" y="54"/>
                </a:lnTo>
                <a:lnTo>
                  <a:pt x="15" y="59"/>
                </a:lnTo>
                <a:lnTo>
                  <a:pt x="19" y="63"/>
                </a:lnTo>
                <a:lnTo>
                  <a:pt x="24" y="66"/>
                </a:lnTo>
                <a:lnTo>
                  <a:pt x="31" y="67"/>
                </a:lnTo>
                <a:lnTo>
                  <a:pt x="38" y="69"/>
                </a:lnTo>
                <a:lnTo>
                  <a:pt x="38" y="69"/>
                </a:lnTo>
                <a:lnTo>
                  <a:pt x="43" y="67"/>
                </a:lnTo>
                <a:lnTo>
                  <a:pt x="50" y="66"/>
                </a:lnTo>
                <a:lnTo>
                  <a:pt x="55" y="63"/>
                </a:lnTo>
                <a:lnTo>
                  <a:pt x="59" y="59"/>
                </a:lnTo>
                <a:lnTo>
                  <a:pt x="63" y="54"/>
                </a:lnTo>
                <a:lnTo>
                  <a:pt x="66" y="49"/>
                </a:lnTo>
                <a:lnTo>
                  <a:pt x="69" y="43"/>
                </a:lnTo>
                <a:lnTo>
                  <a:pt x="69" y="36"/>
                </a:lnTo>
                <a:lnTo>
                  <a:pt x="69" y="36"/>
                </a:lnTo>
                <a:lnTo>
                  <a:pt x="69" y="30"/>
                </a:lnTo>
                <a:lnTo>
                  <a:pt x="66" y="24"/>
                </a:lnTo>
                <a:lnTo>
                  <a:pt x="63" y="19"/>
                </a:lnTo>
                <a:lnTo>
                  <a:pt x="59" y="15"/>
                </a:lnTo>
                <a:lnTo>
                  <a:pt x="55" y="11"/>
                </a:lnTo>
                <a:lnTo>
                  <a:pt x="50" y="7"/>
                </a:lnTo>
                <a:lnTo>
                  <a:pt x="43" y="5"/>
                </a:lnTo>
                <a:lnTo>
                  <a:pt x="38" y="5"/>
                </a:lnTo>
                <a:lnTo>
                  <a:pt x="38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3" name="Freeform 180"/>
          <p:cNvSpPr>
            <a:spLocks noEditPoints="1"/>
          </p:cNvSpPr>
          <p:nvPr/>
        </p:nvSpPr>
        <p:spPr bwMode="auto">
          <a:xfrm>
            <a:off x="6871861" y="970869"/>
            <a:ext cx="404012" cy="340144"/>
          </a:xfrm>
          <a:custGeom>
            <a:avLst/>
            <a:gdLst/>
            <a:ahLst/>
            <a:cxnLst>
              <a:cxn ang="0">
                <a:pos x="257" y="223"/>
              </a:cxn>
              <a:cxn ang="0">
                <a:pos x="0" y="223"/>
              </a:cxn>
              <a:cxn ang="0">
                <a:pos x="128" y="0"/>
              </a:cxn>
              <a:cxn ang="0">
                <a:pos x="257" y="223"/>
              </a:cxn>
              <a:cxn ang="0">
                <a:pos x="13" y="215"/>
              </a:cxn>
              <a:cxn ang="0">
                <a:pos x="244" y="215"/>
              </a:cxn>
              <a:cxn ang="0">
                <a:pos x="128" y="15"/>
              </a:cxn>
              <a:cxn ang="0">
                <a:pos x="13" y="215"/>
              </a:cxn>
            </a:cxnLst>
            <a:rect l="0" t="0" r="r" b="b"/>
            <a:pathLst>
              <a:path w="257" h="223">
                <a:moveTo>
                  <a:pt x="257" y="223"/>
                </a:moveTo>
                <a:lnTo>
                  <a:pt x="0" y="223"/>
                </a:lnTo>
                <a:lnTo>
                  <a:pt x="128" y="0"/>
                </a:lnTo>
                <a:lnTo>
                  <a:pt x="257" y="223"/>
                </a:lnTo>
                <a:close/>
                <a:moveTo>
                  <a:pt x="13" y="215"/>
                </a:moveTo>
                <a:lnTo>
                  <a:pt x="244" y="215"/>
                </a:lnTo>
                <a:lnTo>
                  <a:pt x="128" y="15"/>
                </a:lnTo>
                <a:lnTo>
                  <a:pt x="13" y="21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4" name="Freeform 181"/>
          <p:cNvSpPr>
            <a:spLocks noEditPoints="1"/>
          </p:cNvSpPr>
          <p:nvPr/>
        </p:nvSpPr>
        <p:spPr bwMode="auto">
          <a:xfrm>
            <a:off x="7059772" y="1113364"/>
            <a:ext cx="28187" cy="147089"/>
          </a:xfrm>
          <a:custGeom>
            <a:avLst/>
            <a:gdLst/>
            <a:ahLst/>
            <a:cxnLst>
              <a:cxn ang="0">
                <a:pos x="0" y="88"/>
              </a:cxn>
              <a:cxn ang="0">
                <a:pos x="0" y="88"/>
              </a:cxn>
              <a:cxn ang="0">
                <a:pos x="0" y="84"/>
              </a:cxn>
              <a:cxn ang="0">
                <a:pos x="1" y="81"/>
              </a:cxn>
              <a:cxn ang="0">
                <a:pos x="5" y="78"/>
              </a:cxn>
              <a:cxn ang="0">
                <a:pos x="9" y="78"/>
              </a:cxn>
              <a:cxn ang="0">
                <a:pos x="9" y="78"/>
              </a:cxn>
              <a:cxn ang="0">
                <a:pos x="12" y="78"/>
              </a:cxn>
              <a:cxn ang="0">
                <a:pos x="16" y="81"/>
              </a:cxn>
              <a:cxn ang="0">
                <a:pos x="17" y="84"/>
              </a:cxn>
              <a:cxn ang="0">
                <a:pos x="17" y="88"/>
              </a:cxn>
              <a:cxn ang="0">
                <a:pos x="17" y="88"/>
              </a:cxn>
              <a:cxn ang="0">
                <a:pos x="17" y="92"/>
              </a:cxn>
              <a:cxn ang="0">
                <a:pos x="16" y="95"/>
              </a:cxn>
              <a:cxn ang="0">
                <a:pos x="12" y="96"/>
              </a:cxn>
              <a:cxn ang="0">
                <a:pos x="9" y="97"/>
              </a:cxn>
              <a:cxn ang="0">
                <a:pos x="9" y="97"/>
              </a:cxn>
              <a:cxn ang="0">
                <a:pos x="5" y="96"/>
              </a:cxn>
              <a:cxn ang="0">
                <a:pos x="1" y="95"/>
              </a:cxn>
              <a:cxn ang="0">
                <a:pos x="0" y="92"/>
              </a:cxn>
              <a:cxn ang="0">
                <a:pos x="0" y="88"/>
              </a:cxn>
              <a:cxn ang="0">
                <a:pos x="0" y="88"/>
              </a:cxn>
              <a:cxn ang="0">
                <a:pos x="17" y="8"/>
              </a:cxn>
              <a:cxn ang="0">
                <a:pos x="15" y="64"/>
              </a:cxn>
              <a:cxn ang="0">
                <a:pos x="15" y="64"/>
              </a:cxn>
              <a:cxn ang="0">
                <a:pos x="15" y="66"/>
              </a:cxn>
              <a:cxn ang="0">
                <a:pos x="13" y="68"/>
              </a:cxn>
              <a:cxn ang="0">
                <a:pos x="11" y="69"/>
              </a:cxn>
              <a:cxn ang="0">
                <a:pos x="9" y="69"/>
              </a:cxn>
              <a:cxn ang="0">
                <a:pos x="9" y="69"/>
              </a:cxn>
              <a:cxn ang="0">
                <a:pos x="6" y="69"/>
              </a:cxn>
              <a:cxn ang="0">
                <a:pos x="4" y="68"/>
              </a:cxn>
              <a:cxn ang="0">
                <a:pos x="2" y="66"/>
              </a:cxn>
              <a:cxn ang="0">
                <a:pos x="2" y="64"/>
              </a:cxn>
              <a:cxn ang="0">
                <a:pos x="0" y="8"/>
              </a:cxn>
              <a:cxn ang="0">
                <a:pos x="0" y="8"/>
              </a:cxn>
              <a:cxn ang="0">
                <a:pos x="0" y="4"/>
              </a:cxn>
              <a:cxn ang="0">
                <a:pos x="2" y="1"/>
              </a:cxn>
              <a:cxn ang="0">
                <a:pos x="5" y="0"/>
              </a:cxn>
              <a:cxn ang="0">
                <a:pos x="9" y="0"/>
              </a:cxn>
              <a:cxn ang="0">
                <a:pos x="9" y="0"/>
              </a:cxn>
              <a:cxn ang="0">
                <a:pos x="12" y="0"/>
              </a:cxn>
              <a:cxn ang="0">
                <a:pos x="15" y="1"/>
              </a:cxn>
              <a:cxn ang="0">
                <a:pos x="17" y="4"/>
              </a:cxn>
              <a:cxn ang="0">
                <a:pos x="17" y="8"/>
              </a:cxn>
              <a:cxn ang="0">
                <a:pos x="17" y="8"/>
              </a:cxn>
            </a:cxnLst>
            <a:rect l="0" t="0" r="r" b="b"/>
            <a:pathLst>
              <a:path w="17" h="97">
                <a:moveTo>
                  <a:pt x="0" y="88"/>
                </a:moveTo>
                <a:lnTo>
                  <a:pt x="0" y="88"/>
                </a:lnTo>
                <a:lnTo>
                  <a:pt x="0" y="84"/>
                </a:lnTo>
                <a:lnTo>
                  <a:pt x="1" y="81"/>
                </a:lnTo>
                <a:lnTo>
                  <a:pt x="5" y="78"/>
                </a:lnTo>
                <a:lnTo>
                  <a:pt x="9" y="78"/>
                </a:lnTo>
                <a:lnTo>
                  <a:pt x="9" y="78"/>
                </a:lnTo>
                <a:lnTo>
                  <a:pt x="12" y="78"/>
                </a:lnTo>
                <a:lnTo>
                  <a:pt x="16" y="81"/>
                </a:lnTo>
                <a:lnTo>
                  <a:pt x="17" y="84"/>
                </a:lnTo>
                <a:lnTo>
                  <a:pt x="17" y="88"/>
                </a:lnTo>
                <a:lnTo>
                  <a:pt x="17" y="88"/>
                </a:lnTo>
                <a:lnTo>
                  <a:pt x="17" y="92"/>
                </a:lnTo>
                <a:lnTo>
                  <a:pt x="16" y="95"/>
                </a:lnTo>
                <a:lnTo>
                  <a:pt x="12" y="96"/>
                </a:lnTo>
                <a:lnTo>
                  <a:pt x="9" y="97"/>
                </a:lnTo>
                <a:lnTo>
                  <a:pt x="9" y="97"/>
                </a:lnTo>
                <a:lnTo>
                  <a:pt x="5" y="96"/>
                </a:lnTo>
                <a:lnTo>
                  <a:pt x="1" y="95"/>
                </a:lnTo>
                <a:lnTo>
                  <a:pt x="0" y="92"/>
                </a:lnTo>
                <a:lnTo>
                  <a:pt x="0" y="88"/>
                </a:lnTo>
                <a:lnTo>
                  <a:pt x="0" y="88"/>
                </a:lnTo>
                <a:close/>
                <a:moveTo>
                  <a:pt x="17" y="8"/>
                </a:moveTo>
                <a:lnTo>
                  <a:pt x="15" y="64"/>
                </a:lnTo>
                <a:lnTo>
                  <a:pt x="15" y="64"/>
                </a:lnTo>
                <a:lnTo>
                  <a:pt x="15" y="66"/>
                </a:lnTo>
                <a:lnTo>
                  <a:pt x="13" y="68"/>
                </a:lnTo>
                <a:lnTo>
                  <a:pt x="11" y="69"/>
                </a:lnTo>
                <a:lnTo>
                  <a:pt x="9" y="69"/>
                </a:lnTo>
                <a:lnTo>
                  <a:pt x="9" y="69"/>
                </a:lnTo>
                <a:lnTo>
                  <a:pt x="6" y="69"/>
                </a:lnTo>
                <a:lnTo>
                  <a:pt x="4" y="68"/>
                </a:lnTo>
                <a:lnTo>
                  <a:pt x="2" y="66"/>
                </a:lnTo>
                <a:lnTo>
                  <a:pt x="2" y="64"/>
                </a:lnTo>
                <a:lnTo>
                  <a:pt x="0" y="8"/>
                </a:lnTo>
                <a:lnTo>
                  <a:pt x="0" y="8"/>
                </a:lnTo>
                <a:lnTo>
                  <a:pt x="0" y="4"/>
                </a:lnTo>
                <a:lnTo>
                  <a:pt x="2" y="1"/>
                </a:lnTo>
                <a:lnTo>
                  <a:pt x="5" y="0"/>
                </a:lnTo>
                <a:lnTo>
                  <a:pt x="9" y="0"/>
                </a:lnTo>
                <a:lnTo>
                  <a:pt x="9" y="0"/>
                </a:lnTo>
                <a:lnTo>
                  <a:pt x="12" y="0"/>
                </a:lnTo>
                <a:lnTo>
                  <a:pt x="15" y="1"/>
                </a:lnTo>
                <a:lnTo>
                  <a:pt x="17" y="4"/>
                </a:lnTo>
                <a:lnTo>
                  <a:pt x="17" y="8"/>
                </a:lnTo>
                <a:lnTo>
                  <a:pt x="17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185" name="组合 467"/>
          <p:cNvGrpSpPr/>
          <p:nvPr/>
        </p:nvGrpSpPr>
        <p:grpSpPr>
          <a:xfrm>
            <a:off x="666712" y="952483"/>
            <a:ext cx="1047757" cy="5238787"/>
            <a:chOff x="500034" y="714362"/>
            <a:chExt cx="785818" cy="3929090"/>
          </a:xfrm>
        </p:grpSpPr>
        <p:sp>
          <p:nvSpPr>
            <p:cNvPr id="186" name="矩形 185"/>
            <p:cNvSpPr/>
            <p:nvPr/>
          </p:nvSpPr>
          <p:spPr>
            <a:xfrm>
              <a:off x="500034" y="714362"/>
              <a:ext cx="785818" cy="3929090"/>
            </a:xfrm>
            <a:prstGeom prst="rect">
              <a:avLst/>
            </a:prstGeom>
            <a:solidFill>
              <a:srgbClr val="D01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7" name="TextBox 469"/>
            <p:cNvSpPr txBox="1"/>
            <p:nvPr/>
          </p:nvSpPr>
          <p:spPr>
            <a:xfrm>
              <a:off x="642910" y="1357304"/>
              <a:ext cx="428628" cy="265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赠送超实用图标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82"/>
          <p:cNvSpPr>
            <a:spLocks noEditPoints="1"/>
          </p:cNvSpPr>
          <p:nvPr/>
        </p:nvSpPr>
        <p:spPr bwMode="auto">
          <a:xfrm>
            <a:off x="4448787" y="1664998"/>
            <a:ext cx="389332" cy="387541"/>
          </a:xfrm>
          <a:custGeom>
            <a:avLst/>
            <a:gdLst/>
            <a:ahLst/>
            <a:cxnLst>
              <a:cxn ang="0">
                <a:pos x="112" y="248"/>
              </a:cxn>
              <a:cxn ang="0">
                <a:pos x="77" y="240"/>
              </a:cxn>
              <a:cxn ang="0">
                <a:pos x="45" y="221"/>
              </a:cxn>
              <a:cxn ang="0">
                <a:pos x="21" y="194"/>
              </a:cxn>
              <a:cxn ang="0">
                <a:pos x="5" y="162"/>
              </a:cxn>
              <a:cxn ang="0">
                <a:pos x="0" y="124"/>
              </a:cxn>
              <a:cxn ang="0">
                <a:pos x="2" y="100"/>
              </a:cxn>
              <a:cxn ang="0">
                <a:pos x="14" y="65"/>
              </a:cxn>
              <a:cxn ang="0">
                <a:pos x="36" y="36"/>
              </a:cxn>
              <a:cxn ang="0">
                <a:pos x="66" y="15"/>
              </a:cxn>
              <a:cxn ang="0">
                <a:pos x="99" y="2"/>
              </a:cxn>
              <a:cxn ang="0">
                <a:pos x="125" y="0"/>
              </a:cxn>
              <a:cxn ang="0">
                <a:pos x="162" y="5"/>
              </a:cxn>
              <a:cxn ang="0">
                <a:pos x="194" y="21"/>
              </a:cxn>
              <a:cxn ang="0">
                <a:pos x="221" y="46"/>
              </a:cxn>
              <a:cxn ang="0">
                <a:pos x="240" y="75"/>
              </a:cxn>
              <a:cxn ang="0">
                <a:pos x="249" y="112"/>
              </a:cxn>
              <a:cxn ang="0">
                <a:pos x="249" y="137"/>
              </a:cxn>
              <a:cxn ang="0">
                <a:pos x="240" y="173"/>
              </a:cxn>
              <a:cxn ang="0">
                <a:pos x="221" y="204"/>
              </a:cxn>
              <a:cxn ang="0">
                <a:pos x="194" y="228"/>
              </a:cxn>
              <a:cxn ang="0">
                <a:pos x="162" y="244"/>
              </a:cxn>
              <a:cxn ang="0">
                <a:pos x="125" y="250"/>
              </a:cxn>
              <a:cxn ang="0">
                <a:pos x="125" y="11"/>
              </a:cxn>
              <a:cxn ang="0">
                <a:pos x="91" y="16"/>
              </a:cxn>
              <a:cxn ang="0">
                <a:pos x="60" y="29"/>
              </a:cxn>
              <a:cxn ang="0">
                <a:pos x="37" y="52"/>
              </a:cxn>
              <a:cxn ang="0">
                <a:pos x="20" y="81"/>
              </a:cxn>
              <a:cxn ang="0">
                <a:pos x="12" y="113"/>
              </a:cxn>
              <a:cxn ang="0">
                <a:pos x="12" y="136"/>
              </a:cxn>
              <a:cxn ang="0">
                <a:pos x="20" y="169"/>
              </a:cxn>
              <a:cxn ang="0">
                <a:pos x="37" y="197"/>
              </a:cxn>
              <a:cxn ang="0">
                <a:pos x="60" y="218"/>
              </a:cxn>
              <a:cxn ang="0">
                <a:pos x="91" y="233"/>
              </a:cxn>
              <a:cxn ang="0">
                <a:pos x="125" y="239"/>
              </a:cxn>
              <a:cxn ang="0">
                <a:pos x="148" y="236"/>
              </a:cxn>
              <a:cxn ang="0">
                <a:pos x="179" y="225"/>
              </a:cxn>
              <a:cxn ang="0">
                <a:pos x="205" y="205"/>
              </a:cxn>
              <a:cxn ang="0">
                <a:pos x="225" y="179"/>
              </a:cxn>
              <a:cxn ang="0">
                <a:pos x="236" y="147"/>
              </a:cxn>
              <a:cxn ang="0">
                <a:pos x="239" y="124"/>
              </a:cxn>
              <a:cxn ang="0">
                <a:pos x="233" y="90"/>
              </a:cxn>
              <a:cxn ang="0">
                <a:pos x="220" y="60"/>
              </a:cxn>
              <a:cxn ang="0">
                <a:pos x="197" y="36"/>
              </a:cxn>
              <a:cxn ang="0">
                <a:pos x="168" y="20"/>
              </a:cxn>
              <a:cxn ang="0">
                <a:pos x="136" y="11"/>
              </a:cxn>
            </a:cxnLst>
            <a:rect l="0" t="0" r="r" b="b"/>
            <a:pathLst>
              <a:path w="249" h="250">
                <a:moveTo>
                  <a:pt x="125" y="250"/>
                </a:moveTo>
                <a:lnTo>
                  <a:pt x="125" y="250"/>
                </a:lnTo>
                <a:lnTo>
                  <a:pt x="112" y="248"/>
                </a:lnTo>
                <a:lnTo>
                  <a:pt x="99" y="247"/>
                </a:lnTo>
                <a:lnTo>
                  <a:pt x="87" y="244"/>
                </a:lnTo>
                <a:lnTo>
                  <a:pt x="77" y="240"/>
                </a:lnTo>
                <a:lnTo>
                  <a:pt x="66" y="235"/>
                </a:lnTo>
                <a:lnTo>
                  <a:pt x="55" y="228"/>
                </a:lnTo>
                <a:lnTo>
                  <a:pt x="45" y="221"/>
                </a:lnTo>
                <a:lnTo>
                  <a:pt x="36" y="213"/>
                </a:lnTo>
                <a:lnTo>
                  <a:pt x="28" y="204"/>
                </a:lnTo>
                <a:lnTo>
                  <a:pt x="21" y="194"/>
                </a:lnTo>
                <a:lnTo>
                  <a:pt x="14" y="183"/>
                </a:lnTo>
                <a:lnTo>
                  <a:pt x="10" y="173"/>
                </a:lnTo>
                <a:lnTo>
                  <a:pt x="5" y="162"/>
                </a:lnTo>
                <a:lnTo>
                  <a:pt x="2" y="150"/>
                </a:lnTo>
                <a:lnTo>
                  <a:pt x="1" y="137"/>
                </a:lnTo>
                <a:lnTo>
                  <a:pt x="0" y="124"/>
                </a:lnTo>
                <a:lnTo>
                  <a:pt x="0" y="124"/>
                </a:lnTo>
                <a:lnTo>
                  <a:pt x="1" y="112"/>
                </a:lnTo>
                <a:lnTo>
                  <a:pt x="2" y="100"/>
                </a:lnTo>
                <a:lnTo>
                  <a:pt x="5" y="87"/>
                </a:lnTo>
                <a:lnTo>
                  <a:pt x="10" y="75"/>
                </a:lnTo>
                <a:lnTo>
                  <a:pt x="14" y="65"/>
                </a:lnTo>
                <a:lnTo>
                  <a:pt x="21" y="55"/>
                </a:lnTo>
                <a:lnTo>
                  <a:pt x="28" y="46"/>
                </a:lnTo>
                <a:lnTo>
                  <a:pt x="36" y="36"/>
                </a:lnTo>
                <a:lnTo>
                  <a:pt x="45" y="28"/>
                </a:lnTo>
                <a:lnTo>
                  <a:pt x="55" y="21"/>
                </a:lnTo>
                <a:lnTo>
                  <a:pt x="66" y="15"/>
                </a:lnTo>
                <a:lnTo>
                  <a:pt x="77" y="9"/>
                </a:lnTo>
                <a:lnTo>
                  <a:pt x="87" y="5"/>
                </a:lnTo>
                <a:lnTo>
                  <a:pt x="99" y="2"/>
                </a:lnTo>
                <a:lnTo>
                  <a:pt x="112" y="0"/>
                </a:lnTo>
                <a:lnTo>
                  <a:pt x="125" y="0"/>
                </a:lnTo>
                <a:lnTo>
                  <a:pt x="125" y="0"/>
                </a:lnTo>
                <a:lnTo>
                  <a:pt x="137" y="0"/>
                </a:lnTo>
                <a:lnTo>
                  <a:pt x="149" y="2"/>
                </a:lnTo>
                <a:lnTo>
                  <a:pt x="162" y="5"/>
                </a:lnTo>
                <a:lnTo>
                  <a:pt x="174" y="9"/>
                </a:lnTo>
                <a:lnTo>
                  <a:pt x="185" y="15"/>
                </a:lnTo>
                <a:lnTo>
                  <a:pt x="194" y="21"/>
                </a:lnTo>
                <a:lnTo>
                  <a:pt x="203" y="28"/>
                </a:lnTo>
                <a:lnTo>
                  <a:pt x="213" y="36"/>
                </a:lnTo>
                <a:lnTo>
                  <a:pt x="221" y="46"/>
                </a:lnTo>
                <a:lnTo>
                  <a:pt x="228" y="55"/>
                </a:lnTo>
                <a:lnTo>
                  <a:pt x="234" y="65"/>
                </a:lnTo>
                <a:lnTo>
                  <a:pt x="240" y="75"/>
                </a:lnTo>
                <a:lnTo>
                  <a:pt x="244" y="87"/>
                </a:lnTo>
                <a:lnTo>
                  <a:pt x="247" y="100"/>
                </a:lnTo>
                <a:lnTo>
                  <a:pt x="249" y="112"/>
                </a:lnTo>
                <a:lnTo>
                  <a:pt x="249" y="124"/>
                </a:lnTo>
                <a:lnTo>
                  <a:pt x="249" y="124"/>
                </a:lnTo>
                <a:lnTo>
                  <a:pt x="249" y="137"/>
                </a:lnTo>
                <a:lnTo>
                  <a:pt x="247" y="150"/>
                </a:lnTo>
                <a:lnTo>
                  <a:pt x="244" y="162"/>
                </a:lnTo>
                <a:lnTo>
                  <a:pt x="240" y="173"/>
                </a:lnTo>
                <a:lnTo>
                  <a:pt x="234" y="183"/>
                </a:lnTo>
                <a:lnTo>
                  <a:pt x="228" y="194"/>
                </a:lnTo>
                <a:lnTo>
                  <a:pt x="221" y="204"/>
                </a:lnTo>
                <a:lnTo>
                  <a:pt x="213" y="213"/>
                </a:lnTo>
                <a:lnTo>
                  <a:pt x="203" y="221"/>
                </a:lnTo>
                <a:lnTo>
                  <a:pt x="194" y="228"/>
                </a:lnTo>
                <a:lnTo>
                  <a:pt x="185" y="235"/>
                </a:lnTo>
                <a:lnTo>
                  <a:pt x="174" y="240"/>
                </a:lnTo>
                <a:lnTo>
                  <a:pt x="162" y="244"/>
                </a:lnTo>
                <a:lnTo>
                  <a:pt x="149" y="247"/>
                </a:lnTo>
                <a:lnTo>
                  <a:pt x="137" y="248"/>
                </a:lnTo>
                <a:lnTo>
                  <a:pt x="125" y="250"/>
                </a:lnTo>
                <a:lnTo>
                  <a:pt x="125" y="250"/>
                </a:lnTo>
                <a:close/>
                <a:moveTo>
                  <a:pt x="125" y="11"/>
                </a:moveTo>
                <a:lnTo>
                  <a:pt x="125" y="11"/>
                </a:lnTo>
                <a:lnTo>
                  <a:pt x="113" y="11"/>
                </a:lnTo>
                <a:lnTo>
                  <a:pt x="102" y="13"/>
                </a:lnTo>
                <a:lnTo>
                  <a:pt x="91" y="16"/>
                </a:lnTo>
                <a:lnTo>
                  <a:pt x="81" y="20"/>
                </a:lnTo>
                <a:lnTo>
                  <a:pt x="70" y="24"/>
                </a:lnTo>
                <a:lnTo>
                  <a:pt x="60" y="29"/>
                </a:lnTo>
                <a:lnTo>
                  <a:pt x="52" y="36"/>
                </a:lnTo>
                <a:lnTo>
                  <a:pt x="44" y="44"/>
                </a:lnTo>
                <a:lnTo>
                  <a:pt x="37" y="52"/>
                </a:lnTo>
                <a:lnTo>
                  <a:pt x="31" y="60"/>
                </a:lnTo>
                <a:lnTo>
                  <a:pt x="24" y="70"/>
                </a:lnTo>
                <a:lnTo>
                  <a:pt x="20" y="81"/>
                </a:lnTo>
                <a:lnTo>
                  <a:pt x="16" y="90"/>
                </a:lnTo>
                <a:lnTo>
                  <a:pt x="13" y="101"/>
                </a:lnTo>
                <a:lnTo>
                  <a:pt x="12" y="113"/>
                </a:lnTo>
                <a:lnTo>
                  <a:pt x="10" y="124"/>
                </a:lnTo>
                <a:lnTo>
                  <a:pt x="10" y="124"/>
                </a:lnTo>
                <a:lnTo>
                  <a:pt x="12" y="136"/>
                </a:lnTo>
                <a:lnTo>
                  <a:pt x="13" y="147"/>
                </a:lnTo>
                <a:lnTo>
                  <a:pt x="16" y="158"/>
                </a:lnTo>
                <a:lnTo>
                  <a:pt x="20" y="169"/>
                </a:lnTo>
                <a:lnTo>
                  <a:pt x="24" y="179"/>
                </a:lnTo>
                <a:lnTo>
                  <a:pt x="31" y="189"/>
                </a:lnTo>
                <a:lnTo>
                  <a:pt x="37" y="197"/>
                </a:lnTo>
                <a:lnTo>
                  <a:pt x="44" y="205"/>
                </a:lnTo>
                <a:lnTo>
                  <a:pt x="52" y="212"/>
                </a:lnTo>
                <a:lnTo>
                  <a:pt x="60" y="218"/>
                </a:lnTo>
                <a:lnTo>
                  <a:pt x="70" y="225"/>
                </a:lnTo>
                <a:lnTo>
                  <a:pt x="81" y="229"/>
                </a:lnTo>
                <a:lnTo>
                  <a:pt x="91" y="233"/>
                </a:lnTo>
                <a:lnTo>
                  <a:pt x="102" y="236"/>
                </a:lnTo>
                <a:lnTo>
                  <a:pt x="113" y="237"/>
                </a:lnTo>
                <a:lnTo>
                  <a:pt x="125" y="239"/>
                </a:lnTo>
                <a:lnTo>
                  <a:pt x="125" y="239"/>
                </a:lnTo>
                <a:lnTo>
                  <a:pt x="136" y="237"/>
                </a:lnTo>
                <a:lnTo>
                  <a:pt x="148" y="236"/>
                </a:lnTo>
                <a:lnTo>
                  <a:pt x="159" y="233"/>
                </a:lnTo>
                <a:lnTo>
                  <a:pt x="168" y="229"/>
                </a:lnTo>
                <a:lnTo>
                  <a:pt x="179" y="225"/>
                </a:lnTo>
                <a:lnTo>
                  <a:pt x="189" y="218"/>
                </a:lnTo>
                <a:lnTo>
                  <a:pt x="197" y="212"/>
                </a:lnTo>
                <a:lnTo>
                  <a:pt x="205" y="205"/>
                </a:lnTo>
                <a:lnTo>
                  <a:pt x="213" y="197"/>
                </a:lnTo>
                <a:lnTo>
                  <a:pt x="220" y="189"/>
                </a:lnTo>
                <a:lnTo>
                  <a:pt x="225" y="179"/>
                </a:lnTo>
                <a:lnTo>
                  <a:pt x="229" y="169"/>
                </a:lnTo>
                <a:lnTo>
                  <a:pt x="233" y="158"/>
                </a:lnTo>
                <a:lnTo>
                  <a:pt x="236" y="147"/>
                </a:lnTo>
                <a:lnTo>
                  <a:pt x="239" y="136"/>
                </a:lnTo>
                <a:lnTo>
                  <a:pt x="239" y="124"/>
                </a:lnTo>
                <a:lnTo>
                  <a:pt x="239" y="124"/>
                </a:lnTo>
                <a:lnTo>
                  <a:pt x="239" y="113"/>
                </a:lnTo>
                <a:lnTo>
                  <a:pt x="236" y="101"/>
                </a:lnTo>
                <a:lnTo>
                  <a:pt x="233" y="90"/>
                </a:lnTo>
                <a:lnTo>
                  <a:pt x="229" y="81"/>
                </a:lnTo>
                <a:lnTo>
                  <a:pt x="225" y="70"/>
                </a:lnTo>
                <a:lnTo>
                  <a:pt x="220" y="60"/>
                </a:lnTo>
                <a:lnTo>
                  <a:pt x="213" y="52"/>
                </a:lnTo>
                <a:lnTo>
                  <a:pt x="205" y="44"/>
                </a:lnTo>
                <a:lnTo>
                  <a:pt x="197" y="36"/>
                </a:lnTo>
                <a:lnTo>
                  <a:pt x="189" y="29"/>
                </a:lnTo>
                <a:lnTo>
                  <a:pt x="179" y="24"/>
                </a:lnTo>
                <a:lnTo>
                  <a:pt x="168" y="20"/>
                </a:lnTo>
                <a:lnTo>
                  <a:pt x="159" y="16"/>
                </a:lnTo>
                <a:lnTo>
                  <a:pt x="148" y="13"/>
                </a:lnTo>
                <a:lnTo>
                  <a:pt x="136" y="11"/>
                </a:lnTo>
                <a:lnTo>
                  <a:pt x="125" y="11"/>
                </a:lnTo>
                <a:lnTo>
                  <a:pt x="125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" name="Freeform 183"/>
          <p:cNvSpPr>
            <a:spLocks noEditPoints="1"/>
          </p:cNvSpPr>
          <p:nvPr/>
        </p:nvSpPr>
        <p:spPr bwMode="auto">
          <a:xfrm>
            <a:off x="10129267" y="2468092"/>
            <a:ext cx="394021" cy="392209"/>
          </a:xfrm>
          <a:custGeom>
            <a:avLst/>
            <a:gdLst/>
            <a:ahLst/>
            <a:cxnLst>
              <a:cxn ang="0">
                <a:pos x="112" y="248"/>
              </a:cxn>
              <a:cxn ang="0">
                <a:pos x="77" y="239"/>
              </a:cxn>
              <a:cxn ang="0">
                <a:pos x="46" y="221"/>
              </a:cxn>
              <a:cxn ang="0">
                <a:pos x="22" y="194"/>
              </a:cxn>
              <a:cxn ang="0">
                <a:pos x="5" y="162"/>
              </a:cxn>
              <a:cxn ang="0">
                <a:pos x="0" y="124"/>
              </a:cxn>
              <a:cxn ang="0">
                <a:pos x="3" y="100"/>
              </a:cxn>
              <a:cxn ang="0">
                <a:pos x="15" y="65"/>
              </a:cxn>
              <a:cxn ang="0">
                <a:pos x="36" y="36"/>
              </a:cxn>
              <a:cxn ang="0">
                <a:pos x="66" y="15"/>
              </a:cxn>
              <a:cxn ang="0">
                <a:pos x="100" y="3"/>
              </a:cxn>
              <a:cxn ang="0">
                <a:pos x="125" y="0"/>
              </a:cxn>
              <a:cxn ang="0">
                <a:pos x="162" y="5"/>
              </a:cxn>
              <a:cxn ang="0">
                <a:pos x="194" y="22"/>
              </a:cxn>
              <a:cxn ang="0">
                <a:pos x="221" y="46"/>
              </a:cxn>
              <a:cxn ang="0">
                <a:pos x="240" y="76"/>
              </a:cxn>
              <a:cxn ang="0">
                <a:pos x="250" y="112"/>
              </a:cxn>
              <a:cxn ang="0">
                <a:pos x="250" y="138"/>
              </a:cxn>
              <a:cxn ang="0">
                <a:pos x="240" y="173"/>
              </a:cxn>
              <a:cxn ang="0">
                <a:pos x="221" y="204"/>
              </a:cxn>
              <a:cxn ang="0">
                <a:pos x="194" y="228"/>
              </a:cxn>
              <a:cxn ang="0">
                <a:pos x="162" y="244"/>
              </a:cxn>
              <a:cxn ang="0">
                <a:pos x="125" y="250"/>
              </a:cxn>
              <a:cxn ang="0">
                <a:pos x="125" y="11"/>
              </a:cxn>
              <a:cxn ang="0">
                <a:pos x="92" y="16"/>
              </a:cxn>
              <a:cxn ang="0">
                <a:pos x="62" y="30"/>
              </a:cxn>
              <a:cxn ang="0">
                <a:pos x="38" y="53"/>
              </a:cxn>
              <a:cxn ang="0">
                <a:pos x="20" y="81"/>
              </a:cxn>
              <a:cxn ang="0">
                <a:pos x="12" y="113"/>
              </a:cxn>
              <a:cxn ang="0">
                <a:pos x="12" y="136"/>
              </a:cxn>
              <a:cxn ang="0">
                <a:pos x="20" y="169"/>
              </a:cxn>
              <a:cxn ang="0">
                <a:pos x="38" y="197"/>
              </a:cxn>
              <a:cxn ang="0">
                <a:pos x="62" y="219"/>
              </a:cxn>
              <a:cxn ang="0">
                <a:pos x="92" y="234"/>
              </a:cxn>
              <a:cxn ang="0">
                <a:pos x="125" y="239"/>
              </a:cxn>
              <a:cxn ang="0">
                <a:pos x="148" y="236"/>
              </a:cxn>
              <a:cxn ang="0">
                <a:pos x="179" y="225"/>
              </a:cxn>
              <a:cxn ang="0">
                <a:pos x="205" y="205"/>
              </a:cxn>
              <a:cxn ang="0">
                <a:pos x="225" y="180"/>
              </a:cxn>
              <a:cxn ang="0">
                <a:pos x="236" y="147"/>
              </a:cxn>
              <a:cxn ang="0">
                <a:pos x="239" y="124"/>
              </a:cxn>
              <a:cxn ang="0">
                <a:pos x="233" y="90"/>
              </a:cxn>
              <a:cxn ang="0">
                <a:pos x="220" y="61"/>
              </a:cxn>
              <a:cxn ang="0">
                <a:pos x="197" y="36"/>
              </a:cxn>
              <a:cxn ang="0">
                <a:pos x="169" y="20"/>
              </a:cxn>
              <a:cxn ang="0">
                <a:pos x="136" y="11"/>
              </a:cxn>
            </a:cxnLst>
            <a:rect l="0" t="0" r="r" b="b"/>
            <a:pathLst>
              <a:path w="250" h="250">
                <a:moveTo>
                  <a:pt x="125" y="250"/>
                </a:moveTo>
                <a:lnTo>
                  <a:pt x="125" y="250"/>
                </a:lnTo>
                <a:lnTo>
                  <a:pt x="112" y="248"/>
                </a:lnTo>
                <a:lnTo>
                  <a:pt x="100" y="247"/>
                </a:lnTo>
                <a:lnTo>
                  <a:pt x="88" y="244"/>
                </a:lnTo>
                <a:lnTo>
                  <a:pt x="77" y="239"/>
                </a:lnTo>
                <a:lnTo>
                  <a:pt x="66" y="235"/>
                </a:lnTo>
                <a:lnTo>
                  <a:pt x="55" y="228"/>
                </a:lnTo>
                <a:lnTo>
                  <a:pt x="46" y="221"/>
                </a:lnTo>
                <a:lnTo>
                  <a:pt x="36" y="213"/>
                </a:lnTo>
                <a:lnTo>
                  <a:pt x="28" y="204"/>
                </a:lnTo>
                <a:lnTo>
                  <a:pt x="22" y="194"/>
                </a:lnTo>
                <a:lnTo>
                  <a:pt x="15" y="184"/>
                </a:lnTo>
                <a:lnTo>
                  <a:pt x="11" y="173"/>
                </a:lnTo>
                <a:lnTo>
                  <a:pt x="5" y="162"/>
                </a:lnTo>
                <a:lnTo>
                  <a:pt x="3" y="150"/>
                </a:lnTo>
                <a:lnTo>
                  <a:pt x="1" y="138"/>
                </a:lnTo>
                <a:lnTo>
                  <a:pt x="0" y="124"/>
                </a:lnTo>
                <a:lnTo>
                  <a:pt x="0" y="124"/>
                </a:lnTo>
                <a:lnTo>
                  <a:pt x="1" y="112"/>
                </a:lnTo>
                <a:lnTo>
                  <a:pt x="3" y="100"/>
                </a:lnTo>
                <a:lnTo>
                  <a:pt x="5" y="88"/>
                </a:lnTo>
                <a:lnTo>
                  <a:pt x="11" y="76"/>
                </a:lnTo>
                <a:lnTo>
                  <a:pt x="15" y="65"/>
                </a:lnTo>
                <a:lnTo>
                  <a:pt x="22" y="55"/>
                </a:lnTo>
                <a:lnTo>
                  <a:pt x="28" y="46"/>
                </a:lnTo>
                <a:lnTo>
                  <a:pt x="36" y="36"/>
                </a:lnTo>
                <a:lnTo>
                  <a:pt x="46" y="28"/>
                </a:lnTo>
                <a:lnTo>
                  <a:pt x="55" y="22"/>
                </a:lnTo>
                <a:lnTo>
                  <a:pt x="66" y="15"/>
                </a:lnTo>
                <a:lnTo>
                  <a:pt x="77" y="9"/>
                </a:lnTo>
                <a:lnTo>
                  <a:pt x="88" y="5"/>
                </a:lnTo>
                <a:lnTo>
                  <a:pt x="100" y="3"/>
                </a:lnTo>
                <a:lnTo>
                  <a:pt x="112" y="0"/>
                </a:lnTo>
                <a:lnTo>
                  <a:pt x="125" y="0"/>
                </a:lnTo>
                <a:lnTo>
                  <a:pt x="125" y="0"/>
                </a:lnTo>
                <a:lnTo>
                  <a:pt x="138" y="0"/>
                </a:lnTo>
                <a:lnTo>
                  <a:pt x="150" y="3"/>
                </a:lnTo>
                <a:lnTo>
                  <a:pt x="162" y="5"/>
                </a:lnTo>
                <a:lnTo>
                  <a:pt x="174" y="9"/>
                </a:lnTo>
                <a:lnTo>
                  <a:pt x="185" y="15"/>
                </a:lnTo>
                <a:lnTo>
                  <a:pt x="194" y="22"/>
                </a:lnTo>
                <a:lnTo>
                  <a:pt x="204" y="28"/>
                </a:lnTo>
                <a:lnTo>
                  <a:pt x="213" y="36"/>
                </a:lnTo>
                <a:lnTo>
                  <a:pt x="221" y="46"/>
                </a:lnTo>
                <a:lnTo>
                  <a:pt x="228" y="55"/>
                </a:lnTo>
                <a:lnTo>
                  <a:pt x="235" y="65"/>
                </a:lnTo>
                <a:lnTo>
                  <a:pt x="240" y="76"/>
                </a:lnTo>
                <a:lnTo>
                  <a:pt x="244" y="88"/>
                </a:lnTo>
                <a:lnTo>
                  <a:pt x="247" y="100"/>
                </a:lnTo>
                <a:lnTo>
                  <a:pt x="250" y="112"/>
                </a:lnTo>
                <a:lnTo>
                  <a:pt x="250" y="124"/>
                </a:lnTo>
                <a:lnTo>
                  <a:pt x="250" y="124"/>
                </a:lnTo>
                <a:lnTo>
                  <a:pt x="250" y="138"/>
                </a:lnTo>
                <a:lnTo>
                  <a:pt x="247" y="150"/>
                </a:lnTo>
                <a:lnTo>
                  <a:pt x="244" y="162"/>
                </a:lnTo>
                <a:lnTo>
                  <a:pt x="240" y="173"/>
                </a:lnTo>
                <a:lnTo>
                  <a:pt x="235" y="184"/>
                </a:lnTo>
                <a:lnTo>
                  <a:pt x="228" y="194"/>
                </a:lnTo>
                <a:lnTo>
                  <a:pt x="221" y="204"/>
                </a:lnTo>
                <a:lnTo>
                  <a:pt x="213" y="213"/>
                </a:lnTo>
                <a:lnTo>
                  <a:pt x="204" y="221"/>
                </a:lnTo>
                <a:lnTo>
                  <a:pt x="194" y="228"/>
                </a:lnTo>
                <a:lnTo>
                  <a:pt x="185" y="235"/>
                </a:lnTo>
                <a:lnTo>
                  <a:pt x="174" y="239"/>
                </a:lnTo>
                <a:lnTo>
                  <a:pt x="162" y="244"/>
                </a:lnTo>
                <a:lnTo>
                  <a:pt x="150" y="247"/>
                </a:lnTo>
                <a:lnTo>
                  <a:pt x="138" y="248"/>
                </a:lnTo>
                <a:lnTo>
                  <a:pt x="125" y="250"/>
                </a:lnTo>
                <a:lnTo>
                  <a:pt x="125" y="250"/>
                </a:lnTo>
                <a:close/>
                <a:moveTo>
                  <a:pt x="125" y="11"/>
                </a:moveTo>
                <a:lnTo>
                  <a:pt x="125" y="11"/>
                </a:lnTo>
                <a:lnTo>
                  <a:pt x="113" y="11"/>
                </a:lnTo>
                <a:lnTo>
                  <a:pt x="103" y="13"/>
                </a:lnTo>
                <a:lnTo>
                  <a:pt x="92" y="16"/>
                </a:lnTo>
                <a:lnTo>
                  <a:pt x="81" y="20"/>
                </a:lnTo>
                <a:lnTo>
                  <a:pt x="70" y="24"/>
                </a:lnTo>
                <a:lnTo>
                  <a:pt x="62" y="30"/>
                </a:lnTo>
                <a:lnTo>
                  <a:pt x="53" y="36"/>
                </a:lnTo>
                <a:lnTo>
                  <a:pt x="44" y="44"/>
                </a:lnTo>
                <a:lnTo>
                  <a:pt x="38" y="53"/>
                </a:lnTo>
                <a:lnTo>
                  <a:pt x="31" y="61"/>
                </a:lnTo>
                <a:lnTo>
                  <a:pt x="24" y="70"/>
                </a:lnTo>
                <a:lnTo>
                  <a:pt x="20" y="81"/>
                </a:lnTo>
                <a:lnTo>
                  <a:pt x="16" y="90"/>
                </a:lnTo>
                <a:lnTo>
                  <a:pt x="13" y="101"/>
                </a:lnTo>
                <a:lnTo>
                  <a:pt x="12" y="113"/>
                </a:lnTo>
                <a:lnTo>
                  <a:pt x="11" y="124"/>
                </a:lnTo>
                <a:lnTo>
                  <a:pt x="11" y="124"/>
                </a:lnTo>
                <a:lnTo>
                  <a:pt x="12" y="136"/>
                </a:lnTo>
                <a:lnTo>
                  <a:pt x="13" y="147"/>
                </a:lnTo>
                <a:lnTo>
                  <a:pt x="16" y="158"/>
                </a:lnTo>
                <a:lnTo>
                  <a:pt x="20" y="169"/>
                </a:lnTo>
                <a:lnTo>
                  <a:pt x="24" y="180"/>
                </a:lnTo>
                <a:lnTo>
                  <a:pt x="31" y="189"/>
                </a:lnTo>
                <a:lnTo>
                  <a:pt x="38" y="197"/>
                </a:lnTo>
                <a:lnTo>
                  <a:pt x="44" y="205"/>
                </a:lnTo>
                <a:lnTo>
                  <a:pt x="53" y="212"/>
                </a:lnTo>
                <a:lnTo>
                  <a:pt x="62" y="219"/>
                </a:lnTo>
                <a:lnTo>
                  <a:pt x="70" y="225"/>
                </a:lnTo>
                <a:lnTo>
                  <a:pt x="81" y="229"/>
                </a:lnTo>
                <a:lnTo>
                  <a:pt x="92" y="234"/>
                </a:lnTo>
                <a:lnTo>
                  <a:pt x="103" y="236"/>
                </a:lnTo>
                <a:lnTo>
                  <a:pt x="113" y="238"/>
                </a:lnTo>
                <a:lnTo>
                  <a:pt x="125" y="239"/>
                </a:lnTo>
                <a:lnTo>
                  <a:pt x="125" y="239"/>
                </a:lnTo>
                <a:lnTo>
                  <a:pt x="136" y="238"/>
                </a:lnTo>
                <a:lnTo>
                  <a:pt x="148" y="236"/>
                </a:lnTo>
                <a:lnTo>
                  <a:pt x="159" y="234"/>
                </a:lnTo>
                <a:lnTo>
                  <a:pt x="169" y="229"/>
                </a:lnTo>
                <a:lnTo>
                  <a:pt x="179" y="225"/>
                </a:lnTo>
                <a:lnTo>
                  <a:pt x="189" y="219"/>
                </a:lnTo>
                <a:lnTo>
                  <a:pt x="197" y="212"/>
                </a:lnTo>
                <a:lnTo>
                  <a:pt x="205" y="205"/>
                </a:lnTo>
                <a:lnTo>
                  <a:pt x="213" y="197"/>
                </a:lnTo>
                <a:lnTo>
                  <a:pt x="220" y="189"/>
                </a:lnTo>
                <a:lnTo>
                  <a:pt x="225" y="180"/>
                </a:lnTo>
                <a:lnTo>
                  <a:pt x="229" y="169"/>
                </a:lnTo>
                <a:lnTo>
                  <a:pt x="233" y="158"/>
                </a:lnTo>
                <a:lnTo>
                  <a:pt x="236" y="147"/>
                </a:lnTo>
                <a:lnTo>
                  <a:pt x="239" y="136"/>
                </a:lnTo>
                <a:lnTo>
                  <a:pt x="239" y="124"/>
                </a:lnTo>
                <a:lnTo>
                  <a:pt x="239" y="124"/>
                </a:lnTo>
                <a:lnTo>
                  <a:pt x="239" y="113"/>
                </a:lnTo>
                <a:lnTo>
                  <a:pt x="236" y="101"/>
                </a:lnTo>
                <a:lnTo>
                  <a:pt x="233" y="90"/>
                </a:lnTo>
                <a:lnTo>
                  <a:pt x="229" y="81"/>
                </a:lnTo>
                <a:lnTo>
                  <a:pt x="225" y="70"/>
                </a:lnTo>
                <a:lnTo>
                  <a:pt x="220" y="61"/>
                </a:lnTo>
                <a:lnTo>
                  <a:pt x="213" y="53"/>
                </a:lnTo>
                <a:lnTo>
                  <a:pt x="205" y="44"/>
                </a:lnTo>
                <a:lnTo>
                  <a:pt x="197" y="36"/>
                </a:lnTo>
                <a:lnTo>
                  <a:pt x="189" y="30"/>
                </a:lnTo>
                <a:lnTo>
                  <a:pt x="179" y="24"/>
                </a:lnTo>
                <a:lnTo>
                  <a:pt x="169" y="20"/>
                </a:lnTo>
                <a:lnTo>
                  <a:pt x="159" y="16"/>
                </a:lnTo>
                <a:lnTo>
                  <a:pt x="148" y="13"/>
                </a:lnTo>
                <a:lnTo>
                  <a:pt x="136" y="11"/>
                </a:lnTo>
                <a:lnTo>
                  <a:pt x="125" y="11"/>
                </a:lnTo>
                <a:lnTo>
                  <a:pt x="125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" name="Freeform 184"/>
          <p:cNvSpPr>
            <a:spLocks noEditPoints="1"/>
          </p:cNvSpPr>
          <p:nvPr/>
        </p:nvSpPr>
        <p:spPr bwMode="auto">
          <a:xfrm>
            <a:off x="4486313" y="1702351"/>
            <a:ext cx="318969" cy="312835"/>
          </a:xfrm>
          <a:custGeom>
            <a:avLst/>
            <a:gdLst/>
            <a:ahLst/>
            <a:cxnLst>
              <a:cxn ang="0">
                <a:pos x="90" y="202"/>
              </a:cxn>
              <a:cxn ang="0">
                <a:pos x="61" y="195"/>
              </a:cxn>
              <a:cxn ang="0">
                <a:pos x="36" y="179"/>
              </a:cxn>
              <a:cxn ang="0">
                <a:pos x="16" y="158"/>
              </a:cxn>
              <a:cxn ang="0">
                <a:pos x="4" y="132"/>
              </a:cxn>
              <a:cxn ang="0">
                <a:pos x="0" y="101"/>
              </a:cxn>
              <a:cxn ang="0">
                <a:pos x="1" y="81"/>
              </a:cxn>
              <a:cxn ang="0">
                <a:pos x="12" y="54"/>
              </a:cxn>
              <a:cxn ang="0">
                <a:pos x="30" y="29"/>
              </a:cxn>
              <a:cxn ang="0">
                <a:pos x="53" y="12"/>
              </a:cxn>
              <a:cxn ang="0">
                <a:pos x="81" y="2"/>
              </a:cxn>
              <a:cxn ang="0">
                <a:pos x="101" y="0"/>
              </a:cxn>
              <a:cxn ang="0">
                <a:pos x="131" y="5"/>
              </a:cxn>
              <a:cxn ang="0">
                <a:pos x="158" y="17"/>
              </a:cxn>
              <a:cxn ang="0">
                <a:pos x="179" y="37"/>
              </a:cxn>
              <a:cxn ang="0">
                <a:pos x="194" y="62"/>
              </a:cxn>
              <a:cxn ang="0">
                <a:pos x="201" y="92"/>
              </a:cxn>
              <a:cxn ang="0">
                <a:pos x="201" y="112"/>
              </a:cxn>
              <a:cxn ang="0">
                <a:pos x="194" y="141"/>
              </a:cxn>
              <a:cxn ang="0">
                <a:pos x="179" y="166"/>
              </a:cxn>
              <a:cxn ang="0">
                <a:pos x="158" y="186"/>
              </a:cxn>
              <a:cxn ang="0">
                <a:pos x="131" y="198"/>
              </a:cxn>
              <a:cxn ang="0">
                <a:pos x="101" y="202"/>
              </a:cxn>
              <a:cxn ang="0">
                <a:pos x="101" y="5"/>
              </a:cxn>
              <a:cxn ang="0">
                <a:pos x="73" y="10"/>
              </a:cxn>
              <a:cxn ang="0">
                <a:pos x="47" y="21"/>
              </a:cxn>
              <a:cxn ang="0">
                <a:pos x="27" y="40"/>
              </a:cxn>
              <a:cxn ang="0">
                <a:pos x="12" y="64"/>
              </a:cxn>
              <a:cxn ang="0">
                <a:pos x="5" y="92"/>
              </a:cxn>
              <a:cxn ang="0">
                <a:pos x="5" y="112"/>
              </a:cxn>
              <a:cxn ang="0">
                <a:pos x="12" y="139"/>
              </a:cxn>
              <a:cxn ang="0">
                <a:pos x="27" y="163"/>
              </a:cxn>
              <a:cxn ang="0">
                <a:pos x="47" y="181"/>
              </a:cxn>
              <a:cxn ang="0">
                <a:pos x="73" y="193"/>
              </a:cxn>
              <a:cxn ang="0">
                <a:pos x="101" y="197"/>
              </a:cxn>
              <a:cxn ang="0">
                <a:pos x="120" y="195"/>
              </a:cxn>
              <a:cxn ang="0">
                <a:pos x="146" y="186"/>
              </a:cxn>
              <a:cxn ang="0">
                <a:pos x="169" y="170"/>
              </a:cxn>
              <a:cxn ang="0">
                <a:pos x="185" y="147"/>
              </a:cxn>
              <a:cxn ang="0">
                <a:pos x="194" y="121"/>
              </a:cxn>
              <a:cxn ang="0">
                <a:pos x="197" y="101"/>
              </a:cxn>
              <a:cxn ang="0">
                <a:pos x="193" y="73"/>
              </a:cxn>
              <a:cxn ang="0">
                <a:pos x="181" y="48"/>
              </a:cxn>
              <a:cxn ang="0">
                <a:pos x="162" y="28"/>
              </a:cxn>
              <a:cxn ang="0">
                <a:pos x="138" y="13"/>
              </a:cxn>
              <a:cxn ang="0">
                <a:pos x="111" y="6"/>
              </a:cxn>
            </a:cxnLst>
            <a:rect l="0" t="0" r="r" b="b"/>
            <a:pathLst>
              <a:path w="202" h="202">
                <a:moveTo>
                  <a:pt x="101" y="202"/>
                </a:moveTo>
                <a:lnTo>
                  <a:pt x="101" y="202"/>
                </a:lnTo>
                <a:lnTo>
                  <a:pt x="90" y="202"/>
                </a:lnTo>
                <a:lnTo>
                  <a:pt x="81" y="201"/>
                </a:lnTo>
                <a:lnTo>
                  <a:pt x="70" y="198"/>
                </a:lnTo>
                <a:lnTo>
                  <a:pt x="61" y="195"/>
                </a:lnTo>
                <a:lnTo>
                  <a:pt x="53" y="190"/>
                </a:lnTo>
                <a:lnTo>
                  <a:pt x="44" y="186"/>
                </a:lnTo>
                <a:lnTo>
                  <a:pt x="36" y="179"/>
                </a:lnTo>
                <a:lnTo>
                  <a:pt x="30" y="173"/>
                </a:lnTo>
                <a:lnTo>
                  <a:pt x="23" y="166"/>
                </a:lnTo>
                <a:lnTo>
                  <a:pt x="16" y="158"/>
                </a:lnTo>
                <a:lnTo>
                  <a:pt x="12" y="150"/>
                </a:lnTo>
                <a:lnTo>
                  <a:pt x="7" y="141"/>
                </a:lnTo>
                <a:lnTo>
                  <a:pt x="4" y="132"/>
                </a:lnTo>
                <a:lnTo>
                  <a:pt x="1" y="121"/>
                </a:lnTo>
                <a:lnTo>
                  <a:pt x="0" y="112"/>
                </a:lnTo>
                <a:lnTo>
                  <a:pt x="0" y="101"/>
                </a:lnTo>
                <a:lnTo>
                  <a:pt x="0" y="101"/>
                </a:lnTo>
                <a:lnTo>
                  <a:pt x="0" y="92"/>
                </a:lnTo>
                <a:lnTo>
                  <a:pt x="1" y="81"/>
                </a:lnTo>
                <a:lnTo>
                  <a:pt x="4" y="71"/>
                </a:lnTo>
                <a:lnTo>
                  <a:pt x="7" y="62"/>
                </a:lnTo>
                <a:lnTo>
                  <a:pt x="12" y="54"/>
                </a:lnTo>
                <a:lnTo>
                  <a:pt x="16" y="44"/>
                </a:lnTo>
                <a:lnTo>
                  <a:pt x="23" y="37"/>
                </a:lnTo>
                <a:lnTo>
                  <a:pt x="30" y="29"/>
                </a:lnTo>
                <a:lnTo>
                  <a:pt x="36" y="23"/>
                </a:lnTo>
                <a:lnTo>
                  <a:pt x="44" y="17"/>
                </a:lnTo>
                <a:lnTo>
                  <a:pt x="53" y="12"/>
                </a:lnTo>
                <a:lnTo>
                  <a:pt x="61" y="8"/>
                </a:lnTo>
                <a:lnTo>
                  <a:pt x="70" y="5"/>
                </a:lnTo>
                <a:lnTo>
                  <a:pt x="81" y="2"/>
                </a:lnTo>
                <a:lnTo>
                  <a:pt x="90" y="1"/>
                </a:lnTo>
                <a:lnTo>
                  <a:pt x="101" y="0"/>
                </a:lnTo>
                <a:lnTo>
                  <a:pt x="101" y="0"/>
                </a:lnTo>
                <a:lnTo>
                  <a:pt x="111" y="1"/>
                </a:lnTo>
                <a:lnTo>
                  <a:pt x="121" y="2"/>
                </a:lnTo>
                <a:lnTo>
                  <a:pt x="131" y="5"/>
                </a:lnTo>
                <a:lnTo>
                  <a:pt x="140" y="8"/>
                </a:lnTo>
                <a:lnTo>
                  <a:pt x="148" y="12"/>
                </a:lnTo>
                <a:lnTo>
                  <a:pt x="158" y="17"/>
                </a:lnTo>
                <a:lnTo>
                  <a:pt x="165" y="23"/>
                </a:lnTo>
                <a:lnTo>
                  <a:pt x="173" y="29"/>
                </a:lnTo>
                <a:lnTo>
                  <a:pt x="179" y="37"/>
                </a:lnTo>
                <a:lnTo>
                  <a:pt x="185" y="44"/>
                </a:lnTo>
                <a:lnTo>
                  <a:pt x="190" y="54"/>
                </a:lnTo>
                <a:lnTo>
                  <a:pt x="194" y="62"/>
                </a:lnTo>
                <a:lnTo>
                  <a:pt x="197" y="71"/>
                </a:lnTo>
                <a:lnTo>
                  <a:pt x="200" y="81"/>
                </a:lnTo>
                <a:lnTo>
                  <a:pt x="201" y="92"/>
                </a:lnTo>
                <a:lnTo>
                  <a:pt x="202" y="101"/>
                </a:lnTo>
                <a:lnTo>
                  <a:pt x="202" y="101"/>
                </a:lnTo>
                <a:lnTo>
                  <a:pt x="201" y="112"/>
                </a:lnTo>
                <a:lnTo>
                  <a:pt x="200" y="121"/>
                </a:lnTo>
                <a:lnTo>
                  <a:pt x="197" y="132"/>
                </a:lnTo>
                <a:lnTo>
                  <a:pt x="194" y="141"/>
                </a:lnTo>
                <a:lnTo>
                  <a:pt x="190" y="150"/>
                </a:lnTo>
                <a:lnTo>
                  <a:pt x="185" y="158"/>
                </a:lnTo>
                <a:lnTo>
                  <a:pt x="179" y="166"/>
                </a:lnTo>
                <a:lnTo>
                  <a:pt x="173" y="173"/>
                </a:lnTo>
                <a:lnTo>
                  <a:pt x="165" y="179"/>
                </a:lnTo>
                <a:lnTo>
                  <a:pt x="158" y="186"/>
                </a:lnTo>
                <a:lnTo>
                  <a:pt x="148" y="190"/>
                </a:lnTo>
                <a:lnTo>
                  <a:pt x="140" y="195"/>
                </a:lnTo>
                <a:lnTo>
                  <a:pt x="131" y="198"/>
                </a:lnTo>
                <a:lnTo>
                  <a:pt x="121" y="201"/>
                </a:lnTo>
                <a:lnTo>
                  <a:pt x="111" y="202"/>
                </a:lnTo>
                <a:lnTo>
                  <a:pt x="101" y="202"/>
                </a:lnTo>
                <a:lnTo>
                  <a:pt x="101" y="202"/>
                </a:lnTo>
                <a:close/>
                <a:moveTo>
                  <a:pt x="101" y="5"/>
                </a:moveTo>
                <a:lnTo>
                  <a:pt x="101" y="5"/>
                </a:lnTo>
                <a:lnTo>
                  <a:pt x="90" y="6"/>
                </a:lnTo>
                <a:lnTo>
                  <a:pt x="81" y="8"/>
                </a:lnTo>
                <a:lnTo>
                  <a:pt x="73" y="10"/>
                </a:lnTo>
                <a:lnTo>
                  <a:pt x="63" y="13"/>
                </a:lnTo>
                <a:lnTo>
                  <a:pt x="55" y="17"/>
                </a:lnTo>
                <a:lnTo>
                  <a:pt x="47" y="21"/>
                </a:lnTo>
                <a:lnTo>
                  <a:pt x="39" y="28"/>
                </a:lnTo>
                <a:lnTo>
                  <a:pt x="32" y="33"/>
                </a:lnTo>
                <a:lnTo>
                  <a:pt x="27" y="40"/>
                </a:lnTo>
                <a:lnTo>
                  <a:pt x="21" y="48"/>
                </a:lnTo>
                <a:lnTo>
                  <a:pt x="16" y="56"/>
                </a:lnTo>
                <a:lnTo>
                  <a:pt x="12" y="64"/>
                </a:lnTo>
                <a:lnTo>
                  <a:pt x="9" y="73"/>
                </a:lnTo>
                <a:lnTo>
                  <a:pt x="7" y="82"/>
                </a:lnTo>
                <a:lnTo>
                  <a:pt x="5" y="92"/>
                </a:lnTo>
                <a:lnTo>
                  <a:pt x="5" y="101"/>
                </a:lnTo>
                <a:lnTo>
                  <a:pt x="5" y="101"/>
                </a:lnTo>
                <a:lnTo>
                  <a:pt x="5" y="112"/>
                </a:lnTo>
                <a:lnTo>
                  <a:pt x="7" y="121"/>
                </a:lnTo>
                <a:lnTo>
                  <a:pt x="9" y="129"/>
                </a:lnTo>
                <a:lnTo>
                  <a:pt x="12" y="139"/>
                </a:lnTo>
                <a:lnTo>
                  <a:pt x="16" y="147"/>
                </a:lnTo>
                <a:lnTo>
                  <a:pt x="21" y="155"/>
                </a:lnTo>
                <a:lnTo>
                  <a:pt x="27" y="163"/>
                </a:lnTo>
                <a:lnTo>
                  <a:pt x="32" y="170"/>
                </a:lnTo>
                <a:lnTo>
                  <a:pt x="39" y="175"/>
                </a:lnTo>
                <a:lnTo>
                  <a:pt x="47" y="181"/>
                </a:lnTo>
                <a:lnTo>
                  <a:pt x="55" y="186"/>
                </a:lnTo>
                <a:lnTo>
                  <a:pt x="63" y="190"/>
                </a:lnTo>
                <a:lnTo>
                  <a:pt x="73" y="193"/>
                </a:lnTo>
                <a:lnTo>
                  <a:pt x="81" y="195"/>
                </a:lnTo>
                <a:lnTo>
                  <a:pt x="90" y="197"/>
                </a:lnTo>
                <a:lnTo>
                  <a:pt x="101" y="197"/>
                </a:lnTo>
                <a:lnTo>
                  <a:pt x="101" y="197"/>
                </a:lnTo>
                <a:lnTo>
                  <a:pt x="111" y="197"/>
                </a:lnTo>
                <a:lnTo>
                  <a:pt x="120" y="195"/>
                </a:lnTo>
                <a:lnTo>
                  <a:pt x="129" y="193"/>
                </a:lnTo>
                <a:lnTo>
                  <a:pt x="138" y="190"/>
                </a:lnTo>
                <a:lnTo>
                  <a:pt x="146" y="186"/>
                </a:lnTo>
                <a:lnTo>
                  <a:pt x="154" y="181"/>
                </a:lnTo>
                <a:lnTo>
                  <a:pt x="162" y="175"/>
                </a:lnTo>
                <a:lnTo>
                  <a:pt x="169" y="170"/>
                </a:lnTo>
                <a:lnTo>
                  <a:pt x="174" y="163"/>
                </a:lnTo>
                <a:lnTo>
                  <a:pt x="181" y="155"/>
                </a:lnTo>
                <a:lnTo>
                  <a:pt x="185" y="147"/>
                </a:lnTo>
                <a:lnTo>
                  <a:pt x="189" y="139"/>
                </a:lnTo>
                <a:lnTo>
                  <a:pt x="193" y="129"/>
                </a:lnTo>
                <a:lnTo>
                  <a:pt x="194" y="121"/>
                </a:lnTo>
                <a:lnTo>
                  <a:pt x="196" y="112"/>
                </a:lnTo>
                <a:lnTo>
                  <a:pt x="197" y="101"/>
                </a:lnTo>
                <a:lnTo>
                  <a:pt x="197" y="101"/>
                </a:lnTo>
                <a:lnTo>
                  <a:pt x="196" y="92"/>
                </a:lnTo>
                <a:lnTo>
                  <a:pt x="194" y="82"/>
                </a:lnTo>
                <a:lnTo>
                  <a:pt x="193" y="73"/>
                </a:lnTo>
                <a:lnTo>
                  <a:pt x="189" y="64"/>
                </a:lnTo>
                <a:lnTo>
                  <a:pt x="185" y="56"/>
                </a:lnTo>
                <a:lnTo>
                  <a:pt x="181" y="48"/>
                </a:lnTo>
                <a:lnTo>
                  <a:pt x="174" y="40"/>
                </a:lnTo>
                <a:lnTo>
                  <a:pt x="169" y="33"/>
                </a:lnTo>
                <a:lnTo>
                  <a:pt x="162" y="28"/>
                </a:lnTo>
                <a:lnTo>
                  <a:pt x="154" y="21"/>
                </a:lnTo>
                <a:lnTo>
                  <a:pt x="146" y="17"/>
                </a:lnTo>
                <a:lnTo>
                  <a:pt x="138" y="13"/>
                </a:lnTo>
                <a:lnTo>
                  <a:pt x="129" y="10"/>
                </a:lnTo>
                <a:lnTo>
                  <a:pt x="120" y="8"/>
                </a:lnTo>
                <a:lnTo>
                  <a:pt x="111" y="6"/>
                </a:lnTo>
                <a:lnTo>
                  <a:pt x="101" y="5"/>
                </a:lnTo>
                <a:lnTo>
                  <a:pt x="101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" name="Freeform 185"/>
          <p:cNvSpPr>
            <a:spLocks noEditPoints="1"/>
          </p:cNvSpPr>
          <p:nvPr/>
        </p:nvSpPr>
        <p:spPr bwMode="auto">
          <a:xfrm>
            <a:off x="2070584" y="903925"/>
            <a:ext cx="286136" cy="284820"/>
          </a:xfrm>
          <a:custGeom>
            <a:avLst/>
            <a:gdLst/>
            <a:ahLst/>
            <a:cxnLst>
              <a:cxn ang="0">
                <a:pos x="162" y="185"/>
              </a:cxn>
              <a:cxn ang="0">
                <a:pos x="97" y="185"/>
              </a:cxn>
              <a:cxn ang="0">
                <a:pos x="97" y="147"/>
              </a:cxn>
              <a:cxn ang="0">
                <a:pos x="86" y="147"/>
              </a:cxn>
              <a:cxn ang="0">
                <a:pos x="86" y="185"/>
              </a:cxn>
              <a:cxn ang="0">
                <a:pos x="21" y="185"/>
              </a:cxn>
              <a:cxn ang="0">
                <a:pos x="21" y="121"/>
              </a:cxn>
              <a:cxn ang="0">
                <a:pos x="0" y="121"/>
              </a:cxn>
              <a:cxn ang="0">
                <a:pos x="0" y="108"/>
              </a:cxn>
              <a:cxn ang="0">
                <a:pos x="91" y="0"/>
              </a:cxn>
              <a:cxn ang="0">
                <a:pos x="118" y="32"/>
              </a:cxn>
              <a:cxn ang="0">
                <a:pos x="118" y="9"/>
              </a:cxn>
              <a:cxn ang="0">
                <a:pos x="151" y="9"/>
              </a:cxn>
              <a:cxn ang="0">
                <a:pos x="151" y="70"/>
              </a:cxn>
              <a:cxn ang="0">
                <a:pos x="183" y="108"/>
              </a:cxn>
              <a:cxn ang="0">
                <a:pos x="183" y="121"/>
              </a:cxn>
              <a:cxn ang="0">
                <a:pos x="162" y="121"/>
              </a:cxn>
              <a:cxn ang="0">
                <a:pos x="162" y="185"/>
              </a:cxn>
              <a:cxn ang="0">
                <a:pos x="108" y="174"/>
              </a:cxn>
              <a:cxn ang="0">
                <a:pos x="151" y="174"/>
              </a:cxn>
              <a:cxn ang="0">
                <a:pos x="151" y="110"/>
              </a:cxn>
              <a:cxn ang="0">
                <a:pos x="171" y="110"/>
              </a:cxn>
              <a:cxn ang="0">
                <a:pos x="140" y="74"/>
              </a:cxn>
              <a:cxn ang="0">
                <a:pos x="140" y="20"/>
              </a:cxn>
              <a:cxn ang="0">
                <a:pos x="129" y="20"/>
              </a:cxn>
              <a:cxn ang="0">
                <a:pos x="129" y="60"/>
              </a:cxn>
              <a:cxn ang="0">
                <a:pos x="91" y="17"/>
              </a:cxn>
              <a:cxn ang="0">
                <a:pos x="12" y="110"/>
              </a:cxn>
              <a:cxn ang="0">
                <a:pos x="32" y="110"/>
              </a:cxn>
              <a:cxn ang="0">
                <a:pos x="32" y="174"/>
              </a:cxn>
              <a:cxn ang="0">
                <a:pos x="75" y="174"/>
              </a:cxn>
              <a:cxn ang="0">
                <a:pos x="75" y="136"/>
              </a:cxn>
              <a:cxn ang="0">
                <a:pos x="108" y="136"/>
              </a:cxn>
              <a:cxn ang="0">
                <a:pos x="108" y="174"/>
              </a:cxn>
            </a:cxnLst>
            <a:rect l="0" t="0" r="r" b="b"/>
            <a:pathLst>
              <a:path w="183" h="185">
                <a:moveTo>
                  <a:pt x="162" y="185"/>
                </a:moveTo>
                <a:lnTo>
                  <a:pt x="97" y="185"/>
                </a:lnTo>
                <a:lnTo>
                  <a:pt x="97" y="147"/>
                </a:lnTo>
                <a:lnTo>
                  <a:pt x="86" y="147"/>
                </a:lnTo>
                <a:lnTo>
                  <a:pt x="86" y="185"/>
                </a:lnTo>
                <a:lnTo>
                  <a:pt x="21" y="185"/>
                </a:lnTo>
                <a:lnTo>
                  <a:pt x="21" y="121"/>
                </a:lnTo>
                <a:lnTo>
                  <a:pt x="0" y="121"/>
                </a:lnTo>
                <a:lnTo>
                  <a:pt x="0" y="108"/>
                </a:lnTo>
                <a:lnTo>
                  <a:pt x="91" y="0"/>
                </a:lnTo>
                <a:lnTo>
                  <a:pt x="118" y="32"/>
                </a:lnTo>
                <a:lnTo>
                  <a:pt x="118" y="9"/>
                </a:lnTo>
                <a:lnTo>
                  <a:pt x="151" y="9"/>
                </a:lnTo>
                <a:lnTo>
                  <a:pt x="151" y="70"/>
                </a:lnTo>
                <a:lnTo>
                  <a:pt x="183" y="108"/>
                </a:lnTo>
                <a:lnTo>
                  <a:pt x="183" y="121"/>
                </a:lnTo>
                <a:lnTo>
                  <a:pt x="162" y="121"/>
                </a:lnTo>
                <a:lnTo>
                  <a:pt x="162" y="185"/>
                </a:lnTo>
                <a:close/>
                <a:moveTo>
                  <a:pt x="108" y="174"/>
                </a:moveTo>
                <a:lnTo>
                  <a:pt x="151" y="174"/>
                </a:lnTo>
                <a:lnTo>
                  <a:pt x="151" y="110"/>
                </a:lnTo>
                <a:lnTo>
                  <a:pt x="171" y="110"/>
                </a:lnTo>
                <a:lnTo>
                  <a:pt x="140" y="74"/>
                </a:lnTo>
                <a:lnTo>
                  <a:pt x="140" y="20"/>
                </a:lnTo>
                <a:lnTo>
                  <a:pt x="129" y="20"/>
                </a:lnTo>
                <a:lnTo>
                  <a:pt x="129" y="60"/>
                </a:lnTo>
                <a:lnTo>
                  <a:pt x="91" y="17"/>
                </a:lnTo>
                <a:lnTo>
                  <a:pt x="12" y="110"/>
                </a:lnTo>
                <a:lnTo>
                  <a:pt x="32" y="110"/>
                </a:lnTo>
                <a:lnTo>
                  <a:pt x="32" y="174"/>
                </a:lnTo>
                <a:lnTo>
                  <a:pt x="75" y="174"/>
                </a:lnTo>
                <a:lnTo>
                  <a:pt x="75" y="136"/>
                </a:lnTo>
                <a:lnTo>
                  <a:pt x="108" y="136"/>
                </a:lnTo>
                <a:lnTo>
                  <a:pt x="108" y="1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" name="Freeform 186"/>
          <p:cNvSpPr>
            <a:spLocks noEditPoints="1"/>
          </p:cNvSpPr>
          <p:nvPr/>
        </p:nvSpPr>
        <p:spPr bwMode="auto">
          <a:xfrm>
            <a:off x="2858627" y="880579"/>
            <a:ext cx="337733" cy="336179"/>
          </a:xfrm>
          <a:custGeom>
            <a:avLst/>
            <a:gdLst/>
            <a:ahLst/>
            <a:cxnLst>
              <a:cxn ang="0">
                <a:pos x="170" y="216"/>
              </a:cxn>
              <a:cxn ang="0">
                <a:pos x="128" y="205"/>
              </a:cxn>
              <a:cxn ang="0">
                <a:pos x="82" y="180"/>
              </a:cxn>
              <a:cxn ang="0">
                <a:pos x="57" y="159"/>
              </a:cxn>
              <a:cxn ang="0">
                <a:pos x="27" y="119"/>
              </a:cxn>
              <a:cxn ang="0">
                <a:pos x="5" y="72"/>
              </a:cxn>
              <a:cxn ang="0">
                <a:pos x="0" y="45"/>
              </a:cxn>
              <a:cxn ang="0">
                <a:pos x="9" y="32"/>
              </a:cxn>
              <a:cxn ang="0">
                <a:pos x="34" y="5"/>
              </a:cxn>
              <a:cxn ang="0">
                <a:pos x="46" y="0"/>
              </a:cxn>
              <a:cxn ang="0">
                <a:pos x="65" y="8"/>
              </a:cxn>
              <a:cxn ang="0">
                <a:pos x="85" y="27"/>
              </a:cxn>
              <a:cxn ang="0">
                <a:pos x="93" y="42"/>
              </a:cxn>
              <a:cxn ang="0">
                <a:pos x="94" y="61"/>
              </a:cxn>
              <a:cxn ang="0">
                <a:pos x="84" y="70"/>
              </a:cxn>
              <a:cxn ang="0">
                <a:pos x="67" y="81"/>
              </a:cxn>
              <a:cxn ang="0">
                <a:pos x="66" y="86"/>
              </a:cxn>
              <a:cxn ang="0">
                <a:pos x="74" y="105"/>
              </a:cxn>
              <a:cxn ang="0">
                <a:pos x="92" y="124"/>
              </a:cxn>
              <a:cxn ang="0">
                <a:pos x="120" y="147"/>
              </a:cxn>
              <a:cxn ang="0">
                <a:pos x="128" y="150"/>
              </a:cxn>
              <a:cxn ang="0">
                <a:pos x="140" y="140"/>
              </a:cxn>
              <a:cxn ang="0">
                <a:pos x="152" y="124"/>
              </a:cxn>
              <a:cxn ang="0">
                <a:pos x="163" y="120"/>
              </a:cxn>
              <a:cxn ang="0">
                <a:pos x="179" y="126"/>
              </a:cxn>
              <a:cxn ang="0">
                <a:pos x="205" y="147"/>
              </a:cxn>
              <a:cxn ang="0">
                <a:pos x="216" y="169"/>
              </a:cxn>
              <a:cxn ang="0">
                <a:pos x="210" y="182"/>
              </a:cxn>
              <a:cxn ang="0">
                <a:pos x="183" y="207"/>
              </a:cxn>
              <a:cxn ang="0">
                <a:pos x="11" y="47"/>
              </a:cxn>
              <a:cxn ang="0">
                <a:pos x="16" y="72"/>
              </a:cxn>
              <a:cxn ang="0">
                <a:pos x="36" y="115"/>
              </a:cxn>
              <a:cxn ang="0">
                <a:pos x="63" y="151"/>
              </a:cxn>
              <a:cxn ang="0">
                <a:pos x="88" y="170"/>
              </a:cxn>
              <a:cxn ang="0">
                <a:pos x="131" y="194"/>
              </a:cxn>
              <a:cxn ang="0">
                <a:pos x="169" y="205"/>
              </a:cxn>
              <a:cxn ang="0">
                <a:pos x="193" y="185"/>
              </a:cxn>
              <a:cxn ang="0">
                <a:pos x="205" y="169"/>
              </a:cxn>
              <a:cxn ang="0">
                <a:pos x="201" y="159"/>
              </a:cxn>
              <a:cxn ang="0">
                <a:pos x="175" y="135"/>
              </a:cxn>
              <a:cxn ang="0">
                <a:pos x="163" y="131"/>
              </a:cxn>
              <a:cxn ang="0">
                <a:pos x="159" y="132"/>
              </a:cxn>
              <a:cxn ang="0">
                <a:pos x="150" y="146"/>
              </a:cxn>
              <a:cxn ang="0">
                <a:pos x="136" y="159"/>
              </a:cxn>
              <a:cxn ang="0">
                <a:pos x="123" y="161"/>
              </a:cxn>
              <a:cxn ang="0">
                <a:pos x="105" y="151"/>
              </a:cxn>
              <a:cxn ang="0">
                <a:pos x="84" y="132"/>
              </a:cxn>
              <a:cxn ang="0">
                <a:pos x="61" y="104"/>
              </a:cxn>
              <a:cxn ang="0">
                <a:pos x="55" y="86"/>
              </a:cxn>
              <a:cxn ang="0">
                <a:pos x="59" y="74"/>
              </a:cxn>
              <a:cxn ang="0">
                <a:pos x="70" y="66"/>
              </a:cxn>
              <a:cxn ang="0">
                <a:pos x="84" y="55"/>
              </a:cxn>
              <a:cxn ang="0">
                <a:pos x="84" y="46"/>
              </a:cxn>
              <a:cxn ang="0">
                <a:pos x="75" y="34"/>
              </a:cxn>
              <a:cxn ang="0">
                <a:pos x="50" y="11"/>
              </a:cxn>
              <a:cxn ang="0">
                <a:pos x="43" y="11"/>
              </a:cxn>
              <a:cxn ang="0">
                <a:pos x="20" y="34"/>
              </a:cxn>
            </a:cxnLst>
            <a:rect l="0" t="0" r="r" b="b"/>
            <a:pathLst>
              <a:path w="216" h="216">
                <a:moveTo>
                  <a:pt x="171" y="216"/>
                </a:moveTo>
                <a:lnTo>
                  <a:pt x="170" y="216"/>
                </a:lnTo>
                <a:lnTo>
                  <a:pt x="170" y="216"/>
                </a:lnTo>
                <a:lnTo>
                  <a:pt x="158" y="215"/>
                </a:lnTo>
                <a:lnTo>
                  <a:pt x="144" y="211"/>
                </a:lnTo>
                <a:lnTo>
                  <a:pt x="128" y="205"/>
                </a:lnTo>
                <a:lnTo>
                  <a:pt x="113" y="197"/>
                </a:lnTo>
                <a:lnTo>
                  <a:pt x="97" y="189"/>
                </a:lnTo>
                <a:lnTo>
                  <a:pt x="82" y="180"/>
                </a:lnTo>
                <a:lnTo>
                  <a:pt x="67" y="170"/>
                </a:lnTo>
                <a:lnTo>
                  <a:pt x="57" y="159"/>
                </a:lnTo>
                <a:lnTo>
                  <a:pt x="57" y="159"/>
                </a:lnTo>
                <a:lnTo>
                  <a:pt x="46" y="147"/>
                </a:lnTo>
                <a:lnTo>
                  <a:pt x="36" y="134"/>
                </a:lnTo>
                <a:lnTo>
                  <a:pt x="27" y="119"/>
                </a:lnTo>
                <a:lnTo>
                  <a:pt x="17" y="103"/>
                </a:lnTo>
                <a:lnTo>
                  <a:pt x="11" y="86"/>
                </a:lnTo>
                <a:lnTo>
                  <a:pt x="5" y="72"/>
                </a:lnTo>
                <a:lnTo>
                  <a:pt x="1" y="58"/>
                </a:lnTo>
                <a:lnTo>
                  <a:pt x="0" y="46"/>
                </a:lnTo>
                <a:lnTo>
                  <a:pt x="0" y="45"/>
                </a:lnTo>
                <a:lnTo>
                  <a:pt x="1" y="43"/>
                </a:lnTo>
                <a:lnTo>
                  <a:pt x="1" y="43"/>
                </a:lnTo>
                <a:lnTo>
                  <a:pt x="9" y="32"/>
                </a:lnTo>
                <a:lnTo>
                  <a:pt x="20" y="18"/>
                </a:lnTo>
                <a:lnTo>
                  <a:pt x="27" y="11"/>
                </a:lnTo>
                <a:lnTo>
                  <a:pt x="34" y="5"/>
                </a:lnTo>
                <a:lnTo>
                  <a:pt x="40" y="1"/>
                </a:lnTo>
                <a:lnTo>
                  <a:pt x="46" y="0"/>
                </a:lnTo>
                <a:lnTo>
                  <a:pt x="46" y="0"/>
                </a:lnTo>
                <a:lnTo>
                  <a:pt x="51" y="0"/>
                </a:lnTo>
                <a:lnTo>
                  <a:pt x="58" y="4"/>
                </a:lnTo>
                <a:lnTo>
                  <a:pt x="65" y="8"/>
                </a:lnTo>
                <a:lnTo>
                  <a:pt x="71" y="14"/>
                </a:lnTo>
                <a:lnTo>
                  <a:pt x="78" y="20"/>
                </a:lnTo>
                <a:lnTo>
                  <a:pt x="85" y="27"/>
                </a:lnTo>
                <a:lnTo>
                  <a:pt x="89" y="35"/>
                </a:lnTo>
                <a:lnTo>
                  <a:pt x="93" y="42"/>
                </a:lnTo>
                <a:lnTo>
                  <a:pt x="93" y="42"/>
                </a:lnTo>
                <a:lnTo>
                  <a:pt x="96" y="50"/>
                </a:lnTo>
                <a:lnTo>
                  <a:pt x="96" y="55"/>
                </a:lnTo>
                <a:lnTo>
                  <a:pt x="94" y="61"/>
                </a:lnTo>
                <a:lnTo>
                  <a:pt x="92" y="63"/>
                </a:lnTo>
                <a:lnTo>
                  <a:pt x="92" y="63"/>
                </a:lnTo>
                <a:lnTo>
                  <a:pt x="84" y="70"/>
                </a:lnTo>
                <a:lnTo>
                  <a:pt x="75" y="76"/>
                </a:lnTo>
                <a:lnTo>
                  <a:pt x="75" y="76"/>
                </a:lnTo>
                <a:lnTo>
                  <a:pt x="67" y="81"/>
                </a:lnTo>
                <a:lnTo>
                  <a:pt x="66" y="84"/>
                </a:lnTo>
                <a:lnTo>
                  <a:pt x="66" y="86"/>
                </a:lnTo>
                <a:lnTo>
                  <a:pt x="66" y="86"/>
                </a:lnTo>
                <a:lnTo>
                  <a:pt x="66" y="92"/>
                </a:lnTo>
                <a:lnTo>
                  <a:pt x="67" y="96"/>
                </a:lnTo>
                <a:lnTo>
                  <a:pt x="74" y="105"/>
                </a:lnTo>
                <a:lnTo>
                  <a:pt x="82" y="115"/>
                </a:lnTo>
                <a:lnTo>
                  <a:pt x="92" y="124"/>
                </a:lnTo>
                <a:lnTo>
                  <a:pt x="92" y="124"/>
                </a:lnTo>
                <a:lnTo>
                  <a:pt x="101" y="134"/>
                </a:lnTo>
                <a:lnTo>
                  <a:pt x="111" y="142"/>
                </a:lnTo>
                <a:lnTo>
                  <a:pt x="120" y="147"/>
                </a:lnTo>
                <a:lnTo>
                  <a:pt x="124" y="150"/>
                </a:lnTo>
                <a:lnTo>
                  <a:pt x="128" y="150"/>
                </a:lnTo>
                <a:lnTo>
                  <a:pt x="128" y="150"/>
                </a:lnTo>
                <a:lnTo>
                  <a:pt x="132" y="150"/>
                </a:lnTo>
                <a:lnTo>
                  <a:pt x="135" y="147"/>
                </a:lnTo>
                <a:lnTo>
                  <a:pt x="140" y="140"/>
                </a:lnTo>
                <a:lnTo>
                  <a:pt x="140" y="140"/>
                </a:lnTo>
                <a:lnTo>
                  <a:pt x="146" y="132"/>
                </a:lnTo>
                <a:lnTo>
                  <a:pt x="152" y="124"/>
                </a:lnTo>
                <a:lnTo>
                  <a:pt x="152" y="124"/>
                </a:lnTo>
                <a:lnTo>
                  <a:pt x="156" y="122"/>
                </a:lnTo>
                <a:lnTo>
                  <a:pt x="163" y="120"/>
                </a:lnTo>
                <a:lnTo>
                  <a:pt x="163" y="120"/>
                </a:lnTo>
                <a:lnTo>
                  <a:pt x="171" y="122"/>
                </a:lnTo>
                <a:lnTo>
                  <a:pt x="179" y="126"/>
                </a:lnTo>
                <a:lnTo>
                  <a:pt x="189" y="131"/>
                </a:lnTo>
                <a:lnTo>
                  <a:pt x="197" y="139"/>
                </a:lnTo>
                <a:lnTo>
                  <a:pt x="205" y="147"/>
                </a:lnTo>
                <a:lnTo>
                  <a:pt x="210" y="155"/>
                </a:lnTo>
                <a:lnTo>
                  <a:pt x="215" y="162"/>
                </a:lnTo>
                <a:lnTo>
                  <a:pt x="216" y="169"/>
                </a:lnTo>
                <a:lnTo>
                  <a:pt x="216" y="169"/>
                </a:lnTo>
                <a:lnTo>
                  <a:pt x="215" y="176"/>
                </a:lnTo>
                <a:lnTo>
                  <a:pt x="210" y="182"/>
                </a:lnTo>
                <a:lnTo>
                  <a:pt x="205" y="188"/>
                </a:lnTo>
                <a:lnTo>
                  <a:pt x="198" y="194"/>
                </a:lnTo>
                <a:lnTo>
                  <a:pt x="183" y="207"/>
                </a:lnTo>
                <a:lnTo>
                  <a:pt x="173" y="215"/>
                </a:lnTo>
                <a:lnTo>
                  <a:pt x="171" y="216"/>
                </a:lnTo>
                <a:close/>
                <a:moveTo>
                  <a:pt x="11" y="47"/>
                </a:moveTo>
                <a:lnTo>
                  <a:pt x="11" y="47"/>
                </a:lnTo>
                <a:lnTo>
                  <a:pt x="12" y="58"/>
                </a:lnTo>
                <a:lnTo>
                  <a:pt x="16" y="72"/>
                </a:lnTo>
                <a:lnTo>
                  <a:pt x="21" y="85"/>
                </a:lnTo>
                <a:lnTo>
                  <a:pt x="28" y="100"/>
                </a:lnTo>
                <a:lnTo>
                  <a:pt x="36" y="115"/>
                </a:lnTo>
                <a:lnTo>
                  <a:pt x="46" y="128"/>
                </a:lnTo>
                <a:lnTo>
                  <a:pt x="54" y="140"/>
                </a:lnTo>
                <a:lnTo>
                  <a:pt x="63" y="151"/>
                </a:lnTo>
                <a:lnTo>
                  <a:pt x="63" y="151"/>
                </a:lnTo>
                <a:lnTo>
                  <a:pt x="74" y="161"/>
                </a:lnTo>
                <a:lnTo>
                  <a:pt x="88" y="170"/>
                </a:lnTo>
                <a:lnTo>
                  <a:pt x="101" y="180"/>
                </a:lnTo>
                <a:lnTo>
                  <a:pt x="116" y="188"/>
                </a:lnTo>
                <a:lnTo>
                  <a:pt x="131" y="194"/>
                </a:lnTo>
                <a:lnTo>
                  <a:pt x="144" y="200"/>
                </a:lnTo>
                <a:lnTo>
                  <a:pt x="156" y="203"/>
                </a:lnTo>
                <a:lnTo>
                  <a:pt x="169" y="205"/>
                </a:lnTo>
                <a:lnTo>
                  <a:pt x="169" y="205"/>
                </a:lnTo>
                <a:lnTo>
                  <a:pt x="182" y="194"/>
                </a:lnTo>
                <a:lnTo>
                  <a:pt x="193" y="185"/>
                </a:lnTo>
                <a:lnTo>
                  <a:pt x="202" y="176"/>
                </a:lnTo>
                <a:lnTo>
                  <a:pt x="204" y="172"/>
                </a:lnTo>
                <a:lnTo>
                  <a:pt x="205" y="169"/>
                </a:lnTo>
                <a:lnTo>
                  <a:pt x="205" y="169"/>
                </a:lnTo>
                <a:lnTo>
                  <a:pt x="204" y="165"/>
                </a:lnTo>
                <a:lnTo>
                  <a:pt x="201" y="159"/>
                </a:lnTo>
                <a:lnTo>
                  <a:pt x="189" y="146"/>
                </a:lnTo>
                <a:lnTo>
                  <a:pt x="182" y="140"/>
                </a:lnTo>
                <a:lnTo>
                  <a:pt x="175" y="135"/>
                </a:lnTo>
                <a:lnTo>
                  <a:pt x="169" y="132"/>
                </a:lnTo>
                <a:lnTo>
                  <a:pt x="163" y="131"/>
                </a:lnTo>
                <a:lnTo>
                  <a:pt x="163" y="131"/>
                </a:lnTo>
                <a:lnTo>
                  <a:pt x="161" y="131"/>
                </a:lnTo>
                <a:lnTo>
                  <a:pt x="159" y="132"/>
                </a:lnTo>
                <a:lnTo>
                  <a:pt x="159" y="132"/>
                </a:lnTo>
                <a:lnTo>
                  <a:pt x="154" y="139"/>
                </a:lnTo>
                <a:lnTo>
                  <a:pt x="150" y="146"/>
                </a:lnTo>
                <a:lnTo>
                  <a:pt x="150" y="146"/>
                </a:lnTo>
                <a:lnTo>
                  <a:pt x="146" y="151"/>
                </a:lnTo>
                <a:lnTo>
                  <a:pt x="142" y="155"/>
                </a:lnTo>
                <a:lnTo>
                  <a:pt x="136" y="159"/>
                </a:lnTo>
                <a:lnTo>
                  <a:pt x="128" y="161"/>
                </a:lnTo>
                <a:lnTo>
                  <a:pt x="128" y="161"/>
                </a:lnTo>
                <a:lnTo>
                  <a:pt x="123" y="161"/>
                </a:lnTo>
                <a:lnTo>
                  <a:pt x="117" y="158"/>
                </a:lnTo>
                <a:lnTo>
                  <a:pt x="111" y="155"/>
                </a:lnTo>
                <a:lnTo>
                  <a:pt x="105" y="151"/>
                </a:lnTo>
                <a:lnTo>
                  <a:pt x="94" y="142"/>
                </a:lnTo>
                <a:lnTo>
                  <a:pt x="84" y="132"/>
                </a:lnTo>
                <a:lnTo>
                  <a:pt x="84" y="132"/>
                </a:lnTo>
                <a:lnTo>
                  <a:pt x="73" y="122"/>
                </a:lnTo>
                <a:lnTo>
                  <a:pt x="63" y="109"/>
                </a:lnTo>
                <a:lnTo>
                  <a:pt x="61" y="104"/>
                </a:lnTo>
                <a:lnTo>
                  <a:pt x="57" y="99"/>
                </a:lnTo>
                <a:lnTo>
                  <a:pt x="55" y="93"/>
                </a:lnTo>
                <a:lnTo>
                  <a:pt x="55" y="86"/>
                </a:lnTo>
                <a:lnTo>
                  <a:pt x="55" y="86"/>
                </a:lnTo>
                <a:lnTo>
                  <a:pt x="57" y="80"/>
                </a:lnTo>
                <a:lnTo>
                  <a:pt x="59" y="74"/>
                </a:lnTo>
                <a:lnTo>
                  <a:pt x="65" y="70"/>
                </a:lnTo>
                <a:lnTo>
                  <a:pt x="70" y="66"/>
                </a:lnTo>
                <a:lnTo>
                  <a:pt x="70" y="66"/>
                </a:lnTo>
                <a:lnTo>
                  <a:pt x="77" y="62"/>
                </a:lnTo>
                <a:lnTo>
                  <a:pt x="84" y="55"/>
                </a:lnTo>
                <a:lnTo>
                  <a:pt x="84" y="55"/>
                </a:lnTo>
                <a:lnTo>
                  <a:pt x="85" y="54"/>
                </a:lnTo>
                <a:lnTo>
                  <a:pt x="85" y="51"/>
                </a:lnTo>
                <a:lnTo>
                  <a:pt x="84" y="46"/>
                </a:lnTo>
                <a:lnTo>
                  <a:pt x="84" y="46"/>
                </a:lnTo>
                <a:lnTo>
                  <a:pt x="80" y="39"/>
                </a:lnTo>
                <a:lnTo>
                  <a:pt x="75" y="34"/>
                </a:lnTo>
                <a:lnTo>
                  <a:pt x="65" y="22"/>
                </a:lnTo>
                <a:lnTo>
                  <a:pt x="54" y="14"/>
                </a:lnTo>
                <a:lnTo>
                  <a:pt x="50" y="11"/>
                </a:lnTo>
                <a:lnTo>
                  <a:pt x="46" y="11"/>
                </a:lnTo>
                <a:lnTo>
                  <a:pt x="46" y="11"/>
                </a:lnTo>
                <a:lnTo>
                  <a:pt x="43" y="11"/>
                </a:lnTo>
                <a:lnTo>
                  <a:pt x="40" y="14"/>
                </a:lnTo>
                <a:lnTo>
                  <a:pt x="31" y="22"/>
                </a:lnTo>
                <a:lnTo>
                  <a:pt x="20" y="34"/>
                </a:lnTo>
                <a:lnTo>
                  <a:pt x="11" y="47"/>
                </a:lnTo>
                <a:lnTo>
                  <a:pt x="11" y="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" name="Freeform 187"/>
          <p:cNvSpPr>
            <a:spLocks noEditPoints="1"/>
          </p:cNvSpPr>
          <p:nvPr/>
        </p:nvSpPr>
        <p:spPr bwMode="auto">
          <a:xfrm>
            <a:off x="3641977" y="959954"/>
            <a:ext cx="384640" cy="177428"/>
          </a:xfrm>
          <a:custGeom>
            <a:avLst/>
            <a:gdLst/>
            <a:ahLst/>
            <a:cxnLst>
              <a:cxn ang="0">
                <a:pos x="190" y="114"/>
              </a:cxn>
              <a:cxn ang="0">
                <a:pos x="170" y="106"/>
              </a:cxn>
              <a:cxn ang="0">
                <a:pos x="162" y="91"/>
              </a:cxn>
              <a:cxn ang="0">
                <a:pos x="165" y="79"/>
              </a:cxn>
              <a:cxn ang="0">
                <a:pos x="166" y="68"/>
              </a:cxn>
              <a:cxn ang="0">
                <a:pos x="160" y="62"/>
              </a:cxn>
              <a:cxn ang="0">
                <a:pos x="135" y="56"/>
              </a:cxn>
              <a:cxn ang="0">
                <a:pos x="110" y="56"/>
              </a:cxn>
              <a:cxn ang="0">
                <a:pos x="86" y="62"/>
              </a:cxn>
              <a:cxn ang="0">
                <a:pos x="81" y="68"/>
              </a:cxn>
              <a:cxn ang="0">
                <a:pos x="81" y="79"/>
              </a:cxn>
              <a:cxn ang="0">
                <a:pos x="83" y="91"/>
              </a:cxn>
              <a:cxn ang="0">
                <a:pos x="75" y="106"/>
              </a:cxn>
              <a:cxn ang="0">
                <a:pos x="55" y="114"/>
              </a:cxn>
              <a:cxn ang="0">
                <a:pos x="32" y="115"/>
              </a:cxn>
              <a:cxn ang="0">
                <a:pos x="8" y="108"/>
              </a:cxn>
              <a:cxn ang="0">
                <a:pos x="1" y="99"/>
              </a:cxn>
              <a:cxn ang="0">
                <a:pos x="1" y="64"/>
              </a:cxn>
              <a:cxn ang="0">
                <a:pos x="5" y="50"/>
              </a:cxn>
              <a:cxn ang="0">
                <a:pos x="19" y="31"/>
              </a:cxn>
              <a:cxn ang="0">
                <a:pos x="42" y="15"/>
              </a:cxn>
              <a:cxn ang="0">
                <a:pos x="82" y="4"/>
              </a:cxn>
              <a:cxn ang="0">
                <a:pos x="124" y="0"/>
              </a:cxn>
              <a:cxn ang="0">
                <a:pos x="163" y="4"/>
              </a:cxn>
              <a:cxn ang="0">
                <a:pos x="204" y="15"/>
              </a:cxn>
              <a:cxn ang="0">
                <a:pos x="227" y="31"/>
              </a:cxn>
              <a:cxn ang="0">
                <a:pos x="240" y="50"/>
              </a:cxn>
              <a:cxn ang="0">
                <a:pos x="244" y="64"/>
              </a:cxn>
              <a:cxn ang="0">
                <a:pos x="244" y="99"/>
              </a:cxn>
              <a:cxn ang="0">
                <a:pos x="237" y="108"/>
              </a:cxn>
              <a:cxn ang="0">
                <a:pos x="213" y="115"/>
              </a:cxn>
              <a:cxn ang="0">
                <a:pos x="123" y="45"/>
              </a:cxn>
              <a:cxn ang="0">
                <a:pos x="150" y="46"/>
              </a:cxn>
              <a:cxn ang="0">
                <a:pos x="167" y="54"/>
              </a:cxn>
              <a:cxn ang="0">
                <a:pos x="175" y="65"/>
              </a:cxn>
              <a:cxn ang="0">
                <a:pos x="174" y="83"/>
              </a:cxn>
              <a:cxn ang="0">
                <a:pos x="173" y="91"/>
              </a:cxn>
              <a:cxn ang="0">
                <a:pos x="175" y="96"/>
              </a:cxn>
              <a:cxn ang="0">
                <a:pos x="194" y="103"/>
              </a:cxn>
              <a:cxn ang="0">
                <a:pos x="216" y="103"/>
              </a:cxn>
              <a:cxn ang="0">
                <a:pos x="232" y="99"/>
              </a:cxn>
              <a:cxn ang="0">
                <a:pos x="235" y="91"/>
              </a:cxn>
              <a:cxn ang="0">
                <a:pos x="233" y="67"/>
              </a:cxn>
              <a:cxn ang="0">
                <a:pos x="225" y="48"/>
              </a:cxn>
              <a:cxn ang="0">
                <a:pos x="213" y="34"/>
              </a:cxn>
              <a:cxn ang="0">
                <a:pos x="187" y="21"/>
              </a:cxn>
              <a:cxn ang="0">
                <a:pos x="144" y="12"/>
              </a:cxn>
              <a:cxn ang="0">
                <a:pos x="121" y="11"/>
              </a:cxn>
              <a:cxn ang="0">
                <a:pos x="70" y="18"/>
              </a:cxn>
              <a:cxn ang="0">
                <a:pos x="39" y="30"/>
              </a:cxn>
              <a:cxn ang="0">
                <a:pos x="27" y="40"/>
              </a:cxn>
              <a:cxn ang="0">
                <a:pos x="13" y="61"/>
              </a:cxn>
              <a:cxn ang="0">
                <a:pos x="11" y="81"/>
              </a:cxn>
              <a:cxn ang="0">
                <a:pos x="13" y="99"/>
              </a:cxn>
              <a:cxn ang="0">
                <a:pos x="21" y="102"/>
              </a:cxn>
              <a:cxn ang="0">
                <a:pos x="39" y="104"/>
              </a:cxn>
              <a:cxn ang="0">
                <a:pos x="67" y="99"/>
              </a:cxn>
              <a:cxn ang="0">
                <a:pos x="73" y="91"/>
              </a:cxn>
              <a:cxn ang="0">
                <a:pos x="71" y="83"/>
              </a:cxn>
              <a:cxn ang="0">
                <a:pos x="69" y="71"/>
              </a:cxn>
              <a:cxn ang="0">
                <a:pos x="74" y="58"/>
              </a:cxn>
              <a:cxn ang="0">
                <a:pos x="89" y="48"/>
              </a:cxn>
              <a:cxn ang="0">
                <a:pos x="123" y="45"/>
              </a:cxn>
            </a:cxnLst>
            <a:rect l="0" t="0" r="r" b="b"/>
            <a:pathLst>
              <a:path w="246" h="115">
                <a:moveTo>
                  <a:pt x="206" y="115"/>
                </a:moveTo>
                <a:lnTo>
                  <a:pt x="206" y="115"/>
                </a:lnTo>
                <a:lnTo>
                  <a:pt x="190" y="114"/>
                </a:lnTo>
                <a:lnTo>
                  <a:pt x="183" y="112"/>
                </a:lnTo>
                <a:lnTo>
                  <a:pt x="177" y="110"/>
                </a:lnTo>
                <a:lnTo>
                  <a:pt x="170" y="106"/>
                </a:lnTo>
                <a:lnTo>
                  <a:pt x="166" y="102"/>
                </a:lnTo>
                <a:lnTo>
                  <a:pt x="163" y="98"/>
                </a:lnTo>
                <a:lnTo>
                  <a:pt x="162" y="91"/>
                </a:lnTo>
                <a:lnTo>
                  <a:pt x="162" y="91"/>
                </a:lnTo>
                <a:lnTo>
                  <a:pt x="162" y="84"/>
                </a:lnTo>
                <a:lnTo>
                  <a:pt x="165" y="79"/>
                </a:lnTo>
                <a:lnTo>
                  <a:pt x="165" y="79"/>
                </a:lnTo>
                <a:lnTo>
                  <a:pt x="166" y="72"/>
                </a:lnTo>
                <a:lnTo>
                  <a:pt x="166" y="68"/>
                </a:lnTo>
                <a:lnTo>
                  <a:pt x="163" y="65"/>
                </a:lnTo>
                <a:lnTo>
                  <a:pt x="163" y="65"/>
                </a:lnTo>
                <a:lnTo>
                  <a:pt x="160" y="62"/>
                </a:lnTo>
                <a:lnTo>
                  <a:pt x="156" y="60"/>
                </a:lnTo>
                <a:lnTo>
                  <a:pt x="147" y="57"/>
                </a:lnTo>
                <a:lnTo>
                  <a:pt x="135" y="56"/>
                </a:lnTo>
                <a:lnTo>
                  <a:pt x="123" y="56"/>
                </a:lnTo>
                <a:lnTo>
                  <a:pt x="123" y="56"/>
                </a:lnTo>
                <a:lnTo>
                  <a:pt x="110" y="56"/>
                </a:lnTo>
                <a:lnTo>
                  <a:pt x="100" y="57"/>
                </a:lnTo>
                <a:lnTo>
                  <a:pt x="90" y="60"/>
                </a:lnTo>
                <a:lnTo>
                  <a:pt x="86" y="62"/>
                </a:lnTo>
                <a:lnTo>
                  <a:pt x="82" y="65"/>
                </a:lnTo>
                <a:lnTo>
                  <a:pt x="82" y="65"/>
                </a:lnTo>
                <a:lnTo>
                  <a:pt x="81" y="68"/>
                </a:lnTo>
                <a:lnTo>
                  <a:pt x="79" y="72"/>
                </a:lnTo>
                <a:lnTo>
                  <a:pt x="81" y="79"/>
                </a:lnTo>
                <a:lnTo>
                  <a:pt x="81" y="79"/>
                </a:lnTo>
                <a:lnTo>
                  <a:pt x="83" y="84"/>
                </a:lnTo>
                <a:lnTo>
                  <a:pt x="83" y="91"/>
                </a:lnTo>
                <a:lnTo>
                  <a:pt x="83" y="91"/>
                </a:lnTo>
                <a:lnTo>
                  <a:pt x="83" y="98"/>
                </a:lnTo>
                <a:lnTo>
                  <a:pt x="79" y="102"/>
                </a:lnTo>
                <a:lnTo>
                  <a:pt x="75" y="106"/>
                </a:lnTo>
                <a:lnTo>
                  <a:pt x="70" y="110"/>
                </a:lnTo>
                <a:lnTo>
                  <a:pt x="62" y="112"/>
                </a:lnTo>
                <a:lnTo>
                  <a:pt x="55" y="114"/>
                </a:lnTo>
                <a:lnTo>
                  <a:pt x="39" y="115"/>
                </a:lnTo>
                <a:lnTo>
                  <a:pt x="39" y="115"/>
                </a:lnTo>
                <a:lnTo>
                  <a:pt x="32" y="115"/>
                </a:lnTo>
                <a:lnTo>
                  <a:pt x="23" y="114"/>
                </a:lnTo>
                <a:lnTo>
                  <a:pt x="13" y="111"/>
                </a:lnTo>
                <a:lnTo>
                  <a:pt x="8" y="108"/>
                </a:lnTo>
                <a:lnTo>
                  <a:pt x="5" y="106"/>
                </a:lnTo>
                <a:lnTo>
                  <a:pt x="5" y="106"/>
                </a:lnTo>
                <a:lnTo>
                  <a:pt x="1" y="99"/>
                </a:lnTo>
                <a:lnTo>
                  <a:pt x="0" y="91"/>
                </a:lnTo>
                <a:lnTo>
                  <a:pt x="0" y="79"/>
                </a:lnTo>
                <a:lnTo>
                  <a:pt x="1" y="64"/>
                </a:lnTo>
                <a:lnTo>
                  <a:pt x="1" y="64"/>
                </a:lnTo>
                <a:lnTo>
                  <a:pt x="2" y="58"/>
                </a:lnTo>
                <a:lnTo>
                  <a:pt x="5" y="50"/>
                </a:lnTo>
                <a:lnTo>
                  <a:pt x="11" y="42"/>
                </a:lnTo>
                <a:lnTo>
                  <a:pt x="19" y="31"/>
                </a:lnTo>
                <a:lnTo>
                  <a:pt x="19" y="31"/>
                </a:lnTo>
                <a:lnTo>
                  <a:pt x="25" y="26"/>
                </a:lnTo>
                <a:lnTo>
                  <a:pt x="34" y="21"/>
                </a:lnTo>
                <a:lnTo>
                  <a:pt x="42" y="15"/>
                </a:lnTo>
                <a:lnTo>
                  <a:pt x="52" y="11"/>
                </a:lnTo>
                <a:lnTo>
                  <a:pt x="66" y="7"/>
                </a:lnTo>
                <a:lnTo>
                  <a:pt x="82" y="4"/>
                </a:lnTo>
                <a:lnTo>
                  <a:pt x="100" y="2"/>
                </a:lnTo>
                <a:lnTo>
                  <a:pt x="121" y="0"/>
                </a:lnTo>
                <a:lnTo>
                  <a:pt x="124" y="0"/>
                </a:lnTo>
                <a:lnTo>
                  <a:pt x="124" y="0"/>
                </a:lnTo>
                <a:lnTo>
                  <a:pt x="146" y="2"/>
                </a:lnTo>
                <a:lnTo>
                  <a:pt x="163" y="4"/>
                </a:lnTo>
                <a:lnTo>
                  <a:pt x="179" y="7"/>
                </a:lnTo>
                <a:lnTo>
                  <a:pt x="193" y="11"/>
                </a:lnTo>
                <a:lnTo>
                  <a:pt x="204" y="15"/>
                </a:lnTo>
                <a:lnTo>
                  <a:pt x="213" y="21"/>
                </a:lnTo>
                <a:lnTo>
                  <a:pt x="220" y="26"/>
                </a:lnTo>
                <a:lnTo>
                  <a:pt x="227" y="31"/>
                </a:lnTo>
                <a:lnTo>
                  <a:pt x="227" y="31"/>
                </a:lnTo>
                <a:lnTo>
                  <a:pt x="235" y="42"/>
                </a:lnTo>
                <a:lnTo>
                  <a:pt x="240" y="50"/>
                </a:lnTo>
                <a:lnTo>
                  <a:pt x="243" y="58"/>
                </a:lnTo>
                <a:lnTo>
                  <a:pt x="244" y="64"/>
                </a:lnTo>
                <a:lnTo>
                  <a:pt x="244" y="64"/>
                </a:lnTo>
                <a:lnTo>
                  <a:pt x="246" y="79"/>
                </a:lnTo>
                <a:lnTo>
                  <a:pt x="246" y="91"/>
                </a:lnTo>
                <a:lnTo>
                  <a:pt x="244" y="99"/>
                </a:lnTo>
                <a:lnTo>
                  <a:pt x="240" y="106"/>
                </a:lnTo>
                <a:lnTo>
                  <a:pt x="240" y="106"/>
                </a:lnTo>
                <a:lnTo>
                  <a:pt x="237" y="108"/>
                </a:lnTo>
                <a:lnTo>
                  <a:pt x="233" y="111"/>
                </a:lnTo>
                <a:lnTo>
                  <a:pt x="223" y="114"/>
                </a:lnTo>
                <a:lnTo>
                  <a:pt x="213" y="115"/>
                </a:lnTo>
                <a:lnTo>
                  <a:pt x="206" y="115"/>
                </a:lnTo>
                <a:lnTo>
                  <a:pt x="206" y="115"/>
                </a:lnTo>
                <a:close/>
                <a:moveTo>
                  <a:pt x="123" y="45"/>
                </a:moveTo>
                <a:lnTo>
                  <a:pt x="123" y="45"/>
                </a:lnTo>
                <a:lnTo>
                  <a:pt x="136" y="45"/>
                </a:lnTo>
                <a:lnTo>
                  <a:pt x="150" y="46"/>
                </a:lnTo>
                <a:lnTo>
                  <a:pt x="156" y="48"/>
                </a:lnTo>
                <a:lnTo>
                  <a:pt x="162" y="50"/>
                </a:lnTo>
                <a:lnTo>
                  <a:pt x="167" y="54"/>
                </a:lnTo>
                <a:lnTo>
                  <a:pt x="171" y="58"/>
                </a:lnTo>
                <a:lnTo>
                  <a:pt x="171" y="58"/>
                </a:lnTo>
                <a:lnTo>
                  <a:pt x="175" y="65"/>
                </a:lnTo>
                <a:lnTo>
                  <a:pt x="177" y="71"/>
                </a:lnTo>
                <a:lnTo>
                  <a:pt x="177" y="77"/>
                </a:lnTo>
                <a:lnTo>
                  <a:pt x="174" y="83"/>
                </a:lnTo>
                <a:lnTo>
                  <a:pt x="174" y="83"/>
                </a:lnTo>
                <a:lnTo>
                  <a:pt x="173" y="87"/>
                </a:lnTo>
                <a:lnTo>
                  <a:pt x="173" y="91"/>
                </a:lnTo>
                <a:lnTo>
                  <a:pt x="173" y="91"/>
                </a:lnTo>
                <a:lnTo>
                  <a:pt x="173" y="94"/>
                </a:lnTo>
                <a:lnTo>
                  <a:pt x="175" y="96"/>
                </a:lnTo>
                <a:lnTo>
                  <a:pt x="179" y="99"/>
                </a:lnTo>
                <a:lnTo>
                  <a:pt x="183" y="100"/>
                </a:lnTo>
                <a:lnTo>
                  <a:pt x="194" y="103"/>
                </a:lnTo>
                <a:lnTo>
                  <a:pt x="206" y="104"/>
                </a:lnTo>
                <a:lnTo>
                  <a:pt x="206" y="104"/>
                </a:lnTo>
                <a:lnTo>
                  <a:pt x="216" y="103"/>
                </a:lnTo>
                <a:lnTo>
                  <a:pt x="224" y="102"/>
                </a:lnTo>
                <a:lnTo>
                  <a:pt x="229" y="100"/>
                </a:lnTo>
                <a:lnTo>
                  <a:pt x="232" y="99"/>
                </a:lnTo>
                <a:lnTo>
                  <a:pt x="232" y="99"/>
                </a:lnTo>
                <a:lnTo>
                  <a:pt x="233" y="96"/>
                </a:lnTo>
                <a:lnTo>
                  <a:pt x="235" y="91"/>
                </a:lnTo>
                <a:lnTo>
                  <a:pt x="235" y="81"/>
                </a:lnTo>
                <a:lnTo>
                  <a:pt x="233" y="67"/>
                </a:lnTo>
                <a:lnTo>
                  <a:pt x="233" y="67"/>
                </a:lnTo>
                <a:lnTo>
                  <a:pt x="232" y="61"/>
                </a:lnTo>
                <a:lnTo>
                  <a:pt x="231" y="54"/>
                </a:lnTo>
                <a:lnTo>
                  <a:pt x="225" y="48"/>
                </a:lnTo>
                <a:lnTo>
                  <a:pt x="219" y="40"/>
                </a:lnTo>
                <a:lnTo>
                  <a:pt x="219" y="40"/>
                </a:lnTo>
                <a:lnTo>
                  <a:pt x="213" y="34"/>
                </a:lnTo>
                <a:lnTo>
                  <a:pt x="206" y="30"/>
                </a:lnTo>
                <a:lnTo>
                  <a:pt x="198" y="25"/>
                </a:lnTo>
                <a:lnTo>
                  <a:pt x="187" y="21"/>
                </a:lnTo>
                <a:lnTo>
                  <a:pt x="175" y="18"/>
                </a:lnTo>
                <a:lnTo>
                  <a:pt x="162" y="14"/>
                </a:lnTo>
                <a:lnTo>
                  <a:pt x="144" y="12"/>
                </a:lnTo>
                <a:lnTo>
                  <a:pt x="124" y="11"/>
                </a:lnTo>
                <a:lnTo>
                  <a:pt x="121" y="11"/>
                </a:lnTo>
                <a:lnTo>
                  <a:pt x="121" y="11"/>
                </a:lnTo>
                <a:lnTo>
                  <a:pt x="101" y="12"/>
                </a:lnTo>
                <a:lnTo>
                  <a:pt x="85" y="14"/>
                </a:lnTo>
                <a:lnTo>
                  <a:pt x="70" y="18"/>
                </a:lnTo>
                <a:lnTo>
                  <a:pt x="58" y="21"/>
                </a:lnTo>
                <a:lnTo>
                  <a:pt x="47" y="25"/>
                </a:lnTo>
                <a:lnTo>
                  <a:pt x="39" y="30"/>
                </a:lnTo>
                <a:lnTo>
                  <a:pt x="32" y="34"/>
                </a:lnTo>
                <a:lnTo>
                  <a:pt x="27" y="40"/>
                </a:lnTo>
                <a:lnTo>
                  <a:pt x="27" y="40"/>
                </a:lnTo>
                <a:lnTo>
                  <a:pt x="20" y="48"/>
                </a:lnTo>
                <a:lnTo>
                  <a:pt x="16" y="54"/>
                </a:lnTo>
                <a:lnTo>
                  <a:pt x="13" y="61"/>
                </a:lnTo>
                <a:lnTo>
                  <a:pt x="12" y="67"/>
                </a:lnTo>
                <a:lnTo>
                  <a:pt x="12" y="67"/>
                </a:lnTo>
                <a:lnTo>
                  <a:pt x="11" y="81"/>
                </a:lnTo>
                <a:lnTo>
                  <a:pt x="11" y="91"/>
                </a:lnTo>
                <a:lnTo>
                  <a:pt x="12" y="96"/>
                </a:lnTo>
                <a:lnTo>
                  <a:pt x="13" y="99"/>
                </a:lnTo>
                <a:lnTo>
                  <a:pt x="13" y="99"/>
                </a:lnTo>
                <a:lnTo>
                  <a:pt x="16" y="100"/>
                </a:lnTo>
                <a:lnTo>
                  <a:pt x="21" y="102"/>
                </a:lnTo>
                <a:lnTo>
                  <a:pt x="29" y="103"/>
                </a:lnTo>
                <a:lnTo>
                  <a:pt x="39" y="104"/>
                </a:lnTo>
                <a:lnTo>
                  <a:pt x="39" y="104"/>
                </a:lnTo>
                <a:lnTo>
                  <a:pt x="51" y="103"/>
                </a:lnTo>
                <a:lnTo>
                  <a:pt x="62" y="100"/>
                </a:lnTo>
                <a:lnTo>
                  <a:pt x="67" y="99"/>
                </a:lnTo>
                <a:lnTo>
                  <a:pt x="70" y="96"/>
                </a:lnTo>
                <a:lnTo>
                  <a:pt x="73" y="94"/>
                </a:lnTo>
                <a:lnTo>
                  <a:pt x="73" y="91"/>
                </a:lnTo>
                <a:lnTo>
                  <a:pt x="73" y="91"/>
                </a:lnTo>
                <a:lnTo>
                  <a:pt x="73" y="87"/>
                </a:lnTo>
                <a:lnTo>
                  <a:pt x="71" y="83"/>
                </a:lnTo>
                <a:lnTo>
                  <a:pt x="71" y="83"/>
                </a:lnTo>
                <a:lnTo>
                  <a:pt x="70" y="77"/>
                </a:lnTo>
                <a:lnTo>
                  <a:pt x="69" y="71"/>
                </a:lnTo>
                <a:lnTo>
                  <a:pt x="70" y="65"/>
                </a:lnTo>
                <a:lnTo>
                  <a:pt x="74" y="58"/>
                </a:lnTo>
                <a:lnTo>
                  <a:pt x="74" y="58"/>
                </a:lnTo>
                <a:lnTo>
                  <a:pt x="78" y="54"/>
                </a:lnTo>
                <a:lnTo>
                  <a:pt x="83" y="50"/>
                </a:lnTo>
                <a:lnTo>
                  <a:pt x="89" y="48"/>
                </a:lnTo>
                <a:lnTo>
                  <a:pt x="96" y="46"/>
                </a:lnTo>
                <a:lnTo>
                  <a:pt x="109" y="45"/>
                </a:lnTo>
                <a:lnTo>
                  <a:pt x="123" y="45"/>
                </a:lnTo>
                <a:lnTo>
                  <a:pt x="123" y="4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" name="Freeform 188"/>
          <p:cNvSpPr>
            <a:spLocks noEditPoints="1"/>
          </p:cNvSpPr>
          <p:nvPr/>
        </p:nvSpPr>
        <p:spPr bwMode="auto">
          <a:xfrm>
            <a:off x="4514456" y="889918"/>
            <a:ext cx="286136" cy="322173"/>
          </a:xfrm>
          <a:custGeom>
            <a:avLst/>
            <a:gdLst/>
            <a:ahLst/>
            <a:cxnLst>
              <a:cxn ang="0">
                <a:pos x="103" y="207"/>
              </a:cxn>
              <a:cxn ang="0">
                <a:pos x="82" y="204"/>
              </a:cxn>
              <a:cxn ang="0">
                <a:pos x="64" y="199"/>
              </a:cxn>
              <a:cxn ang="0">
                <a:pos x="46" y="189"/>
              </a:cxn>
              <a:cxn ang="0">
                <a:pos x="30" y="176"/>
              </a:cxn>
              <a:cxn ang="0">
                <a:pos x="18" y="161"/>
              </a:cxn>
              <a:cxn ang="0">
                <a:pos x="8" y="144"/>
              </a:cxn>
              <a:cxn ang="0">
                <a:pos x="3" y="125"/>
              </a:cxn>
              <a:cxn ang="0">
                <a:pos x="0" y="104"/>
              </a:cxn>
              <a:cxn ang="0">
                <a:pos x="0" y="94"/>
              </a:cxn>
              <a:cxn ang="0">
                <a:pos x="4" y="73"/>
              </a:cxn>
              <a:cxn ang="0">
                <a:pos x="12" y="54"/>
              </a:cxn>
              <a:cxn ang="0">
                <a:pos x="23" y="38"/>
              </a:cxn>
              <a:cxn ang="0">
                <a:pos x="38" y="25"/>
              </a:cxn>
              <a:cxn ang="0">
                <a:pos x="54" y="13"/>
              </a:cxn>
              <a:cxn ang="0">
                <a:pos x="73" y="6"/>
              </a:cxn>
              <a:cxn ang="0">
                <a:pos x="93" y="2"/>
              </a:cxn>
              <a:cxn ang="0">
                <a:pos x="103" y="0"/>
              </a:cxn>
              <a:cxn ang="0">
                <a:pos x="126" y="3"/>
              </a:cxn>
              <a:cxn ang="0">
                <a:pos x="146" y="10"/>
              </a:cxn>
              <a:cxn ang="0">
                <a:pos x="165" y="22"/>
              </a:cxn>
              <a:cxn ang="0">
                <a:pos x="181" y="37"/>
              </a:cxn>
              <a:cxn ang="0">
                <a:pos x="123" y="104"/>
              </a:cxn>
              <a:cxn ang="0">
                <a:pos x="181" y="171"/>
              </a:cxn>
              <a:cxn ang="0">
                <a:pos x="174" y="179"/>
              </a:cxn>
              <a:cxn ang="0">
                <a:pos x="155" y="192"/>
              </a:cxn>
              <a:cxn ang="0">
                <a:pos x="136" y="202"/>
              </a:cxn>
              <a:cxn ang="0">
                <a:pos x="115" y="206"/>
              </a:cxn>
              <a:cxn ang="0">
                <a:pos x="103" y="207"/>
              </a:cxn>
              <a:cxn ang="0">
                <a:pos x="103" y="11"/>
              </a:cxn>
              <a:cxn ang="0">
                <a:pos x="85" y="14"/>
              </a:cxn>
              <a:cxn ang="0">
                <a:pos x="68" y="19"/>
              </a:cxn>
              <a:cxn ang="0">
                <a:pos x="51" y="27"/>
              </a:cxn>
              <a:cxn ang="0">
                <a:pos x="38" y="38"/>
              </a:cxn>
              <a:cxn ang="0">
                <a:pos x="27" y="52"/>
              </a:cxn>
              <a:cxn ang="0">
                <a:pos x="18" y="68"/>
              </a:cxn>
              <a:cxn ang="0">
                <a:pos x="12" y="86"/>
              </a:cxn>
              <a:cxn ang="0">
                <a:pos x="11" y="104"/>
              </a:cxn>
              <a:cxn ang="0">
                <a:pos x="11" y="114"/>
              </a:cxn>
              <a:cxn ang="0">
                <a:pos x="15" y="131"/>
              </a:cxn>
              <a:cxn ang="0">
                <a:pos x="22" y="148"/>
              </a:cxn>
              <a:cxn ang="0">
                <a:pos x="32" y="162"/>
              </a:cxn>
              <a:cxn ang="0">
                <a:pos x="45" y="175"/>
              </a:cxn>
              <a:cxn ang="0">
                <a:pos x="59" y="185"/>
              </a:cxn>
              <a:cxn ang="0">
                <a:pos x="76" y="192"/>
              </a:cxn>
              <a:cxn ang="0">
                <a:pos x="93" y="195"/>
              </a:cxn>
              <a:cxn ang="0">
                <a:pos x="103" y="196"/>
              </a:cxn>
              <a:cxn ang="0">
                <a:pos x="122" y="194"/>
              </a:cxn>
              <a:cxn ang="0">
                <a:pos x="139" y="188"/>
              </a:cxn>
              <a:cxn ang="0">
                <a:pos x="155" y="180"/>
              </a:cxn>
              <a:cxn ang="0">
                <a:pos x="170" y="168"/>
              </a:cxn>
              <a:cxn ang="0">
                <a:pos x="170" y="40"/>
              </a:cxn>
              <a:cxn ang="0">
                <a:pos x="163" y="34"/>
              </a:cxn>
              <a:cxn ang="0">
                <a:pos x="147" y="23"/>
              </a:cxn>
              <a:cxn ang="0">
                <a:pos x="131" y="15"/>
              </a:cxn>
              <a:cxn ang="0">
                <a:pos x="112" y="13"/>
              </a:cxn>
              <a:cxn ang="0">
                <a:pos x="103" y="11"/>
              </a:cxn>
            </a:cxnLst>
            <a:rect l="0" t="0" r="r" b="b"/>
            <a:pathLst>
              <a:path w="185" h="207">
                <a:moveTo>
                  <a:pt x="103" y="207"/>
                </a:moveTo>
                <a:lnTo>
                  <a:pt x="103" y="207"/>
                </a:lnTo>
                <a:lnTo>
                  <a:pt x="93" y="206"/>
                </a:lnTo>
                <a:lnTo>
                  <a:pt x="82" y="204"/>
                </a:lnTo>
                <a:lnTo>
                  <a:pt x="73" y="202"/>
                </a:lnTo>
                <a:lnTo>
                  <a:pt x="64" y="199"/>
                </a:lnTo>
                <a:lnTo>
                  <a:pt x="54" y="195"/>
                </a:lnTo>
                <a:lnTo>
                  <a:pt x="46" y="189"/>
                </a:lnTo>
                <a:lnTo>
                  <a:pt x="38" y="183"/>
                </a:lnTo>
                <a:lnTo>
                  <a:pt x="30" y="176"/>
                </a:lnTo>
                <a:lnTo>
                  <a:pt x="23" y="169"/>
                </a:lnTo>
                <a:lnTo>
                  <a:pt x="18" y="161"/>
                </a:lnTo>
                <a:lnTo>
                  <a:pt x="12" y="153"/>
                </a:lnTo>
                <a:lnTo>
                  <a:pt x="8" y="144"/>
                </a:lnTo>
                <a:lnTo>
                  <a:pt x="4" y="134"/>
                </a:lnTo>
                <a:lnTo>
                  <a:pt x="3" y="125"/>
                </a:lnTo>
                <a:lnTo>
                  <a:pt x="0" y="114"/>
                </a:lnTo>
                <a:lnTo>
                  <a:pt x="0" y="104"/>
                </a:lnTo>
                <a:lnTo>
                  <a:pt x="0" y="104"/>
                </a:lnTo>
                <a:lnTo>
                  <a:pt x="0" y="94"/>
                </a:lnTo>
                <a:lnTo>
                  <a:pt x="3" y="83"/>
                </a:lnTo>
                <a:lnTo>
                  <a:pt x="4" y="73"/>
                </a:lnTo>
                <a:lnTo>
                  <a:pt x="8" y="64"/>
                </a:lnTo>
                <a:lnTo>
                  <a:pt x="12" y="54"/>
                </a:lnTo>
                <a:lnTo>
                  <a:pt x="18" y="46"/>
                </a:lnTo>
                <a:lnTo>
                  <a:pt x="23" y="38"/>
                </a:lnTo>
                <a:lnTo>
                  <a:pt x="30" y="31"/>
                </a:lnTo>
                <a:lnTo>
                  <a:pt x="38" y="25"/>
                </a:lnTo>
                <a:lnTo>
                  <a:pt x="46" y="18"/>
                </a:lnTo>
                <a:lnTo>
                  <a:pt x="54" y="13"/>
                </a:lnTo>
                <a:lnTo>
                  <a:pt x="64" y="9"/>
                </a:lnTo>
                <a:lnTo>
                  <a:pt x="73" y="6"/>
                </a:lnTo>
                <a:lnTo>
                  <a:pt x="82" y="3"/>
                </a:lnTo>
                <a:lnTo>
                  <a:pt x="93" y="2"/>
                </a:lnTo>
                <a:lnTo>
                  <a:pt x="103" y="0"/>
                </a:lnTo>
                <a:lnTo>
                  <a:pt x="103" y="0"/>
                </a:lnTo>
                <a:lnTo>
                  <a:pt x="115" y="2"/>
                </a:lnTo>
                <a:lnTo>
                  <a:pt x="126" y="3"/>
                </a:lnTo>
                <a:lnTo>
                  <a:pt x="136" y="6"/>
                </a:lnTo>
                <a:lnTo>
                  <a:pt x="146" y="10"/>
                </a:lnTo>
                <a:lnTo>
                  <a:pt x="155" y="15"/>
                </a:lnTo>
                <a:lnTo>
                  <a:pt x="165" y="22"/>
                </a:lnTo>
                <a:lnTo>
                  <a:pt x="174" y="29"/>
                </a:lnTo>
                <a:lnTo>
                  <a:pt x="181" y="37"/>
                </a:lnTo>
                <a:lnTo>
                  <a:pt x="185" y="41"/>
                </a:lnTo>
                <a:lnTo>
                  <a:pt x="123" y="104"/>
                </a:lnTo>
                <a:lnTo>
                  <a:pt x="185" y="167"/>
                </a:lnTo>
                <a:lnTo>
                  <a:pt x="181" y="171"/>
                </a:lnTo>
                <a:lnTo>
                  <a:pt x="181" y="171"/>
                </a:lnTo>
                <a:lnTo>
                  <a:pt x="174" y="179"/>
                </a:lnTo>
                <a:lnTo>
                  <a:pt x="165" y="187"/>
                </a:lnTo>
                <a:lnTo>
                  <a:pt x="155" y="192"/>
                </a:lnTo>
                <a:lnTo>
                  <a:pt x="146" y="198"/>
                </a:lnTo>
                <a:lnTo>
                  <a:pt x="136" y="202"/>
                </a:lnTo>
                <a:lnTo>
                  <a:pt x="126" y="204"/>
                </a:lnTo>
                <a:lnTo>
                  <a:pt x="115" y="206"/>
                </a:lnTo>
                <a:lnTo>
                  <a:pt x="103" y="207"/>
                </a:lnTo>
                <a:lnTo>
                  <a:pt x="103" y="207"/>
                </a:lnTo>
                <a:close/>
                <a:moveTo>
                  <a:pt x="103" y="11"/>
                </a:moveTo>
                <a:lnTo>
                  <a:pt x="103" y="11"/>
                </a:lnTo>
                <a:lnTo>
                  <a:pt x="93" y="13"/>
                </a:lnTo>
                <a:lnTo>
                  <a:pt x="85" y="14"/>
                </a:lnTo>
                <a:lnTo>
                  <a:pt x="76" y="15"/>
                </a:lnTo>
                <a:lnTo>
                  <a:pt x="68" y="19"/>
                </a:lnTo>
                <a:lnTo>
                  <a:pt x="59" y="22"/>
                </a:lnTo>
                <a:lnTo>
                  <a:pt x="51" y="27"/>
                </a:lnTo>
                <a:lnTo>
                  <a:pt x="45" y="33"/>
                </a:lnTo>
                <a:lnTo>
                  <a:pt x="38" y="38"/>
                </a:lnTo>
                <a:lnTo>
                  <a:pt x="32" y="45"/>
                </a:lnTo>
                <a:lnTo>
                  <a:pt x="27" y="52"/>
                </a:lnTo>
                <a:lnTo>
                  <a:pt x="22" y="60"/>
                </a:lnTo>
                <a:lnTo>
                  <a:pt x="18" y="68"/>
                </a:lnTo>
                <a:lnTo>
                  <a:pt x="15" y="76"/>
                </a:lnTo>
                <a:lnTo>
                  <a:pt x="12" y="86"/>
                </a:lnTo>
                <a:lnTo>
                  <a:pt x="11" y="95"/>
                </a:lnTo>
                <a:lnTo>
                  <a:pt x="11" y="104"/>
                </a:lnTo>
                <a:lnTo>
                  <a:pt x="11" y="104"/>
                </a:lnTo>
                <a:lnTo>
                  <a:pt x="11" y="114"/>
                </a:lnTo>
                <a:lnTo>
                  <a:pt x="12" y="122"/>
                </a:lnTo>
                <a:lnTo>
                  <a:pt x="15" y="131"/>
                </a:lnTo>
                <a:lnTo>
                  <a:pt x="18" y="140"/>
                </a:lnTo>
                <a:lnTo>
                  <a:pt x="22" y="148"/>
                </a:lnTo>
                <a:lnTo>
                  <a:pt x="27" y="156"/>
                </a:lnTo>
                <a:lnTo>
                  <a:pt x="32" y="162"/>
                </a:lnTo>
                <a:lnTo>
                  <a:pt x="38" y="169"/>
                </a:lnTo>
                <a:lnTo>
                  <a:pt x="45" y="175"/>
                </a:lnTo>
                <a:lnTo>
                  <a:pt x="51" y="180"/>
                </a:lnTo>
                <a:lnTo>
                  <a:pt x="59" y="185"/>
                </a:lnTo>
                <a:lnTo>
                  <a:pt x="68" y="188"/>
                </a:lnTo>
                <a:lnTo>
                  <a:pt x="76" y="192"/>
                </a:lnTo>
                <a:lnTo>
                  <a:pt x="85" y="194"/>
                </a:lnTo>
                <a:lnTo>
                  <a:pt x="93" y="195"/>
                </a:lnTo>
                <a:lnTo>
                  <a:pt x="103" y="196"/>
                </a:lnTo>
                <a:lnTo>
                  <a:pt x="103" y="196"/>
                </a:lnTo>
                <a:lnTo>
                  <a:pt x="112" y="195"/>
                </a:lnTo>
                <a:lnTo>
                  <a:pt x="122" y="194"/>
                </a:lnTo>
                <a:lnTo>
                  <a:pt x="131" y="192"/>
                </a:lnTo>
                <a:lnTo>
                  <a:pt x="139" y="188"/>
                </a:lnTo>
                <a:lnTo>
                  <a:pt x="147" y="184"/>
                </a:lnTo>
                <a:lnTo>
                  <a:pt x="155" y="180"/>
                </a:lnTo>
                <a:lnTo>
                  <a:pt x="163" y="173"/>
                </a:lnTo>
                <a:lnTo>
                  <a:pt x="170" y="168"/>
                </a:lnTo>
                <a:lnTo>
                  <a:pt x="108" y="104"/>
                </a:lnTo>
                <a:lnTo>
                  <a:pt x="170" y="40"/>
                </a:lnTo>
                <a:lnTo>
                  <a:pt x="170" y="40"/>
                </a:lnTo>
                <a:lnTo>
                  <a:pt x="163" y="34"/>
                </a:lnTo>
                <a:lnTo>
                  <a:pt x="155" y="27"/>
                </a:lnTo>
                <a:lnTo>
                  <a:pt x="147" y="23"/>
                </a:lnTo>
                <a:lnTo>
                  <a:pt x="139" y="19"/>
                </a:lnTo>
                <a:lnTo>
                  <a:pt x="131" y="15"/>
                </a:lnTo>
                <a:lnTo>
                  <a:pt x="122" y="14"/>
                </a:lnTo>
                <a:lnTo>
                  <a:pt x="112" y="13"/>
                </a:lnTo>
                <a:lnTo>
                  <a:pt x="103" y="11"/>
                </a:lnTo>
                <a:lnTo>
                  <a:pt x="10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" name="Freeform 189"/>
          <p:cNvSpPr>
            <a:spLocks noEditPoints="1"/>
          </p:cNvSpPr>
          <p:nvPr/>
        </p:nvSpPr>
        <p:spPr bwMode="auto">
          <a:xfrm>
            <a:off x="4688012" y="927271"/>
            <a:ext cx="46907" cy="51363"/>
          </a:xfrm>
          <a:custGeom>
            <a:avLst/>
            <a:gdLst/>
            <a:ahLst/>
            <a:cxnLst>
              <a:cxn ang="0">
                <a:pos x="16" y="32"/>
              </a:cxn>
              <a:cxn ang="0">
                <a:pos x="16" y="32"/>
              </a:cxn>
              <a:cxn ang="0">
                <a:pos x="11" y="31"/>
              </a:cxn>
              <a:cxn ang="0">
                <a:pos x="5" y="28"/>
              </a:cxn>
              <a:cxn ang="0">
                <a:pos x="1" y="23"/>
              </a:cxn>
              <a:cxn ang="0">
                <a:pos x="0" y="16"/>
              </a:cxn>
              <a:cxn ang="0">
                <a:pos x="0" y="16"/>
              </a:cxn>
              <a:cxn ang="0">
                <a:pos x="1" y="11"/>
              </a:cxn>
              <a:cxn ang="0">
                <a:pos x="5" y="5"/>
              </a:cxn>
              <a:cxn ang="0">
                <a:pos x="11" y="1"/>
              </a:cxn>
              <a:cxn ang="0">
                <a:pos x="16" y="0"/>
              </a:cxn>
              <a:cxn ang="0">
                <a:pos x="16" y="0"/>
              </a:cxn>
              <a:cxn ang="0">
                <a:pos x="23" y="1"/>
              </a:cxn>
              <a:cxn ang="0">
                <a:pos x="28" y="5"/>
              </a:cxn>
              <a:cxn ang="0">
                <a:pos x="32" y="11"/>
              </a:cxn>
              <a:cxn ang="0">
                <a:pos x="32" y="16"/>
              </a:cxn>
              <a:cxn ang="0">
                <a:pos x="32" y="16"/>
              </a:cxn>
              <a:cxn ang="0">
                <a:pos x="32" y="23"/>
              </a:cxn>
              <a:cxn ang="0">
                <a:pos x="28" y="28"/>
              </a:cxn>
              <a:cxn ang="0">
                <a:pos x="23" y="31"/>
              </a:cxn>
              <a:cxn ang="0">
                <a:pos x="16" y="32"/>
              </a:cxn>
              <a:cxn ang="0">
                <a:pos x="16" y="32"/>
              </a:cxn>
              <a:cxn ang="0">
                <a:pos x="16" y="5"/>
              </a:cxn>
              <a:cxn ang="0">
                <a:pos x="16" y="5"/>
              </a:cxn>
              <a:cxn ang="0">
                <a:pos x="12" y="7"/>
              </a:cxn>
              <a:cxn ang="0">
                <a:pos x="9" y="10"/>
              </a:cxn>
              <a:cxn ang="0">
                <a:pos x="7" y="12"/>
              </a:cxn>
              <a:cxn ang="0">
                <a:pos x="5" y="16"/>
              </a:cxn>
              <a:cxn ang="0">
                <a:pos x="5" y="16"/>
              </a:cxn>
              <a:cxn ang="0">
                <a:pos x="7" y="20"/>
              </a:cxn>
              <a:cxn ang="0">
                <a:pos x="9" y="24"/>
              </a:cxn>
              <a:cxn ang="0">
                <a:pos x="12" y="27"/>
              </a:cxn>
              <a:cxn ang="0">
                <a:pos x="16" y="27"/>
              </a:cxn>
              <a:cxn ang="0">
                <a:pos x="16" y="27"/>
              </a:cxn>
              <a:cxn ang="0">
                <a:pos x="21" y="27"/>
              </a:cxn>
              <a:cxn ang="0">
                <a:pos x="24" y="24"/>
              </a:cxn>
              <a:cxn ang="0">
                <a:pos x="27" y="20"/>
              </a:cxn>
              <a:cxn ang="0">
                <a:pos x="27" y="16"/>
              </a:cxn>
              <a:cxn ang="0">
                <a:pos x="27" y="16"/>
              </a:cxn>
              <a:cxn ang="0">
                <a:pos x="27" y="12"/>
              </a:cxn>
              <a:cxn ang="0">
                <a:pos x="24" y="10"/>
              </a:cxn>
              <a:cxn ang="0">
                <a:pos x="21" y="7"/>
              </a:cxn>
              <a:cxn ang="0">
                <a:pos x="16" y="5"/>
              </a:cxn>
              <a:cxn ang="0">
                <a:pos x="16" y="5"/>
              </a:cxn>
            </a:cxnLst>
            <a:rect l="0" t="0" r="r" b="b"/>
            <a:pathLst>
              <a:path w="32" h="32">
                <a:moveTo>
                  <a:pt x="16" y="32"/>
                </a:moveTo>
                <a:lnTo>
                  <a:pt x="16" y="32"/>
                </a:lnTo>
                <a:lnTo>
                  <a:pt x="11" y="31"/>
                </a:lnTo>
                <a:lnTo>
                  <a:pt x="5" y="28"/>
                </a:lnTo>
                <a:lnTo>
                  <a:pt x="1" y="23"/>
                </a:lnTo>
                <a:lnTo>
                  <a:pt x="0" y="16"/>
                </a:lnTo>
                <a:lnTo>
                  <a:pt x="0" y="16"/>
                </a:lnTo>
                <a:lnTo>
                  <a:pt x="1" y="11"/>
                </a:lnTo>
                <a:lnTo>
                  <a:pt x="5" y="5"/>
                </a:lnTo>
                <a:lnTo>
                  <a:pt x="11" y="1"/>
                </a:lnTo>
                <a:lnTo>
                  <a:pt x="16" y="0"/>
                </a:lnTo>
                <a:lnTo>
                  <a:pt x="16" y="0"/>
                </a:lnTo>
                <a:lnTo>
                  <a:pt x="23" y="1"/>
                </a:lnTo>
                <a:lnTo>
                  <a:pt x="28" y="5"/>
                </a:lnTo>
                <a:lnTo>
                  <a:pt x="32" y="11"/>
                </a:lnTo>
                <a:lnTo>
                  <a:pt x="32" y="16"/>
                </a:lnTo>
                <a:lnTo>
                  <a:pt x="32" y="16"/>
                </a:lnTo>
                <a:lnTo>
                  <a:pt x="32" y="23"/>
                </a:lnTo>
                <a:lnTo>
                  <a:pt x="28" y="28"/>
                </a:lnTo>
                <a:lnTo>
                  <a:pt x="23" y="31"/>
                </a:lnTo>
                <a:lnTo>
                  <a:pt x="16" y="32"/>
                </a:lnTo>
                <a:lnTo>
                  <a:pt x="16" y="32"/>
                </a:lnTo>
                <a:close/>
                <a:moveTo>
                  <a:pt x="16" y="5"/>
                </a:moveTo>
                <a:lnTo>
                  <a:pt x="16" y="5"/>
                </a:lnTo>
                <a:lnTo>
                  <a:pt x="12" y="7"/>
                </a:lnTo>
                <a:lnTo>
                  <a:pt x="9" y="10"/>
                </a:lnTo>
                <a:lnTo>
                  <a:pt x="7" y="12"/>
                </a:lnTo>
                <a:lnTo>
                  <a:pt x="5" y="16"/>
                </a:lnTo>
                <a:lnTo>
                  <a:pt x="5" y="16"/>
                </a:lnTo>
                <a:lnTo>
                  <a:pt x="7" y="20"/>
                </a:lnTo>
                <a:lnTo>
                  <a:pt x="9" y="24"/>
                </a:lnTo>
                <a:lnTo>
                  <a:pt x="12" y="27"/>
                </a:lnTo>
                <a:lnTo>
                  <a:pt x="16" y="27"/>
                </a:lnTo>
                <a:lnTo>
                  <a:pt x="16" y="27"/>
                </a:lnTo>
                <a:lnTo>
                  <a:pt x="21" y="27"/>
                </a:lnTo>
                <a:lnTo>
                  <a:pt x="24" y="24"/>
                </a:lnTo>
                <a:lnTo>
                  <a:pt x="27" y="20"/>
                </a:lnTo>
                <a:lnTo>
                  <a:pt x="27" y="16"/>
                </a:lnTo>
                <a:lnTo>
                  <a:pt x="27" y="16"/>
                </a:lnTo>
                <a:lnTo>
                  <a:pt x="27" y="12"/>
                </a:lnTo>
                <a:lnTo>
                  <a:pt x="24" y="10"/>
                </a:lnTo>
                <a:lnTo>
                  <a:pt x="21" y="7"/>
                </a:lnTo>
                <a:lnTo>
                  <a:pt x="16" y="5"/>
                </a:lnTo>
                <a:lnTo>
                  <a:pt x="16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" name="Freeform 190"/>
          <p:cNvSpPr>
            <a:spLocks noEditPoints="1"/>
          </p:cNvSpPr>
          <p:nvPr/>
        </p:nvSpPr>
        <p:spPr bwMode="auto">
          <a:xfrm>
            <a:off x="5316572" y="875908"/>
            <a:ext cx="290825" cy="336179"/>
          </a:xfrm>
          <a:custGeom>
            <a:avLst/>
            <a:gdLst/>
            <a:ahLst/>
            <a:cxnLst>
              <a:cxn ang="0">
                <a:pos x="50" y="202"/>
              </a:cxn>
              <a:cxn ang="0">
                <a:pos x="59" y="195"/>
              </a:cxn>
              <a:cxn ang="0">
                <a:pos x="75" y="168"/>
              </a:cxn>
              <a:cxn ang="0">
                <a:pos x="52" y="173"/>
              </a:cxn>
              <a:cxn ang="0">
                <a:pos x="36" y="172"/>
              </a:cxn>
              <a:cxn ang="0">
                <a:pos x="15" y="160"/>
              </a:cxn>
              <a:cxn ang="0">
                <a:pos x="3" y="141"/>
              </a:cxn>
              <a:cxn ang="0">
                <a:pos x="0" y="123"/>
              </a:cxn>
              <a:cxn ang="0">
                <a:pos x="9" y="98"/>
              </a:cxn>
              <a:cxn ang="0">
                <a:pos x="30" y="76"/>
              </a:cxn>
              <a:cxn ang="0">
                <a:pos x="53" y="56"/>
              </a:cxn>
              <a:cxn ang="0">
                <a:pos x="80" y="23"/>
              </a:cxn>
              <a:cxn ang="0">
                <a:pos x="98" y="10"/>
              </a:cxn>
              <a:cxn ang="0">
                <a:pos x="117" y="39"/>
              </a:cxn>
              <a:cxn ang="0">
                <a:pos x="144" y="65"/>
              </a:cxn>
              <a:cxn ang="0">
                <a:pos x="165" y="83"/>
              </a:cxn>
              <a:cxn ang="0">
                <a:pos x="181" y="107"/>
              </a:cxn>
              <a:cxn ang="0">
                <a:pos x="185" y="131"/>
              </a:cxn>
              <a:cxn ang="0">
                <a:pos x="180" y="148"/>
              </a:cxn>
              <a:cxn ang="0">
                <a:pos x="165" y="165"/>
              </a:cxn>
              <a:cxn ang="0">
                <a:pos x="144" y="173"/>
              </a:cxn>
              <a:cxn ang="0">
                <a:pos x="135" y="173"/>
              </a:cxn>
              <a:cxn ang="0">
                <a:pos x="111" y="168"/>
              </a:cxn>
              <a:cxn ang="0">
                <a:pos x="122" y="188"/>
              </a:cxn>
              <a:cxn ang="0">
                <a:pos x="135" y="202"/>
              </a:cxn>
              <a:cxn ang="0">
                <a:pos x="123" y="206"/>
              </a:cxn>
              <a:cxn ang="0">
                <a:pos x="108" y="188"/>
              </a:cxn>
              <a:cxn ang="0">
                <a:pos x="98" y="158"/>
              </a:cxn>
              <a:cxn ang="0">
                <a:pos x="106" y="153"/>
              </a:cxn>
              <a:cxn ang="0">
                <a:pos x="127" y="162"/>
              </a:cxn>
              <a:cxn ang="0">
                <a:pos x="135" y="162"/>
              </a:cxn>
              <a:cxn ang="0">
                <a:pos x="154" y="158"/>
              </a:cxn>
              <a:cxn ang="0">
                <a:pos x="168" y="148"/>
              </a:cxn>
              <a:cxn ang="0">
                <a:pos x="173" y="137"/>
              </a:cxn>
              <a:cxn ang="0">
                <a:pos x="175" y="116"/>
              </a:cxn>
              <a:cxn ang="0">
                <a:pos x="163" y="96"/>
              </a:cxn>
              <a:cxn ang="0">
                <a:pos x="149" y="84"/>
              </a:cxn>
              <a:cxn ang="0">
                <a:pos x="102" y="37"/>
              </a:cxn>
              <a:cxn ang="0">
                <a:pos x="86" y="37"/>
              </a:cxn>
              <a:cxn ang="0">
                <a:pos x="37" y="84"/>
              </a:cxn>
              <a:cxn ang="0">
                <a:pos x="23" y="96"/>
              </a:cxn>
              <a:cxn ang="0">
                <a:pos x="13" y="116"/>
              </a:cxn>
              <a:cxn ang="0">
                <a:pos x="13" y="137"/>
              </a:cxn>
              <a:cxn ang="0">
                <a:pos x="19" y="148"/>
              </a:cxn>
              <a:cxn ang="0">
                <a:pos x="33" y="158"/>
              </a:cxn>
              <a:cxn ang="0">
                <a:pos x="52" y="162"/>
              </a:cxn>
              <a:cxn ang="0">
                <a:pos x="65" y="161"/>
              </a:cxn>
              <a:cxn ang="0">
                <a:pos x="91" y="146"/>
              </a:cxn>
              <a:cxn ang="0">
                <a:pos x="87" y="166"/>
              </a:cxn>
              <a:cxn ang="0">
                <a:pos x="71" y="199"/>
              </a:cxn>
            </a:cxnLst>
            <a:rect l="0" t="0" r="r" b="b"/>
            <a:pathLst>
              <a:path w="185" h="216">
                <a:moveTo>
                  <a:pt x="135" y="216"/>
                </a:moveTo>
                <a:lnTo>
                  <a:pt x="50" y="216"/>
                </a:lnTo>
                <a:lnTo>
                  <a:pt x="50" y="202"/>
                </a:lnTo>
                <a:lnTo>
                  <a:pt x="53" y="200"/>
                </a:lnTo>
                <a:lnTo>
                  <a:pt x="53" y="200"/>
                </a:lnTo>
                <a:lnTo>
                  <a:pt x="59" y="195"/>
                </a:lnTo>
                <a:lnTo>
                  <a:pt x="65" y="188"/>
                </a:lnTo>
                <a:lnTo>
                  <a:pt x="71" y="180"/>
                </a:lnTo>
                <a:lnTo>
                  <a:pt x="75" y="168"/>
                </a:lnTo>
                <a:lnTo>
                  <a:pt x="75" y="168"/>
                </a:lnTo>
                <a:lnTo>
                  <a:pt x="63" y="172"/>
                </a:lnTo>
                <a:lnTo>
                  <a:pt x="52" y="173"/>
                </a:lnTo>
                <a:lnTo>
                  <a:pt x="52" y="173"/>
                </a:lnTo>
                <a:lnTo>
                  <a:pt x="42" y="173"/>
                </a:lnTo>
                <a:lnTo>
                  <a:pt x="36" y="172"/>
                </a:lnTo>
                <a:lnTo>
                  <a:pt x="27" y="168"/>
                </a:lnTo>
                <a:lnTo>
                  <a:pt x="21" y="165"/>
                </a:lnTo>
                <a:lnTo>
                  <a:pt x="15" y="160"/>
                </a:lnTo>
                <a:lnTo>
                  <a:pt x="10" y="154"/>
                </a:lnTo>
                <a:lnTo>
                  <a:pt x="6" y="148"/>
                </a:lnTo>
                <a:lnTo>
                  <a:pt x="3" y="141"/>
                </a:lnTo>
                <a:lnTo>
                  <a:pt x="3" y="141"/>
                </a:lnTo>
                <a:lnTo>
                  <a:pt x="0" y="131"/>
                </a:lnTo>
                <a:lnTo>
                  <a:pt x="0" y="123"/>
                </a:lnTo>
                <a:lnTo>
                  <a:pt x="2" y="115"/>
                </a:lnTo>
                <a:lnTo>
                  <a:pt x="5" y="107"/>
                </a:lnTo>
                <a:lnTo>
                  <a:pt x="9" y="98"/>
                </a:lnTo>
                <a:lnTo>
                  <a:pt x="15" y="91"/>
                </a:lnTo>
                <a:lnTo>
                  <a:pt x="22" y="83"/>
                </a:lnTo>
                <a:lnTo>
                  <a:pt x="30" y="76"/>
                </a:lnTo>
                <a:lnTo>
                  <a:pt x="30" y="76"/>
                </a:lnTo>
                <a:lnTo>
                  <a:pt x="42" y="65"/>
                </a:lnTo>
                <a:lnTo>
                  <a:pt x="53" y="56"/>
                </a:lnTo>
                <a:lnTo>
                  <a:pt x="63" y="48"/>
                </a:lnTo>
                <a:lnTo>
                  <a:pt x="69" y="39"/>
                </a:lnTo>
                <a:lnTo>
                  <a:pt x="80" y="23"/>
                </a:lnTo>
                <a:lnTo>
                  <a:pt x="88" y="10"/>
                </a:lnTo>
                <a:lnTo>
                  <a:pt x="94" y="0"/>
                </a:lnTo>
                <a:lnTo>
                  <a:pt x="98" y="10"/>
                </a:lnTo>
                <a:lnTo>
                  <a:pt x="98" y="10"/>
                </a:lnTo>
                <a:lnTo>
                  <a:pt x="106" y="23"/>
                </a:lnTo>
                <a:lnTo>
                  <a:pt x="117" y="39"/>
                </a:lnTo>
                <a:lnTo>
                  <a:pt x="125" y="48"/>
                </a:lnTo>
                <a:lnTo>
                  <a:pt x="133" y="56"/>
                </a:lnTo>
                <a:lnTo>
                  <a:pt x="144" y="65"/>
                </a:lnTo>
                <a:lnTo>
                  <a:pt x="156" y="76"/>
                </a:lnTo>
                <a:lnTo>
                  <a:pt x="156" y="76"/>
                </a:lnTo>
                <a:lnTo>
                  <a:pt x="165" y="83"/>
                </a:lnTo>
                <a:lnTo>
                  <a:pt x="172" y="91"/>
                </a:lnTo>
                <a:lnTo>
                  <a:pt x="177" y="98"/>
                </a:lnTo>
                <a:lnTo>
                  <a:pt x="181" y="107"/>
                </a:lnTo>
                <a:lnTo>
                  <a:pt x="184" y="115"/>
                </a:lnTo>
                <a:lnTo>
                  <a:pt x="185" y="123"/>
                </a:lnTo>
                <a:lnTo>
                  <a:pt x="185" y="131"/>
                </a:lnTo>
                <a:lnTo>
                  <a:pt x="184" y="141"/>
                </a:lnTo>
                <a:lnTo>
                  <a:pt x="184" y="141"/>
                </a:lnTo>
                <a:lnTo>
                  <a:pt x="180" y="148"/>
                </a:lnTo>
                <a:lnTo>
                  <a:pt x="176" y="154"/>
                </a:lnTo>
                <a:lnTo>
                  <a:pt x="172" y="160"/>
                </a:lnTo>
                <a:lnTo>
                  <a:pt x="165" y="165"/>
                </a:lnTo>
                <a:lnTo>
                  <a:pt x="158" y="168"/>
                </a:lnTo>
                <a:lnTo>
                  <a:pt x="152" y="172"/>
                </a:lnTo>
                <a:lnTo>
                  <a:pt x="144" y="173"/>
                </a:lnTo>
                <a:lnTo>
                  <a:pt x="135" y="173"/>
                </a:lnTo>
                <a:lnTo>
                  <a:pt x="135" y="173"/>
                </a:lnTo>
                <a:lnTo>
                  <a:pt x="135" y="173"/>
                </a:lnTo>
                <a:lnTo>
                  <a:pt x="135" y="173"/>
                </a:lnTo>
                <a:lnTo>
                  <a:pt x="123" y="172"/>
                </a:lnTo>
                <a:lnTo>
                  <a:pt x="111" y="168"/>
                </a:lnTo>
                <a:lnTo>
                  <a:pt x="111" y="168"/>
                </a:lnTo>
                <a:lnTo>
                  <a:pt x="115" y="180"/>
                </a:lnTo>
                <a:lnTo>
                  <a:pt x="122" y="188"/>
                </a:lnTo>
                <a:lnTo>
                  <a:pt x="127" y="195"/>
                </a:lnTo>
                <a:lnTo>
                  <a:pt x="133" y="200"/>
                </a:lnTo>
                <a:lnTo>
                  <a:pt x="135" y="202"/>
                </a:lnTo>
                <a:lnTo>
                  <a:pt x="135" y="216"/>
                </a:lnTo>
                <a:close/>
                <a:moveTo>
                  <a:pt x="63" y="206"/>
                </a:moveTo>
                <a:lnTo>
                  <a:pt x="123" y="206"/>
                </a:lnTo>
                <a:lnTo>
                  <a:pt x="123" y="206"/>
                </a:lnTo>
                <a:lnTo>
                  <a:pt x="115" y="199"/>
                </a:lnTo>
                <a:lnTo>
                  <a:pt x="108" y="188"/>
                </a:lnTo>
                <a:lnTo>
                  <a:pt x="102" y="175"/>
                </a:lnTo>
                <a:lnTo>
                  <a:pt x="99" y="166"/>
                </a:lnTo>
                <a:lnTo>
                  <a:pt x="98" y="158"/>
                </a:lnTo>
                <a:lnTo>
                  <a:pt x="96" y="146"/>
                </a:lnTo>
                <a:lnTo>
                  <a:pt x="106" y="153"/>
                </a:lnTo>
                <a:lnTo>
                  <a:pt x="106" y="153"/>
                </a:lnTo>
                <a:lnTo>
                  <a:pt x="114" y="157"/>
                </a:lnTo>
                <a:lnTo>
                  <a:pt x="121" y="161"/>
                </a:lnTo>
                <a:lnTo>
                  <a:pt x="127" y="162"/>
                </a:lnTo>
                <a:lnTo>
                  <a:pt x="135" y="162"/>
                </a:lnTo>
                <a:lnTo>
                  <a:pt x="135" y="162"/>
                </a:lnTo>
                <a:lnTo>
                  <a:pt x="135" y="162"/>
                </a:lnTo>
                <a:lnTo>
                  <a:pt x="142" y="162"/>
                </a:lnTo>
                <a:lnTo>
                  <a:pt x="148" y="161"/>
                </a:lnTo>
                <a:lnTo>
                  <a:pt x="154" y="158"/>
                </a:lnTo>
                <a:lnTo>
                  <a:pt x="158" y="156"/>
                </a:lnTo>
                <a:lnTo>
                  <a:pt x="164" y="152"/>
                </a:lnTo>
                <a:lnTo>
                  <a:pt x="168" y="148"/>
                </a:lnTo>
                <a:lnTo>
                  <a:pt x="171" y="142"/>
                </a:lnTo>
                <a:lnTo>
                  <a:pt x="173" y="137"/>
                </a:lnTo>
                <a:lnTo>
                  <a:pt x="173" y="137"/>
                </a:lnTo>
                <a:lnTo>
                  <a:pt x="175" y="130"/>
                </a:lnTo>
                <a:lnTo>
                  <a:pt x="175" y="123"/>
                </a:lnTo>
                <a:lnTo>
                  <a:pt x="175" y="116"/>
                </a:lnTo>
                <a:lnTo>
                  <a:pt x="172" y="110"/>
                </a:lnTo>
                <a:lnTo>
                  <a:pt x="168" y="103"/>
                </a:lnTo>
                <a:lnTo>
                  <a:pt x="163" y="96"/>
                </a:lnTo>
                <a:lnTo>
                  <a:pt x="157" y="91"/>
                </a:lnTo>
                <a:lnTo>
                  <a:pt x="149" y="84"/>
                </a:lnTo>
                <a:lnTo>
                  <a:pt x="149" y="84"/>
                </a:lnTo>
                <a:lnTo>
                  <a:pt x="129" y="66"/>
                </a:lnTo>
                <a:lnTo>
                  <a:pt x="113" y="52"/>
                </a:lnTo>
                <a:lnTo>
                  <a:pt x="102" y="37"/>
                </a:lnTo>
                <a:lnTo>
                  <a:pt x="94" y="23"/>
                </a:lnTo>
                <a:lnTo>
                  <a:pt x="94" y="23"/>
                </a:lnTo>
                <a:lnTo>
                  <a:pt x="86" y="37"/>
                </a:lnTo>
                <a:lnTo>
                  <a:pt x="73" y="52"/>
                </a:lnTo>
                <a:lnTo>
                  <a:pt x="59" y="66"/>
                </a:lnTo>
                <a:lnTo>
                  <a:pt x="37" y="84"/>
                </a:lnTo>
                <a:lnTo>
                  <a:pt x="37" y="84"/>
                </a:lnTo>
                <a:lnTo>
                  <a:pt x="30" y="91"/>
                </a:lnTo>
                <a:lnTo>
                  <a:pt x="23" y="96"/>
                </a:lnTo>
                <a:lnTo>
                  <a:pt x="18" y="103"/>
                </a:lnTo>
                <a:lnTo>
                  <a:pt x="15" y="110"/>
                </a:lnTo>
                <a:lnTo>
                  <a:pt x="13" y="116"/>
                </a:lnTo>
                <a:lnTo>
                  <a:pt x="11" y="123"/>
                </a:lnTo>
                <a:lnTo>
                  <a:pt x="11" y="130"/>
                </a:lnTo>
                <a:lnTo>
                  <a:pt x="13" y="137"/>
                </a:lnTo>
                <a:lnTo>
                  <a:pt x="13" y="137"/>
                </a:lnTo>
                <a:lnTo>
                  <a:pt x="15" y="142"/>
                </a:lnTo>
                <a:lnTo>
                  <a:pt x="19" y="148"/>
                </a:lnTo>
                <a:lnTo>
                  <a:pt x="22" y="152"/>
                </a:lnTo>
                <a:lnTo>
                  <a:pt x="27" y="156"/>
                </a:lnTo>
                <a:lnTo>
                  <a:pt x="33" y="158"/>
                </a:lnTo>
                <a:lnTo>
                  <a:pt x="38" y="161"/>
                </a:lnTo>
                <a:lnTo>
                  <a:pt x="45" y="162"/>
                </a:lnTo>
                <a:lnTo>
                  <a:pt x="52" y="162"/>
                </a:lnTo>
                <a:lnTo>
                  <a:pt x="52" y="162"/>
                </a:lnTo>
                <a:lnTo>
                  <a:pt x="59" y="162"/>
                </a:lnTo>
                <a:lnTo>
                  <a:pt x="65" y="161"/>
                </a:lnTo>
                <a:lnTo>
                  <a:pt x="73" y="157"/>
                </a:lnTo>
                <a:lnTo>
                  <a:pt x="80" y="153"/>
                </a:lnTo>
                <a:lnTo>
                  <a:pt x="91" y="146"/>
                </a:lnTo>
                <a:lnTo>
                  <a:pt x="88" y="158"/>
                </a:lnTo>
                <a:lnTo>
                  <a:pt x="88" y="158"/>
                </a:lnTo>
                <a:lnTo>
                  <a:pt x="87" y="166"/>
                </a:lnTo>
                <a:lnTo>
                  <a:pt x="84" y="175"/>
                </a:lnTo>
                <a:lnTo>
                  <a:pt x="79" y="188"/>
                </a:lnTo>
                <a:lnTo>
                  <a:pt x="71" y="199"/>
                </a:lnTo>
                <a:lnTo>
                  <a:pt x="63" y="206"/>
                </a:lnTo>
                <a:lnTo>
                  <a:pt x="63" y="20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" name="Freeform 191"/>
          <p:cNvSpPr>
            <a:spLocks noEditPoints="1"/>
          </p:cNvSpPr>
          <p:nvPr/>
        </p:nvSpPr>
        <p:spPr bwMode="auto">
          <a:xfrm>
            <a:off x="6090543" y="861903"/>
            <a:ext cx="356496" cy="378203"/>
          </a:xfrm>
          <a:custGeom>
            <a:avLst/>
            <a:gdLst/>
            <a:ahLst/>
            <a:cxnLst>
              <a:cxn ang="0">
                <a:pos x="68" y="223"/>
              </a:cxn>
              <a:cxn ang="0">
                <a:pos x="82" y="209"/>
              </a:cxn>
              <a:cxn ang="0">
                <a:pos x="96" y="179"/>
              </a:cxn>
              <a:cxn ang="0">
                <a:pos x="89" y="177"/>
              </a:cxn>
              <a:cxn ang="0">
                <a:pos x="53" y="193"/>
              </a:cxn>
              <a:cxn ang="0">
                <a:pos x="23" y="185"/>
              </a:cxn>
              <a:cxn ang="0">
                <a:pos x="1" y="151"/>
              </a:cxn>
              <a:cxn ang="0">
                <a:pos x="4" y="120"/>
              </a:cxn>
              <a:cxn ang="0">
                <a:pos x="32" y="93"/>
              </a:cxn>
              <a:cxn ang="0">
                <a:pos x="62" y="89"/>
              </a:cxn>
              <a:cxn ang="0">
                <a:pos x="88" y="104"/>
              </a:cxn>
              <a:cxn ang="0">
                <a:pos x="72" y="82"/>
              </a:cxn>
              <a:cxn ang="0">
                <a:pos x="62" y="53"/>
              </a:cxn>
              <a:cxn ang="0">
                <a:pos x="77" y="16"/>
              </a:cxn>
              <a:cxn ang="0">
                <a:pos x="113" y="0"/>
              </a:cxn>
              <a:cxn ang="0">
                <a:pos x="143" y="9"/>
              </a:cxn>
              <a:cxn ang="0">
                <a:pos x="165" y="43"/>
              </a:cxn>
              <a:cxn ang="0">
                <a:pos x="161" y="74"/>
              </a:cxn>
              <a:cxn ang="0">
                <a:pos x="144" y="96"/>
              </a:cxn>
              <a:cxn ang="0">
                <a:pos x="155" y="93"/>
              </a:cxn>
              <a:cxn ang="0">
                <a:pos x="186" y="90"/>
              </a:cxn>
              <a:cxn ang="0">
                <a:pos x="219" y="112"/>
              </a:cxn>
              <a:cxn ang="0">
                <a:pos x="227" y="142"/>
              </a:cxn>
              <a:cxn ang="0">
                <a:pos x="212" y="178"/>
              </a:cxn>
              <a:cxn ang="0">
                <a:pos x="176" y="193"/>
              </a:cxn>
              <a:cxn ang="0">
                <a:pos x="146" y="184"/>
              </a:cxn>
              <a:cxn ang="0">
                <a:pos x="131" y="170"/>
              </a:cxn>
              <a:cxn ang="0">
                <a:pos x="142" y="204"/>
              </a:cxn>
              <a:cxn ang="0">
                <a:pos x="159" y="223"/>
              </a:cxn>
              <a:cxn ang="0">
                <a:pos x="151" y="231"/>
              </a:cxn>
              <a:cxn ang="0">
                <a:pos x="135" y="213"/>
              </a:cxn>
              <a:cxn ang="0">
                <a:pos x="120" y="173"/>
              </a:cxn>
              <a:cxn ang="0">
                <a:pos x="127" y="155"/>
              </a:cxn>
              <a:cxn ang="0">
                <a:pos x="153" y="175"/>
              </a:cxn>
              <a:cxn ang="0">
                <a:pos x="176" y="182"/>
              </a:cxn>
              <a:cxn ang="0">
                <a:pos x="204" y="170"/>
              </a:cxn>
              <a:cxn ang="0">
                <a:pos x="216" y="142"/>
              </a:cxn>
              <a:cxn ang="0">
                <a:pos x="209" y="117"/>
              </a:cxn>
              <a:cxn ang="0">
                <a:pos x="184" y="100"/>
              </a:cxn>
              <a:cxn ang="0">
                <a:pos x="159" y="103"/>
              </a:cxn>
              <a:cxn ang="0">
                <a:pos x="136" y="120"/>
              </a:cxn>
              <a:cxn ang="0">
                <a:pos x="120" y="120"/>
              </a:cxn>
              <a:cxn ang="0">
                <a:pos x="142" y="84"/>
              </a:cxn>
              <a:cxn ang="0">
                <a:pos x="154" y="62"/>
              </a:cxn>
              <a:cxn ang="0">
                <a:pos x="151" y="36"/>
              </a:cxn>
              <a:cxn ang="0">
                <a:pos x="130" y="15"/>
              </a:cxn>
              <a:cxn ang="0">
                <a:pos x="105" y="12"/>
              </a:cxn>
              <a:cxn ang="0">
                <a:pos x="80" y="30"/>
              </a:cxn>
              <a:cxn ang="0">
                <a:pos x="73" y="53"/>
              </a:cxn>
              <a:cxn ang="0">
                <a:pos x="86" y="84"/>
              </a:cxn>
              <a:cxn ang="0">
                <a:pos x="104" y="109"/>
              </a:cxn>
              <a:cxn ang="0">
                <a:pos x="100" y="125"/>
              </a:cxn>
              <a:cxn ang="0">
                <a:pos x="76" y="107"/>
              </a:cxn>
              <a:cxn ang="0">
                <a:pos x="53" y="100"/>
              </a:cxn>
              <a:cxn ang="0">
                <a:pos x="23" y="112"/>
              </a:cxn>
              <a:cxn ang="0">
                <a:pos x="11" y="142"/>
              </a:cxn>
              <a:cxn ang="0">
                <a:pos x="18" y="165"/>
              </a:cxn>
              <a:cxn ang="0">
                <a:pos x="45" y="182"/>
              </a:cxn>
              <a:cxn ang="0">
                <a:pos x="69" y="179"/>
              </a:cxn>
              <a:cxn ang="0">
                <a:pos x="90" y="162"/>
              </a:cxn>
              <a:cxn ang="0">
                <a:pos x="109" y="161"/>
              </a:cxn>
              <a:cxn ang="0">
                <a:pos x="97" y="205"/>
              </a:cxn>
              <a:cxn ang="0">
                <a:pos x="76" y="231"/>
              </a:cxn>
            </a:cxnLst>
            <a:rect l="0" t="0" r="r" b="b"/>
            <a:pathLst>
              <a:path w="227" h="242">
                <a:moveTo>
                  <a:pt x="162" y="242"/>
                </a:moveTo>
                <a:lnTo>
                  <a:pt x="65" y="242"/>
                </a:lnTo>
                <a:lnTo>
                  <a:pt x="65" y="224"/>
                </a:lnTo>
                <a:lnTo>
                  <a:pt x="68" y="223"/>
                </a:lnTo>
                <a:lnTo>
                  <a:pt x="68" y="223"/>
                </a:lnTo>
                <a:lnTo>
                  <a:pt x="73" y="219"/>
                </a:lnTo>
                <a:lnTo>
                  <a:pt x="77" y="215"/>
                </a:lnTo>
                <a:lnTo>
                  <a:pt x="82" y="209"/>
                </a:lnTo>
                <a:lnTo>
                  <a:pt x="86" y="204"/>
                </a:lnTo>
                <a:lnTo>
                  <a:pt x="90" y="196"/>
                </a:lnTo>
                <a:lnTo>
                  <a:pt x="93" y="189"/>
                </a:lnTo>
                <a:lnTo>
                  <a:pt x="96" y="179"/>
                </a:lnTo>
                <a:lnTo>
                  <a:pt x="97" y="170"/>
                </a:lnTo>
                <a:lnTo>
                  <a:pt x="97" y="170"/>
                </a:lnTo>
                <a:lnTo>
                  <a:pt x="89" y="177"/>
                </a:lnTo>
                <a:lnTo>
                  <a:pt x="89" y="177"/>
                </a:lnTo>
                <a:lnTo>
                  <a:pt x="81" y="184"/>
                </a:lnTo>
                <a:lnTo>
                  <a:pt x="73" y="189"/>
                </a:lnTo>
                <a:lnTo>
                  <a:pt x="62" y="192"/>
                </a:lnTo>
                <a:lnTo>
                  <a:pt x="53" y="193"/>
                </a:lnTo>
                <a:lnTo>
                  <a:pt x="53" y="193"/>
                </a:lnTo>
                <a:lnTo>
                  <a:pt x="42" y="192"/>
                </a:lnTo>
                <a:lnTo>
                  <a:pt x="32" y="189"/>
                </a:lnTo>
                <a:lnTo>
                  <a:pt x="23" y="185"/>
                </a:lnTo>
                <a:lnTo>
                  <a:pt x="15" y="178"/>
                </a:lnTo>
                <a:lnTo>
                  <a:pt x="9" y="170"/>
                </a:lnTo>
                <a:lnTo>
                  <a:pt x="4" y="162"/>
                </a:lnTo>
                <a:lnTo>
                  <a:pt x="1" y="151"/>
                </a:lnTo>
                <a:lnTo>
                  <a:pt x="0" y="142"/>
                </a:lnTo>
                <a:lnTo>
                  <a:pt x="0" y="142"/>
                </a:lnTo>
                <a:lnTo>
                  <a:pt x="1" y="131"/>
                </a:lnTo>
                <a:lnTo>
                  <a:pt x="4" y="120"/>
                </a:lnTo>
                <a:lnTo>
                  <a:pt x="9" y="112"/>
                </a:lnTo>
                <a:lnTo>
                  <a:pt x="15" y="104"/>
                </a:lnTo>
                <a:lnTo>
                  <a:pt x="23" y="97"/>
                </a:lnTo>
                <a:lnTo>
                  <a:pt x="32" y="93"/>
                </a:lnTo>
                <a:lnTo>
                  <a:pt x="42" y="90"/>
                </a:lnTo>
                <a:lnTo>
                  <a:pt x="53" y="89"/>
                </a:lnTo>
                <a:lnTo>
                  <a:pt x="53" y="89"/>
                </a:lnTo>
                <a:lnTo>
                  <a:pt x="62" y="89"/>
                </a:lnTo>
                <a:lnTo>
                  <a:pt x="72" y="93"/>
                </a:lnTo>
                <a:lnTo>
                  <a:pt x="81" y="97"/>
                </a:lnTo>
                <a:lnTo>
                  <a:pt x="88" y="104"/>
                </a:lnTo>
                <a:lnTo>
                  <a:pt x="88" y="104"/>
                </a:lnTo>
                <a:lnTo>
                  <a:pt x="84" y="96"/>
                </a:lnTo>
                <a:lnTo>
                  <a:pt x="78" y="90"/>
                </a:lnTo>
                <a:lnTo>
                  <a:pt x="78" y="90"/>
                </a:lnTo>
                <a:lnTo>
                  <a:pt x="72" y="82"/>
                </a:lnTo>
                <a:lnTo>
                  <a:pt x="66" y="74"/>
                </a:lnTo>
                <a:lnTo>
                  <a:pt x="63" y="63"/>
                </a:lnTo>
                <a:lnTo>
                  <a:pt x="62" y="53"/>
                </a:lnTo>
                <a:lnTo>
                  <a:pt x="62" y="53"/>
                </a:lnTo>
                <a:lnTo>
                  <a:pt x="63" y="43"/>
                </a:lnTo>
                <a:lnTo>
                  <a:pt x="66" y="32"/>
                </a:lnTo>
                <a:lnTo>
                  <a:pt x="72" y="24"/>
                </a:lnTo>
                <a:lnTo>
                  <a:pt x="77" y="16"/>
                </a:lnTo>
                <a:lnTo>
                  <a:pt x="85" y="9"/>
                </a:lnTo>
                <a:lnTo>
                  <a:pt x="93" y="5"/>
                </a:lnTo>
                <a:lnTo>
                  <a:pt x="104" y="1"/>
                </a:lnTo>
                <a:lnTo>
                  <a:pt x="113" y="0"/>
                </a:lnTo>
                <a:lnTo>
                  <a:pt x="113" y="0"/>
                </a:lnTo>
                <a:lnTo>
                  <a:pt x="124" y="1"/>
                </a:lnTo>
                <a:lnTo>
                  <a:pt x="134" y="5"/>
                </a:lnTo>
                <a:lnTo>
                  <a:pt x="143" y="9"/>
                </a:lnTo>
                <a:lnTo>
                  <a:pt x="150" y="16"/>
                </a:lnTo>
                <a:lnTo>
                  <a:pt x="157" y="24"/>
                </a:lnTo>
                <a:lnTo>
                  <a:pt x="161" y="32"/>
                </a:lnTo>
                <a:lnTo>
                  <a:pt x="165" y="43"/>
                </a:lnTo>
                <a:lnTo>
                  <a:pt x="165" y="53"/>
                </a:lnTo>
                <a:lnTo>
                  <a:pt x="165" y="53"/>
                </a:lnTo>
                <a:lnTo>
                  <a:pt x="165" y="63"/>
                </a:lnTo>
                <a:lnTo>
                  <a:pt x="161" y="74"/>
                </a:lnTo>
                <a:lnTo>
                  <a:pt x="157" y="82"/>
                </a:lnTo>
                <a:lnTo>
                  <a:pt x="149" y="90"/>
                </a:lnTo>
                <a:lnTo>
                  <a:pt x="149" y="90"/>
                </a:lnTo>
                <a:lnTo>
                  <a:pt x="144" y="96"/>
                </a:lnTo>
                <a:lnTo>
                  <a:pt x="139" y="104"/>
                </a:lnTo>
                <a:lnTo>
                  <a:pt x="139" y="104"/>
                </a:lnTo>
                <a:lnTo>
                  <a:pt x="147" y="97"/>
                </a:lnTo>
                <a:lnTo>
                  <a:pt x="155" y="93"/>
                </a:lnTo>
                <a:lnTo>
                  <a:pt x="165" y="89"/>
                </a:lnTo>
                <a:lnTo>
                  <a:pt x="176" y="89"/>
                </a:lnTo>
                <a:lnTo>
                  <a:pt x="176" y="89"/>
                </a:lnTo>
                <a:lnTo>
                  <a:pt x="186" y="90"/>
                </a:lnTo>
                <a:lnTo>
                  <a:pt x="196" y="93"/>
                </a:lnTo>
                <a:lnTo>
                  <a:pt x="204" y="97"/>
                </a:lnTo>
                <a:lnTo>
                  <a:pt x="212" y="104"/>
                </a:lnTo>
                <a:lnTo>
                  <a:pt x="219" y="112"/>
                </a:lnTo>
                <a:lnTo>
                  <a:pt x="223" y="120"/>
                </a:lnTo>
                <a:lnTo>
                  <a:pt x="227" y="131"/>
                </a:lnTo>
                <a:lnTo>
                  <a:pt x="227" y="142"/>
                </a:lnTo>
                <a:lnTo>
                  <a:pt x="227" y="142"/>
                </a:lnTo>
                <a:lnTo>
                  <a:pt x="227" y="151"/>
                </a:lnTo>
                <a:lnTo>
                  <a:pt x="223" y="162"/>
                </a:lnTo>
                <a:lnTo>
                  <a:pt x="219" y="170"/>
                </a:lnTo>
                <a:lnTo>
                  <a:pt x="212" y="178"/>
                </a:lnTo>
                <a:lnTo>
                  <a:pt x="204" y="185"/>
                </a:lnTo>
                <a:lnTo>
                  <a:pt x="196" y="189"/>
                </a:lnTo>
                <a:lnTo>
                  <a:pt x="186" y="192"/>
                </a:lnTo>
                <a:lnTo>
                  <a:pt x="176" y="193"/>
                </a:lnTo>
                <a:lnTo>
                  <a:pt x="176" y="193"/>
                </a:lnTo>
                <a:lnTo>
                  <a:pt x="165" y="192"/>
                </a:lnTo>
                <a:lnTo>
                  <a:pt x="155" y="189"/>
                </a:lnTo>
                <a:lnTo>
                  <a:pt x="146" y="184"/>
                </a:lnTo>
                <a:lnTo>
                  <a:pt x="138" y="177"/>
                </a:lnTo>
                <a:lnTo>
                  <a:pt x="138" y="177"/>
                </a:lnTo>
                <a:lnTo>
                  <a:pt x="131" y="170"/>
                </a:lnTo>
                <a:lnTo>
                  <a:pt x="131" y="170"/>
                </a:lnTo>
                <a:lnTo>
                  <a:pt x="132" y="179"/>
                </a:lnTo>
                <a:lnTo>
                  <a:pt x="135" y="189"/>
                </a:lnTo>
                <a:lnTo>
                  <a:pt x="138" y="197"/>
                </a:lnTo>
                <a:lnTo>
                  <a:pt x="142" y="204"/>
                </a:lnTo>
                <a:lnTo>
                  <a:pt x="146" y="209"/>
                </a:lnTo>
                <a:lnTo>
                  <a:pt x="150" y="215"/>
                </a:lnTo>
                <a:lnTo>
                  <a:pt x="155" y="219"/>
                </a:lnTo>
                <a:lnTo>
                  <a:pt x="159" y="223"/>
                </a:lnTo>
                <a:lnTo>
                  <a:pt x="162" y="224"/>
                </a:lnTo>
                <a:lnTo>
                  <a:pt x="162" y="242"/>
                </a:lnTo>
                <a:close/>
                <a:moveTo>
                  <a:pt x="76" y="231"/>
                </a:moveTo>
                <a:lnTo>
                  <a:pt x="151" y="231"/>
                </a:lnTo>
                <a:lnTo>
                  <a:pt x="151" y="231"/>
                </a:lnTo>
                <a:lnTo>
                  <a:pt x="146" y="225"/>
                </a:lnTo>
                <a:lnTo>
                  <a:pt x="140" y="220"/>
                </a:lnTo>
                <a:lnTo>
                  <a:pt x="135" y="213"/>
                </a:lnTo>
                <a:lnTo>
                  <a:pt x="130" y="205"/>
                </a:lnTo>
                <a:lnTo>
                  <a:pt x="126" y="196"/>
                </a:lnTo>
                <a:lnTo>
                  <a:pt x="122" y="185"/>
                </a:lnTo>
                <a:lnTo>
                  <a:pt x="120" y="173"/>
                </a:lnTo>
                <a:lnTo>
                  <a:pt x="119" y="161"/>
                </a:lnTo>
                <a:lnTo>
                  <a:pt x="119" y="151"/>
                </a:lnTo>
                <a:lnTo>
                  <a:pt x="127" y="155"/>
                </a:lnTo>
                <a:lnTo>
                  <a:pt x="127" y="155"/>
                </a:lnTo>
                <a:lnTo>
                  <a:pt x="138" y="162"/>
                </a:lnTo>
                <a:lnTo>
                  <a:pt x="146" y="170"/>
                </a:lnTo>
                <a:lnTo>
                  <a:pt x="146" y="170"/>
                </a:lnTo>
                <a:lnTo>
                  <a:pt x="153" y="175"/>
                </a:lnTo>
                <a:lnTo>
                  <a:pt x="159" y="179"/>
                </a:lnTo>
                <a:lnTo>
                  <a:pt x="167" y="182"/>
                </a:lnTo>
                <a:lnTo>
                  <a:pt x="176" y="182"/>
                </a:lnTo>
                <a:lnTo>
                  <a:pt x="176" y="182"/>
                </a:lnTo>
                <a:lnTo>
                  <a:pt x="184" y="182"/>
                </a:lnTo>
                <a:lnTo>
                  <a:pt x="192" y="179"/>
                </a:lnTo>
                <a:lnTo>
                  <a:pt x="198" y="175"/>
                </a:lnTo>
                <a:lnTo>
                  <a:pt x="204" y="170"/>
                </a:lnTo>
                <a:lnTo>
                  <a:pt x="209" y="165"/>
                </a:lnTo>
                <a:lnTo>
                  <a:pt x="213" y="157"/>
                </a:lnTo>
                <a:lnTo>
                  <a:pt x="216" y="150"/>
                </a:lnTo>
                <a:lnTo>
                  <a:pt x="216" y="142"/>
                </a:lnTo>
                <a:lnTo>
                  <a:pt x="216" y="142"/>
                </a:lnTo>
                <a:lnTo>
                  <a:pt x="216" y="132"/>
                </a:lnTo>
                <a:lnTo>
                  <a:pt x="213" y="125"/>
                </a:lnTo>
                <a:lnTo>
                  <a:pt x="209" y="117"/>
                </a:lnTo>
                <a:lnTo>
                  <a:pt x="204" y="112"/>
                </a:lnTo>
                <a:lnTo>
                  <a:pt x="198" y="107"/>
                </a:lnTo>
                <a:lnTo>
                  <a:pt x="192" y="103"/>
                </a:lnTo>
                <a:lnTo>
                  <a:pt x="184" y="100"/>
                </a:lnTo>
                <a:lnTo>
                  <a:pt x="176" y="100"/>
                </a:lnTo>
                <a:lnTo>
                  <a:pt x="176" y="100"/>
                </a:lnTo>
                <a:lnTo>
                  <a:pt x="167" y="100"/>
                </a:lnTo>
                <a:lnTo>
                  <a:pt x="159" y="103"/>
                </a:lnTo>
                <a:lnTo>
                  <a:pt x="153" y="107"/>
                </a:lnTo>
                <a:lnTo>
                  <a:pt x="146" y="112"/>
                </a:lnTo>
                <a:lnTo>
                  <a:pt x="146" y="112"/>
                </a:lnTo>
                <a:lnTo>
                  <a:pt x="136" y="120"/>
                </a:lnTo>
                <a:lnTo>
                  <a:pt x="128" y="125"/>
                </a:lnTo>
                <a:lnTo>
                  <a:pt x="116" y="132"/>
                </a:lnTo>
                <a:lnTo>
                  <a:pt x="120" y="120"/>
                </a:lnTo>
                <a:lnTo>
                  <a:pt x="120" y="120"/>
                </a:lnTo>
                <a:lnTo>
                  <a:pt x="124" y="109"/>
                </a:lnTo>
                <a:lnTo>
                  <a:pt x="130" y="100"/>
                </a:lnTo>
                <a:lnTo>
                  <a:pt x="135" y="90"/>
                </a:lnTo>
                <a:lnTo>
                  <a:pt x="142" y="84"/>
                </a:lnTo>
                <a:lnTo>
                  <a:pt x="142" y="84"/>
                </a:lnTo>
                <a:lnTo>
                  <a:pt x="147" y="77"/>
                </a:lnTo>
                <a:lnTo>
                  <a:pt x="151" y="69"/>
                </a:lnTo>
                <a:lnTo>
                  <a:pt x="154" y="62"/>
                </a:lnTo>
                <a:lnTo>
                  <a:pt x="154" y="53"/>
                </a:lnTo>
                <a:lnTo>
                  <a:pt x="154" y="53"/>
                </a:lnTo>
                <a:lnTo>
                  <a:pt x="154" y="44"/>
                </a:lnTo>
                <a:lnTo>
                  <a:pt x="151" y="36"/>
                </a:lnTo>
                <a:lnTo>
                  <a:pt x="147" y="30"/>
                </a:lnTo>
                <a:lnTo>
                  <a:pt x="142" y="24"/>
                </a:lnTo>
                <a:lnTo>
                  <a:pt x="136" y="19"/>
                </a:lnTo>
                <a:lnTo>
                  <a:pt x="130" y="15"/>
                </a:lnTo>
                <a:lnTo>
                  <a:pt x="122" y="12"/>
                </a:lnTo>
                <a:lnTo>
                  <a:pt x="113" y="11"/>
                </a:lnTo>
                <a:lnTo>
                  <a:pt x="113" y="11"/>
                </a:lnTo>
                <a:lnTo>
                  <a:pt x="105" y="12"/>
                </a:lnTo>
                <a:lnTo>
                  <a:pt x="99" y="15"/>
                </a:lnTo>
                <a:lnTo>
                  <a:pt x="92" y="19"/>
                </a:lnTo>
                <a:lnTo>
                  <a:pt x="85" y="24"/>
                </a:lnTo>
                <a:lnTo>
                  <a:pt x="80" y="30"/>
                </a:lnTo>
                <a:lnTo>
                  <a:pt x="77" y="36"/>
                </a:lnTo>
                <a:lnTo>
                  <a:pt x="74" y="44"/>
                </a:lnTo>
                <a:lnTo>
                  <a:pt x="73" y="53"/>
                </a:lnTo>
                <a:lnTo>
                  <a:pt x="73" y="53"/>
                </a:lnTo>
                <a:lnTo>
                  <a:pt x="74" y="62"/>
                </a:lnTo>
                <a:lnTo>
                  <a:pt x="77" y="69"/>
                </a:lnTo>
                <a:lnTo>
                  <a:pt x="81" y="77"/>
                </a:lnTo>
                <a:lnTo>
                  <a:pt x="86" y="84"/>
                </a:lnTo>
                <a:lnTo>
                  <a:pt x="86" y="84"/>
                </a:lnTo>
                <a:lnTo>
                  <a:pt x="92" y="90"/>
                </a:lnTo>
                <a:lnTo>
                  <a:pt x="99" y="98"/>
                </a:lnTo>
                <a:lnTo>
                  <a:pt x="104" y="109"/>
                </a:lnTo>
                <a:lnTo>
                  <a:pt x="108" y="120"/>
                </a:lnTo>
                <a:lnTo>
                  <a:pt x="111" y="132"/>
                </a:lnTo>
                <a:lnTo>
                  <a:pt x="100" y="125"/>
                </a:lnTo>
                <a:lnTo>
                  <a:pt x="100" y="125"/>
                </a:lnTo>
                <a:lnTo>
                  <a:pt x="89" y="119"/>
                </a:lnTo>
                <a:lnTo>
                  <a:pt x="82" y="112"/>
                </a:lnTo>
                <a:lnTo>
                  <a:pt x="82" y="112"/>
                </a:lnTo>
                <a:lnTo>
                  <a:pt x="76" y="107"/>
                </a:lnTo>
                <a:lnTo>
                  <a:pt x="69" y="103"/>
                </a:lnTo>
                <a:lnTo>
                  <a:pt x="61" y="100"/>
                </a:lnTo>
                <a:lnTo>
                  <a:pt x="53" y="100"/>
                </a:lnTo>
                <a:lnTo>
                  <a:pt x="53" y="100"/>
                </a:lnTo>
                <a:lnTo>
                  <a:pt x="45" y="100"/>
                </a:lnTo>
                <a:lnTo>
                  <a:pt x="36" y="103"/>
                </a:lnTo>
                <a:lnTo>
                  <a:pt x="30" y="107"/>
                </a:lnTo>
                <a:lnTo>
                  <a:pt x="23" y="112"/>
                </a:lnTo>
                <a:lnTo>
                  <a:pt x="18" y="117"/>
                </a:lnTo>
                <a:lnTo>
                  <a:pt x="15" y="125"/>
                </a:lnTo>
                <a:lnTo>
                  <a:pt x="12" y="132"/>
                </a:lnTo>
                <a:lnTo>
                  <a:pt x="11" y="142"/>
                </a:lnTo>
                <a:lnTo>
                  <a:pt x="11" y="142"/>
                </a:lnTo>
                <a:lnTo>
                  <a:pt x="12" y="150"/>
                </a:lnTo>
                <a:lnTo>
                  <a:pt x="15" y="157"/>
                </a:lnTo>
                <a:lnTo>
                  <a:pt x="18" y="165"/>
                </a:lnTo>
                <a:lnTo>
                  <a:pt x="23" y="170"/>
                </a:lnTo>
                <a:lnTo>
                  <a:pt x="30" y="175"/>
                </a:lnTo>
                <a:lnTo>
                  <a:pt x="36" y="179"/>
                </a:lnTo>
                <a:lnTo>
                  <a:pt x="45" y="182"/>
                </a:lnTo>
                <a:lnTo>
                  <a:pt x="53" y="182"/>
                </a:lnTo>
                <a:lnTo>
                  <a:pt x="53" y="182"/>
                </a:lnTo>
                <a:lnTo>
                  <a:pt x="61" y="182"/>
                </a:lnTo>
                <a:lnTo>
                  <a:pt x="69" y="179"/>
                </a:lnTo>
                <a:lnTo>
                  <a:pt x="76" y="175"/>
                </a:lnTo>
                <a:lnTo>
                  <a:pt x="82" y="170"/>
                </a:lnTo>
                <a:lnTo>
                  <a:pt x="82" y="170"/>
                </a:lnTo>
                <a:lnTo>
                  <a:pt x="90" y="162"/>
                </a:lnTo>
                <a:lnTo>
                  <a:pt x="101" y="155"/>
                </a:lnTo>
                <a:lnTo>
                  <a:pt x="109" y="151"/>
                </a:lnTo>
                <a:lnTo>
                  <a:pt x="109" y="161"/>
                </a:lnTo>
                <a:lnTo>
                  <a:pt x="109" y="161"/>
                </a:lnTo>
                <a:lnTo>
                  <a:pt x="108" y="173"/>
                </a:lnTo>
                <a:lnTo>
                  <a:pt x="105" y="185"/>
                </a:lnTo>
                <a:lnTo>
                  <a:pt x="103" y="196"/>
                </a:lnTo>
                <a:lnTo>
                  <a:pt x="97" y="205"/>
                </a:lnTo>
                <a:lnTo>
                  <a:pt x="93" y="213"/>
                </a:lnTo>
                <a:lnTo>
                  <a:pt x="88" y="220"/>
                </a:lnTo>
                <a:lnTo>
                  <a:pt x="82" y="225"/>
                </a:lnTo>
                <a:lnTo>
                  <a:pt x="76" y="231"/>
                </a:lnTo>
                <a:lnTo>
                  <a:pt x="76" y="2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" name="Freeform 192"/>
          <p:cNvSpPr>
            <a:spLocks noEditPoints="1"/>
          </p:cNvSpPr>
          <p:nvPr/>
        </p:nvSpPr>
        <p:spPr bwMode="auto">
          <a:xfrm>
            <a:off x="6963019" y="857233"/>
            <a:ext cx="243919" cy="382871"/>
          </a:xfrm>
          <a:custGeom>
            <a:avLst/>
            <a:gdLst/>
            <a:ahLst/>
            <a:cxnLst>
              <a:cxn ang="0">
                <a:pos x="77" y="247"/>
              </a:cxn>
              <a:cxn ang="0">
                <a:pos x="0" y="124"/>
              </a:cxn>
              <a:cxn ang="0">
                <a:pos x="77" y="0"/>
              </a:cxn>
              <a:cxn ang="0">
                <a:pos x="155" y="124"/>
              </a:cxn>
              <a:cxn ang="0">
                <a:pos x="77" y="247"/>
              </a:cxn>
              <a:cxn ang="0">
                <a:pos x="13" y="124"/>
              </a:cxn>
              <a:cxn ang="0">
                <a:pos x="77" y="227"/>
              </a:cxn>
              <a:cxn ang="0">
                <a:pos x="141" y="124"/>
              </a:cxn>
              <a:cxn ang="0">
                <a:pos x="77" y="20"/>
              </a:cxn>
              <a:cxn ang="0">
                <a:pos x="13" y="124"/>
              </a:cxn>
            </a:cxnLst>
            <a:rect l="0" t="0" r="r" b="b"/>
            <a:pathLst>
              <a:path w="155" h="247">
                <a:moveTo>
                  <a:pt x="77" y="247"/>
                </a:moveTo>
                <a:lnTo>
                  <a:pt x="0" y="124"/>
                </a:lnTo>
                <a:lnTo>
                  <a:pt x="77" y="0"/>
                </a:lnTo>
                <a:lnTo>
                  <a:pt x="155" y="124"/>
                </a:lnTo>
                <a:lnTo>
                  <a:pt x="77" y="247"/>
                </a:lnTo>
                <a:close/>
                <a:moveTo>
                  <a:pt x="13" y="124"/>
                </a:moveTo>
                <a:lnTo>
                  <a:pt x="77" y="227"/>
                </a:lnTo>
                <a:lnTo>
                  <a:pt x="141" y="124"/>
                </a:lnTo>
                <a:lnTo>
                  <a:pt x="77" y="20"/>
                </a:lnTo>
                <a:lnTo>
                  <a:pt x="13" y="1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" name="Freeform 193"/>
          <p:cNvSpPr>
            <a:spLocks noEditPoints="1"/>
          </p:cNvSpPr>
          <p:nvPr/>
        </p:nvSpPr>
        <p:spPr bwMode="auto">
          <a:xfrm>
            <a:off x="7732302" y="880579"/>
            <a:ext cx="300207" cy="336179"/>
          </a:xfrm>
          <a:custGeom>
            <a:avLst/>
            <a:gdLst/>
            <a:ahLst/>
            <a:cxnLst>
              <a:cxn ang="0">
                <a:pos x="0" y="212"/>
              </a:cxn>
              <a:cxn ang="0">
                <a:pos x="4" y="189"/>
              </a:cxn>
              <a:cxn ang="0">
                <a:pos x="19" y="157"/>
              </a:cxn>
              <a:cxn ang="0">
                <a:pos x="45" y="132"/>
              </a:cxn>
              <a:cxn ang="0">
                <a:pos x="39" y="109"/>
              </a:cxn>
              <a:cxn ang="0">
                <a:pos x="42" y="95"/>
              </a:cxn>
              <a:cxn ang="0">
                <a:pos x="51" y="74"/>
              </a:cxn>
              <a:cxn ang="0">
                <a:pos x="66" y="59"/>
              </a:cxn>
              <a:cxn ang="0">
                <a:pos x="61" y="50"/>
              </a:cxn>
              <a:cxn ang="0">
                <a:pos x="60" y="38"/>
              </a:cxn>
              <a:cxn ang="0">
                <a:pos x="65" y="16"/>
              </a:cxn>
              <a:cxn ang="0">
                <a:pos x="82" y="3"/>
              </a:cxn>
              <a:cxn ang="0">
                <a:pos x="97" y="0"/>
              </a:cxn>
              <a:cxn ang="0">
                <a:pos x="118" y="5"/>
              </a:cxn>
              <a:cxn ang="0">
                <a:pos x="132" y="23"/>
              </a:cxn>
              <a:cxn ang="0">
                <a:pos x="135" y="38"/>
              </a:cxn>
              <a:cxn ang="0">
                <a:pos x="131" y="55"/>
              </a:cxn>
              <a:cxn ang="0">
                <a:pos x="134" y="65"/>
              </a:cxn>
              <a:cxn ang="0">
                <a:pos x="147" y="81"/>
              </a:cxn>
              <a:cxn ang="0">
                <a:pos x="154" y="101"/>
              </a:cxn>
              <a:cxn ang="0">
                <a:pos x="153" y="120"/>
              </a:cxn>
              <a:cxn ang="0">
                <a:pos x="159" y="139"/>
              </a:cxn>
              <a:cxn ang="0">
                <a:pos x="181" y="166"/>
              </a:cxn>
              <a:cxn ang="0">
                <a:pos x="192" y="201"/>
              </a:cxn>
              <a:cxn ang="0">
                <a:pos x="12" y="207"/>
              </a:cxn>
              <a:cxn ang="0">
                <a:pos x="181" y="197"/>
              </a:cxn>
              <a:cxn ang="0">
                <a:pos x="169" y="167"/>
              </a:cxn>
              <a:cxn ang="0">
                <a:pos x="149" y="145"/>
              </a:cxn>
              <a:cxn ang="0">
                <a:pos x="138" y="131"/>
              </a:cxn>
              <a:cxn ang="0">
                <a:pos x="143" y="109"/>
              </a:cxn>
              <a:cxn ang="0">
                <a:pos x="142" y="96"/>
              </a:cxn>
              <a:cxn ang="0">
                <a:pos x="132" y="78"/>
              </a:cxn>
              <a:cxn ang="0">
                <a:pos x="116" y="66"/>
              </a:cxn>
              <a:cxn ang="0">
                <a:pos x="115" y="58"/>
              </a:cxn>
              <a:cxn ang="0">
                <a:pos x="123" y="43"/>
              </a:cxn>
              <a:cxn ang="0">
                <a:pos x="123" y="32"/>
              </a:cxn>
              <a:cxn ang="0">
                <a:pos x="116" y="18"/>
              </a:cxn>
              <a:cxn ang="0">
                <a:pos x="103" y="11"/>
              </a:cxn>
              <a:cxn ang="0">
                <a:pos x="92" y="11"/>
              </a:cxn>
              <a:cxn ang="0">
                <a:pos x="78" y="18"/>
              </a:cxn>
              <a:cxn ang="0">
                <a:pos x="70" y="32"/>
              </a:cxn>
              <a:cxn ang="0">
                <a:pos x="70" y="43"/>
              </a:cxn>
              <a:cxn ang="0">
                <a:pos x="78" y="58"/>
              </a:cxn>
              <a:cxn ang="0">
                <a:pos x="77" y="66"/>
              </a:cxn>
              <a:cxn ang="0">
                <a:pos x="62" y="78"/>
              </a:cxn>
              <a:cxn ang="0">
                <a:pos x="53" y="96"/>
              </a:cxn>
              <a:cxn ang="0">
                <a:pos x="50" y="109"/>
              </a:cxn>
              <a:cxn ang="0">
                <a:pos x="58" y="136"/>
              </a:cxn>
              <a:cxn ang="0">
                <a:pos x="45" y="145"/>
              </a:cxn>
              <a:cxn ang="0">
                <a:pos x="24" y="167"/>
              </a:cxn>
              <a:cxn ang="0">
                <a:pos x="12" y="197"/>
              </a:cxn>
            </a:cxnLst>
            <a:rect l="0" t="0" r="r" b="b"/>
            <a:pathLst>
              <a:path w="193" h="217">
                <a:moveTo>
                  <a:pt x="193" y="217"/>
                </a:moveTo>
                <a:lnTo>
                  <a:pt x="0" y="217"/>
                </a:lnTo>
                <a:lnTo>
                  <a:pt x="0" y="212"/>
                </a:lnTo>
                <a:lnTo>
                  <a:pt x="0" y="212"/>
                </a:lnTo>
                <a:lnTo>
                  <a:pt x="1" y="201"/>
                </a:lnTo>
                <a:lnTo>
                  <a:pt x="4" y="189"/>
                </a:lnTo>
                <a:lnTo>
                  <a:pt x="7" y="177"/>
                </a:lnTo>
                <a:lnTo>
                  <a:pt x="12" y="166"/>
                </a:lnTo>
                <a:lnTo>
                  <a:pt x="19" y="157"/>
                </a:lnTo>
                <a:lnTo>
                  <a:pt x="26" y="147"/>
                </a:lnTo>
                <a:lnTo>
                  <a:pt x="35" y="139"/>
                </a:lnTo>
                <a:lnTo>
                  <a:pt x="45" y="132"/>
                </a:lnTo>
                <a:lnTo>
                  <a:pt x="45" y="132"/>
                </a:lnTo>
                <a:lnTo>
                  <a:pt x="41" y="120"/>
                </a:lnTo>
                <a:lnTo>
                  <a:pt x="39" y="109"/>
                </a:lnTo>
                <a:lnTo>
                  <a:pt x="39" y="109"/>
                </a:lnTo>
                <a:lnTo>
                  <a:pt x="41" y="101"/>
                </a:lnTo>
                <a:lnTo>
                  <a:pt x="42" y="95"/>
                </a:lnTo>
                <a:lnTo>
                  <a:pt x="43" y="88"/>
                </a:lnTo>
                <a:lnTo>
                  <a:pt x="47" y="81"/>
                </a:lnTo>
                <a:lnTo>
                  <a:pt x="51" y="74"/>
                </a:lnTo>
                <a:lnTo>
                  <a:pt x="55" y="69"/>
                </a:lnTo>
                <a:lnTo>
                  <a:pt x="61" y="65"/>
                </a:lnTo>
                <a:lnTo>
                  <a:pt x="66" y="59"/>
                </a:lnTo>
                <a:lnTo>
                  <a:pt x="66" y="59"/>
                </a:lnTo>
                <a:lnTo>
                  <a:pt x="64" y="55"/>
                </a:lnTo>
                <a:lnTo>
                  <a:pt x="61" y="50"/>
                </a:lnTo>
                <a:lnTo>
                  <a:pt x="60" y="43"/>
                </a:lnTo>
                <a:lnTo>
                  <a:pt x="60" y="38"/>
                </a:lnTo>
                <a:lnTo>
                  <a:pt x="60" y="38"/>
                </a:lnTo>
                <a:lnTo>
                  <a:pt x="60" y="30"/>
                </a:lnTo>
                <a:lnTo>
                  <a:pt x="62" y="23"/>
                </a:lnTo>
                <a:lnTo>
                  <a:pt x="65" y="16"/>
                </a:lnTo>
                <a:lnTo>
                  <a:pt x="70" y="11"/>
                </a:lnTo>
                <a:lnTo>
                  <a:pt x="76" y="5"/>
                </a:lnTo>
                <a:lnTo>
                  <a:pt x="82" y="3"/>
                </a:lnTo>
                <a:lnTo>
                  <a:pt x="89" y="0"/>
                </a:lnTo>
                <a:lnTo>
                  <a:pt x="97" y="0"/>
                </a:lnTo>
                <a:lnTo>
                  <a:pt x="97" y="0"/>
                </a:lnTo>
                <a:lnTo>
                  <a:pt x="104" y="0"/>
                </a:lnTo>
                <a:lnTo>
                  <a:pt x="112" y="3"/>
                </a:lnTo>
                <a:lnTo>
                  <a:pt x="118" y="5"/>
                </a:lnTo>
                <a:lnTo>
                  <a:pt x="124" y="11"/>
                </a:lnTo>
                <a:lnTo>
                  <a:pt x="128" y="16"/>
                </a:lnTo>
                <a:lnTo>
                  <a:pt x="132" y="23"/>
                </a:lnTo>
                <a:lnTo>
                  <a:pt x="134" y="30"/>
                </a:lnTo>
                <a:lnTo>
                  <a:pt x="135" y="38"/>
                </a:lnTo>
                <a:lnTo>
                  <a:pt x="135" y="38"/>
                </a:lnTo>
                <a:lnTo>
                  <a:pt x="134" y="43"/>
                </a:lnTo>
                <a:lnTo>
                  <a:pt x="132" y="50"/>
                </a:lnTo>
                <a:lnTo>
                  <a:pt x="131" y="55"/>
                </a:lnTo>
                <a:lnTo>
                  <a:pt x="127" y="59"/>
                </a:lnTo>
                <a:lnTo>
                  <a:pt x="127" y="59"/>
                </a:lnTo>
                <a:lnTo>
                  <a:pt x="134" y="65"/>
                </a:lnTo>
                <a:lnTo>
                  <a:pt x="138" y="69"/>
                </a:lnTo>
                <a:lnTo>
                  <a:pt x="143" y="74"/>
                </a:lnTo>
                <a:lnTo>
                  <a:pt x="147" y="81"/>
                </a:lnTo>
                <a:lnTo>
                  <a:pt x="150" y="88"/>
                </a:lnTo>
                <a:lnTo>
                  <a:pt x="153" y="95"/>
                </a:lnTo>
                <a:lnTo>
                  <a:pt x="154" y="101"/>
                </a:lnTo>
                <a:lnTo>
                  <a:pt x="154" y="109"/>
                </a:lnTo>
                <a:lnTo>
                  <a:pt x="154" y="109"/>
                </a:lnTo>
                <a:lnTo>
                  <a:pt x="153" y="120"/>
                </a:lnTo>
                <a:lnTo>
                  <a:pt x="150" y="132"/>
                </a:lnTo>
                <a:lnTo>
                  <a:pt x="150" y="132"/>
                </a:lnTo>
                <a:lnTo>
                  <a:pt x="159" y="139"/>
                </a:lnTo>
                <a:lnTo>
                  <a:pt x="168" y="147"/>
                </a:lnTo>
                <a:lnTo>
                  <a:pt x="176" y="157"/>
                </a:lnTo>
                <a:lnTo>
                  <a:pt x="181" y="166"/>
                </a:lnTo>
                <a:lnTo>
                  <a:pt x="186" y="177"/>
                </a:lnTo>
                <a:lnTo>
                  <a:pt x="190" y="189"/>
                </a:lnTo>
                <a:lnTo>
                  <a:pt x="192" y="201"/>
                </a:lnTo>
                <a:lnTo>
                  <a:pt x="193" y="212"/>
                </a:lnTo>
                <a:lnTo>
                  <a:pt x="193" y="217"/>
                </a:lnTo>
                <a:close/>
                <a:moveTo>
                  <a:pt x="12" y="207"/>
                </a:moveTo>
                <a:lnTo>
                  <a:pt x="182" y="207"/>
                </a:lnTo>
                <a:lnTo>
                  <a:pt x="182" y="207"/>
                </a:lnTo>
                <a:lnTo>
                  <a:pt x="181" y="197"/>
                </a:lnTo>
                <a:lnTo>
                  <a:pt x="178" y="186"/>
                </a:lnTo>
                <a:lnTo>
                  <a:pt x="174" y="177"/>
                </a:lnTo>
                <a:lnTo>
                  <a:pt x="169" y="167"/>
                </a:lnTo>
                <a:lnTo>
                  <a:pt x="163" y="159"/>
                </a:lnTo>
                <a:lnTo>
                  <a:pt x="157" y="151"/>
                </a:lnTo>
                <a:lnTo>
                  <a:pt x="149" y="145"/>
                </a:lnTo>
                <a:lnTo>
                  <a:pt x="139" y="139"/>
                </a:lnTo>
                <a:lnTo>
                  <a:pt x="135" y="136"/>
                </a:lnTo>
                <a:lnTo>
                  <a:pt x="138" y="131"/>
                </a:lnTo>
                <a:lnTo>
                  <a:pt x="138" y="131"/>
                </a:lnTo>
                <a:lnTo>
                  <a:pt x="142" y="120"/>
                </a:lnTo>
                <a:lnTo>
                  <a:pt x="143" y="109"/>
                </a:lnTo>
                <a:lnTo>
                  <a:pt x="143" y="109"/>
                </a:lnTo>
                <a:lnTo>
                  <a:pt x="143" y="103"/>
                </a:lnTo>
                <a:lnTo>
                  <a:pt x="142" y="96"/>
                </a:lnTo>
                <a:lnTo>
                  <a:pt x="139" y="89"/>
                </a:lnTo>
                <a:lnTo>
                  <a:pt x="136" y="84"/>
                </a:lnTo>
                <a:lnTo>
                  <a:pt x="132" y="78"/>
                </a:lnTo>
                <a:lnTo>
                  <a:pt x="127" y="74"/>
                </a:lnTo>
                <a:lnTo>
                  <a:pt x="122" y="70"/>
                </a:lnTo>
                <a:lnTo>
                  <a:pt x="116" y="66"/>
                </a:lnTo>
                <a:lnTo>
                  <a:pt x="109" y="63"/>
                </a:lnTo>
                <a:lnTo>
                  <a:pt x="115" y="58"/>
                </a:lnTo>
                <a:lnTo>
                  <a:pt x="115" y="58"/>
                </a:lnTo>
                <a:lnTo>
                  <a:pt x="119" y="53"/>
                </a:lnTo>
                <a:lnTo>
                  <a:pt x="122" y="49"/>
                </a:lnTo>
                <a:lnTo>
                  <a:pt x="123" y="43"/>
                </a:lnTo>
                <a:lnTo>
                  <a:pt x="124" y="38"/>
                </a:lnTo>
                <a:lnTo>
                  <a:pt x="124" y="38"/>
                </a:lnTo>
                <a:lnTo>
                  <a:pt x="123" y="32"/>
                </a:lnTo>
                <a:lnTo>
                  <a:pt x="122" y="27"/>
                </a:lnTo>
                <a:lnTo>
                  <a:pt x="119" y="22"/>
                </a:lnTo>
                <a:lnTo>
                  <a:pt x="116" y="18"/>
                </a:lnTo>
                <a:lnTo>
                  <a:pt x="112" y="15"/>
                </a:lnTo>
                <a:lnTo>
                  <a:pt x="107" y="12"/>
                </a:lnTo>
                <a:lnTo>
                  <a:pt x="103" y="11"/>
                </a:lnTo>
                <a:lnTo>
                  <a:pt x="97" y="11"/>
                </a:lnTo>
                <a:lnTo>
                  <a:pt x="97" y="11"/>
                </a:lnTo>
                <a:lnTo>
                  <a:pt x="92" y="11"/>
                </a:lnTo>
                <a:lnTo>
                  <a:pt x="87" y="12"/>
                </a:lnTo>
                <a:lnTo>
                  <a:pt x="81" y="15"/>
                </a:lnTo>
                <a:lnTo>
                  <a:pt x="78" y="18"/>
                </a:lnTo>
                <a:lnTo>
                  <a:pt x="74" y="22"/>
                </a:lnTo>
                <a:lnTo>
                  <a:pt x="72" y="27"/>
                </a:lnTo>
                <a:lnTo>
                  <a:pt x="70" y="32"/>
                </a:lnTo>
                <a:lnTo>
                  <a:pt x="70" y="38"/>
                </a:lnTo>
                <a:lnTo>
                  <a:pt x="70" y="38"/>
                </a:lnTo>
                <a:lnTo>
                  <a:pt x="70" y="43"/>
                </a:lnTo>
                <a:lnTo>
                  <a:pt x="72" y="49"/>
                </a:lnTo>
                <a:lnTo>
                  <a:pt x="74" y="53"/>
                </a:lnTo>
                <a:lnTo>
                  <a:pt x="78" y="58"/>
                </a:lnTo>
                <a:lnTo>
                  <a:pt x="85" y="63"/>
                </a:lnTo>
                <a:lnTo>
                  <a:pt x="77" y="66"/>
                </a:lnTo>
                <a:lnTo>
                  <a:pt x="77" y="66"/>
                </a:lnTo>
                <a:lnTo>
                  <a:pt x="72" y="70"/>
                </a:lnTo>
                <a:lnTo>
                  <a:pt x="66" y="74"/>
                </a:lnTo>
                <a:lnTo>
                  <a:pt x="62" y="78"/>
                </a:lnTo>
                <a:lnTo>
                  <a:pt x="58" y="84"/>
                </a:lnTo>
                <a:lnTo>
                  <a:pt x="54" y="89"/>
                </a:lnTo>
                <a:lnTo>
                  <a:pt x="53" y="96"/>
                </a:lnTo>
                <a:lnTo>
                  <a:pt x="51" y="103"/>
                </a:lnTo>
                <a:lnTo>
                  <a:pt x="50" y="109"/>
                </a:lnTo>
                <a:lnTo>
                  <a:pt x="50" y="109"/>
                </a:lnTo>
                <a:lnTo>
                  <a:pt x="51" y="120"/>
                </a:lnTo>
                <a:lnTo>
                  <a:pt x="57" y="131"/>
                </a:lnTo>
                <a:lnTo>
                  <a:pt x="58" y="136"/>
                </a:lnTo>
                <a:lnTo>
                  <a:pt x="54" y="139"/>
                </a:lnTo>
                <a:lnTo>
                  <a:pt x="54" y="139"/>
                </a:lnTo>
                <a:lnTo>
                  <a:pt x="45" y="145"/>
                </a:lnTo>
                <a:lnTo>
                  <a:pt x="38" y="151"/>
                </a:lnTo>
                <a:lnTo>
                  <a:pt x="30" y="159"/>
                </a:lnTo>
                <a:lnTo>
                  <a:pt x="24" y="167"/>
                </a:lnTo>
                <a:lnTo>
                  <a:pt x="19" y="177"/>
                </a:lnTo>
                <a:lnTo>
                  <a:pt x="15" y="186"/>
                </a:lnTo>
                <a:lnTo>
                  <a:pt x="12" y="197"/>
                </a:lnTo>
                <a:lnTo>
                  <a:pt x="12" y="207"/>
                </a:lnTo>
                <a:lnTo>
                  <a:pt x="12" y="20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" name="Freeform 194"/>
          <p:cNvSpPr>
            <a:spLocks noEditPoints="1"/>
          </p:cNvSpPr>
          <p:nvPr/>
        </p:nvSpPr>
        <p:spPr bwMode="auto">
          <a:xfrm>
            <a:off x="8506271" y="857233"/>
            <a:ext cx="347115" cy="340849"/>
          </a:xfrm>
          <a:custGeom>
            <a:avLst/>
            <a:gdLst/>
            <a:ahLst/>
            <a:cxnLst>
              <a:cxn ang="0">
                <a:pos x="98" y="220"/>
              </a:cxn>
              <a:cxn ang="0">
                <a:pos x="67" y="212"/>
              </a:cxn>
              <a:cxn ang="0">
                <a:pos x="39" y="196"/>
              </a:cxn>
              <a:cxn ang="0">
                <a:pos x="19" y="173"/>
              </a:cxn>
              <a:cxn ang="0">
                <a:pos x="4" y="143"/>
              </a:cxn>
              <a:cxn ang="0">
                <a:pos x="0" y="111"/>
              </a:cxn>
              <a:cxn ang="0">
                <a:pos x="1" y="88"/>
              </a:cxn>
              <a:cxn ang="0">
                <a:pos x="12" y="58"/>
              </a:cxn>
              <a:cxn ang="0">
                <a:pos x="32" y="32"/>
              </a:cxn>
              <a:cxn ang="0">
                <a:pos x="56" y="13"/>
              </a:cxn>
              <a:cxn ang="0">
                <a:pos x="87" y="3"/>
              </a:cxn>
              <a:cxn ang="0">
                <a:pos x="109" y="0"/>
              </a:cxn>
              <a:cxn ang="0">
                <a:pos x="143" y="5"/>
              </a:cxn>
              <a:cxn ang="0">
                <a:pos x="171" y="19"/>
              </a:cxn>
              <a:cxn ang="0">
                <a:pos x="195" y="40"/>
              </a:cxn>
              <a:cxn ang="0">
                <a:pos x="212" y="67"/>
              </a:cxn>
              <a:cxn ang="0">
                <a:pos x="220" y="100"/>
              </a:cxn>
              <a:cxn ang="0">
                <a:pos x="220" y="121"/>
              </a:cxn>
              <a:cxn ang="0">
                <a:pos x="212" y="154"/>
              </a:cxn>
              <a:cxn ang="0">
                <a:pos x="195" y="181"/>
              </a:cxn>
              <a:cxn ang="0">
                <a:pos x="171" y="202"/>
              </a:cxn>
              <a:cxn ang="0">
                <a:pos x="143" y="216"/>
              </a:cxn>
              <a:cxn ang="0">
                <a:pos x="109" y="221"/>
              </a:cxn>
              <a:cxn ang="0">
                <a:pos x="109" y="11"/>
              </a:cxn>
              <a:cxn ang="0">
                <a:pos x="81" y="15"/>
              </a:cxn>
              <a:cxn ang="0">
                <a:pos x="54" y="28"/>
              </a:cxn>
              <a:cxn ang="0">
                <a:pos x="32" y="47"/>
              </a:cxn>
              <a:cxn ang="0">
                <a:pos x="17" y="71"/>
              </a:cxn>
              <a:cxn ang="0">
                <a:pos x="10" y="100"/>
              </a:cxn>
              <a:cxn ang="0">
                <a:pos x="10" y="120"/>
              </a:cxn>
              <a:cxn ang="0">
                <a:pos x="17" y="150"/>
              </a:cxn>
              <a:cxn ang="0">
                <a:pos x="32" y="174"/>
              </a:cxn>
              <a:cxn ang="0">
                <a:pos x="54" y="193"/>
              </a:cxn>
              <a:cxn ang="0">
                <a:pos x="81" y="206"/>
              </a:cxn>
              <a:cxn ang="0">
                <a:pos x="109" y="210"/>
              </a:cxn>
              <a:cxn ang="0">
                <a:pos x="129" y="208"/>
              </a:cxn>
              <a:cxn ang="0">
                <a:pos x="158" y="198"/>
              </a:cxn>
              <a:cxn ang="0">
                <a:pos x="181" y="181"/>
              </a:cxn>
              <a:cxn ang="0">
                <a:pos x="197" y="158"/>
              </a:cxn>
              <a:cxn ang="0">
                <a:pos x="208" y="131"/>
              </a:cxn>
              <a:cxn ang="0">
                <a:pos x="209" y="111"/>
              </a:cxn>
              <a:cxn ang="0">
                <a:pos x="205" y="81"/>
              </a:cxn>
              <a:cxn ang="0">
                <a:pos x="193" y="55"/>
              </a:cxn>
              <a:cxn ang="0">
                <a:pos x="172" y="34"/>
              </a:cxn>
              <a:cxn ang="0">
                <a:pos x="148" y="19"/>
              </a:cxn>
              <a:cxn ang="0">
                <a:pos x="120" y="11"/>
              </a:cxn>
            </a:cxnLst>
            <a:rect l="0" t="0" r="r" b="b"/>
            <a:pathLst>
              <a:path w="220" h="221">
                <a:moveTo>
                  <a:pt x="109" y="221"/>
                </a:moveTo>
                <a:lnTo>
                  <a:pt x="109" y="221"/>
                </a:lnTo>
                <a:lnTo>
                  <a:pt x="98" y="220"/>
                </a:lnTo>
                <a:lnTo>
                  <a:pt x="87" y="219"/>
                </a:lnTo>
                <a:lnTo>
                  <a:pt x="77" y="216"/>
                </a:lnTo>
                <a:lnTo>
                  <a:pt x="67" y="212"/>
                </a:lnTo>
                <a:lnTo>
                  <a:pt x="56" y="208"/>
                </a:lnTo>
                <a:lnTo>
                  <a:pt x="48" y="202"/>
                </a:lnTo>
                <a:lnTo>
                  <a:pt x="39" y="196"/>
                </a:lnTo>
                <a:lnTo>
                  <a:pt x="32" y="189"/>
                </a:lnTo>
                <a:lnTo>
                  <a:pt x="24" y="181"/>
                </a:lnTo>
                <a:lnTo>
                  <a:pt x="19" y="173"/>
                </a:lnTo>
                <a:lnTo>
                  <a:pt x="12" y="163"/>
                </a:lnTo>
                <a:lnTo>
                  <a:pt x="8" y="154"/>
                </a:lnTo>
                <a:lnTo>
                  <a:pt x="4" y="143"/>
                </a:lnTo>
                <a:lnTo>
                  <a:pt x="1" y="132"/>
                </a:lnTo>
                <a:lnTo>
                  <a:pt x="0" y="121"/>
                </a:lnTo>
                <a:lnTo>
                  <a:pt x="0" y="111"/>
                </a:lnTo>
                <a:lnTo>
                  <a:pt x="0" y="111"/>
                </a:lnTo>
                <a:lnTo>
                  <a:pt x="0" y="100"/>
                </a:lnTo>
                <a:lnTo>
                  <a:pt x="1" y="88"/>
                </a:lnTo>
                <a:lnTo>
                  <a:pt x="4" y="78"/>
                </a:lnTo>
                <a:lnTo>
                  <a:pt x="8" y="67"/>
                </a:lnTo>
                <a:lnTo>
                  <a:pt x="12" y="58"/>
                </a:lnTo>
                <a:lnTo>
                  <a:pt x="19" y="48"/>
                </a:lnTo>
                <a:lnTo>
                  <a:pt x="24" y="40"/>
                </a:lnTo>
                <a:lnTo>
                  <a:pt x="32" y="32"/>
                </a:lnTo>
                <a:lnTo>
                  <a:pt x="39" y="25"/>
                </a:lnTo>
                <a:lnTo>
                  <a:pt x="48" y="19"/>
                </a:lnTo>
                <a:lnTo>
                  <a:pt x="56" y="13"/>
                </a:lnTo>
                <a:lnTo>
                  <a:pt x="67" y="8"/>
                </a:lnTo>
                <a:lnTo>
                  <a:pt x="77" y="5"/>
                </a:lnTo>
                <a:lnTo>
                  <a:pt x="87" y="3"/>
                </a:lnTo>
                <a:lnTo>
                  <a:pt x="98" y="0"/>
                </a:lnTo>
                <a:lnTo>
                  <a:pt x="109" y="0"/>
                </a:lnTo>
                <a:lnTo>
                  <a:pt x="109" y="0"/>
                </a:lnTo>
                <a:lnTo>
                  <a:pt x="121" y="0"/>
                </a:lnTo>
                <a:lnTo>
                  <a:pt x="132" y="3"/>
                </a:lnTo>
                <a:lnTo>
                  <a:pt x="143" y="5"/>
                </a:lnTo>
                <a:lnTo>
                  <a:pt x="152" y="8"/>
                </a:lnTo>
                <a:lnTo>
                  <a:pt x="163" y="13"/>
                </a:lnTo>
                <a:lnTo>
                  <a:pt x="171" y="19"/>
                </a:lnTo>
                <a:lnTo>
                  <a:pt x="181" y="25"/>
                </a:lnTo>
                <a:lnTo>
                  <a:pt x="187" y="32"/>
                </a:lnTo>
                <a:lnTo>
                  <a:pt x="195" y="40"/>
                </a:lnTo>
                <a:lnTo>
                  <a:pt x="201" y="48"/>
                </a:lnTo>
                <a:lnTo>
                  <a:pt x="208" y="58"/>
                </a:lnTo>
                <a:lnTo>
                  <a:pt x="212" y="67"/>
                </a:lnTo>
                <a:lnTo>
                  <a:pt x="216" y="78"/>
                </a:lnTo>
                <a:lnTo>
                  <a:pt x="218" y="88"/>
                </a:lnTo>
                <a:lnTo>
                  <a:pt x="220" y="100"/>
                </a:lnTo>
                <a:lnTo>
                  <a:pt x="220" y="111"/>
                </a:lnTo>
                <a:lnTo>
                  <a:pt x="220" y="111"/>
                </a:lnTo>
                <a:lnTo>
                  <a:pt x="220" y="121"/>
                </a:lnTo>
                <a:lnTo>
                  <a:pt x="218" y="132"/>
                </a:lnTo>
                <a:lnTo>
                  <a:pt x="216" y="143"/>
                </a:lnTo>
                <a:lnTo>
                  <a:pt x="212" y="154"/>
                </a:lnTo>
                <a:lnTo>
                  <a:pt x="208" y="163"/>
                </a:lnTo>
                <a:lnTo>
                  <a:pt x="201" y="173"/>
                </a:lnTo>
                <a:lnTo>
                  <a:pt x="195" y="181"/>
                </a:lnTo>
                <a:lnTo>
                  <a:pt x="187" y="189"/>
                </a:lnTo>
                <a:lnTo>
                  <a:pt x="181" y="196"/>
                </a:lnTo>
                <a:lnTo>
                  <a:pt x="171" y="202"/>
                </a:lnTo>
                <a:lnTo>
                  <a:pt x="163" y="208"/>
                </a:lnTo>
                <a:lnTo>
                  <a:pt x="152" y="212"/>
                </a:lnTo>
                <a:lnTo>
                  <a:pt x="143" y="216"/>
                </a:lnTo>
                <a:lnTo>
                  <a:pt x="132" y="219"/>
                </a:lnTo>
                <a:lnTo>
                  <a:pt x="121" y="220"/>
                </a:lnTo>
                <a:lnTo>
                  <a:pt x="109" y="221"/>
                </a:lnTo>
                <a:lnTo>
                  <a:pt x="109" y="221"/>
                </a:lnTo>
                <a:close/>
                <a:moveTo>
                  <a:pt x="109" y="11"/>
                </a:moveTo>
                <a:lnTo>
                  <a:pt x="109" y="11"/>
                </a:lnTo>
                <a:lnTo>
                  <a:pt x="100" y="11"/>
                </a:lnTo>
                <a:lnTo>
                  <a:pt x="90" y="12"/>
                </a:lnTo>
                <a:lnTo>
                  <a:pt x="81" y="15"/>
                </a:lnTo>
                <a:lnTo>
                  <a:pt x="71" y="19"/>
                </a:lnTo>
                <a:lnTo>
                  <a:pt x="62" y="23"/>
                </a:lnTo>
                <a:lnTo>
                  <a:pt x="54" y="28"/>
                </a:lnTo>
                <a:lnTo>
                  <a:pt x="46" y="34"/>
                </a:lnTo>
                <a:lnTo>
                  <a:pt x="39" y="40"/>
                </a:lnTo>
                <a:lnTo>
                  <a:pt x="32" y="47"/>
                </a:lnTo>
                <a:lnTo>
                  <a:pt x="27" y="55"/>
                </a:lnTo>
                <a:lnTo>
                  <a:pt x="21" y="63"/>
                </a:lnTo>
                <a:lnTo>
                  <a:pt x="17" y="71"/>
                </a:lnTo>
                <a:lnTo>
                  <a:pt x="14" y="81"/>
                </a:lnTo>
                <a:lnTo>
                  <a:pt x="12" y="90"/>
                </a:lnTo>
                <a:lnTo>
                  <a:pt x="10" y="100"/>
                </a:lnTo>
                <a:lnTo>
                  <a:pt x="10" y="111"/>
                </a:lnTo>
                <a:lnTo>
                  <a:pt x="10" y="111"/>
                </a:lnTo>
                <a:lnTo>
                  <a:pt x="10" y="120"/>
                </a:lnTo>
                <a:lnTo>
                  <a:pt x="12" y="131"/>
                </a:lnTo>
                <a:lnTo>
                  <a:pt x="14" y="140"/>
                </a:lnTo>
                <a:lnTo>
                  <a:pt x="17" y="150"/>
                </a:lnTo>
                <a:lnTo>
                  <a:pt x="21" y="158"/>
                </a:lnTo>
                <a:lnTo>
                  <a:pt x="27" y="166"/>
                </a:lnTo>
                <a:lnTo>
                  <a:pt x="32" y="174"/>
                </a:lnTo>
                <a:lnTo>
                  <a:pt x="39" y="181"/>
                </a:lnTo>
                <a:lnTo>
                  <a:pt x="46" y="188"/>
                </a:lnTo>
                <a:lnTo>
                  <a:pt x="54" y="193"/>
                </a:lnTo>
                <a:lnTo>
                  <a:pt x="62" y="198"/>
                </a:lnTo>
                <a:lnTo>
                  <a:pt x="71" y="202"/>
                </a:lnTo>
                <a:lnTo>
                  <a:pt x="81" y="206"/>
                </a:lnTo>
                <a:lnTo>
                  <a:pt x="90" y="208"/>
                </a:lnTo>
                <a:lnTo>
                  <a:pt x="100" y="209"/>
                </a:lnTo>
                <a:lnTo>
                  <a:pt x="109" y="210"/>
                </a:lnTo>
                <a:lnTo>
                  <a:pt x="109" y="210"/>
                </a:lnTo>
                <a:lnTo>
                  <a:pt x="120" y="209"/>
                </a:lnTo>
                <a:lnTo>
                  <a:pt x="129" y="208"/>
                </a:lnTo>
                <a:lnTo>
                  <a:pt x="139" y="206"/>
                </a:lnTo>
                <a:lnTo>
                  <a:pt x="148" y="202"/>
                </a:lnTo>
                <a:lnTo>
                  <a:pt x="158" y="198"/>
                </a:lnTo>
                <a:lnTo>
                  <a:pt x="166" y="193"/>
                </a:lnTo>
                <a:lnTo>
                  <a:pt x="172" y="188"/>
                </a:lnTo>
                <a:lnTo>
                  <a:pt x="181" y="181"/>
                </a:lnTo>
                <a:lnTo>
                  <a:pt x="187" y="174"/>
                </a:lnTo>
                <a:lnTo>
                  <a:pt x="193" y="166"/>
                </a:lnTo>
                <a:lnTo>
                  <a:pt x="197" y="158"/>
                </a:lnTo>
                <a:lnTo>
                  <a:pt x="202" y="150"/>
                </a:lnTo>
                <a:lnTo>
                  <a:pt x="205" y="140"/>
                </a:lnTo>
                <a:lnTo>
                  <a:pt x="208" y="131"/>
                </a:lnTo>
                <a:lnTo>
                  <a:pt x="209" y="120"/>
                </a:lnTo>
                <a:lnTo>
                  <a:pt x="209" y="111"/>
                </a:lnTo>
                <a:lnTo>
                  <a:pt x="209" y="111"/>
                </a:lnTo>
                <a:lnTo>
                  <a:pt x="209" y="100"/>
                </a:lnTo>
                <a:lnTo>
                  <a:pt x="208" y="90"/>
                </a:lnTo>
                <a:lnTo>
                  <a:pt x="205" y="81"/>
                </a:lnTo>
                <a:lnTo>
                  <a:pt x="202" y="71"/>
                </a:lnTo>
                <a:lnTo>
                  <a:pt x="197" y="63"/>
                </a:lnTo>
                <a:lnTo>
                  <a:pt x="193" y="55"/>
                </a:lnTo>
                <a:lnTo>
                  <a:pt x="187" y="47"/>
                </a:lnTo>
                <a:lnTo>
                  <a:pt x="181" y="40"/>
                </a:lnTo>
                <a:lnTo>
                  <a:pt x="172" y="34"/>
                </a:lnTo>
                <a:lnTo>
                  <a:pt x="166" y="28"/>
                </a:lnTo>
                <a:lnTo>
                  <a:pt x="158" y="23"/>
                </a:lnTo>
                <a:lnTo>
                  <a:pt x="148" y="19"/>
                </a:lnTo>
                <a:lnTo>
                  <a:pt x="139" y="15"/>
                </a:lnTo>
                <a:lnTo>
                  <a:pt x="129" y="12"/>
                </a:lnTo>
                <a:lnTo>
                  <a:pt x="120" y="11"/>
                </a:lnTo>
                <a:lnTo>
                  <a:pt x="109" y="11"/>
                </a:lnTo>
                <a:lnTo>
                  <a:pt x="109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" name="Rectangle 195"/>
          <p:cNvSpPr>
            <a:spLocks noChangeArrowheads="1"/>
          </p:cNvSpPr>
          <p:nvPr/>
        </p:nvSpPr>
        <p:spPr bwMode="auto">
          <a:xfrm>
            <a:off x="8595397" y="1025321"/>
            <a:ext cx="164177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" name="Freeform 196"/>
          <p:cNvSpPr/>
          <p:nvPr/>
        </p:nvSpPr>
        <p:spPr bwMode="auto">
          <a:xfrm>
            <a:off x="8801788" y="1151391"/>
            <a:ext cx="89125" cy="88716"/>
          </a:xfrm>
          <a:custGeom>
            <a:avLst/>
            <a:gdLst/>
            <a:ahLst/>
            <a:cxnLst>
              <a:cxn ang="0">
                <a:pos x="50" y="58"/>
              </a:cxn>
              <a:cxn ang="0">
                <a:pos x="0" y="7"/>
              </a:cxn>
              <a:cxn ang="0">
                <a:pos x="8" y="0"/>
              </a:cxn>
              <a:cxn ang="0">
                <a:pos x="58" y="50"/>
              </a:cxn>
              <a:cxn ang="0">
                <a:pos x="50" y="58"/>
              </a:cxn>
            </a:cxnLst>
            <a:rect l="0" t="0" r="r" b="b"/>
            <a:pathLst>
              <a:path w="58" h="58">
                <a:moveTo>
                  <a:pt x="50" y="58"/>
                </a:moveTo>
                <a:lnTo>
                  <a:pt x="0" y="7"/>
                </a:lnTo>
                <a:lnTo>
                  <a:pt x="8" y="0"/>
                </a:lnTo>
                <a:lnTo>
                  <a:pt x="58" y="50"/>
                </a:lnTo>
                <a:lnTo>
                  <a:pt x="50" y="5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" name="Freeform 197"/>
          <p:cNvSpPr>
            <a:spLocks noEditPoints="1"/>
          </p:cNvSpPr>
          <p:nvPr/>
        </p:nvSpPr>
        <p:spPr bwMode="auto">
          <a:xfrm>
            <a:off x="9317770" y="857233"/>
            <a:ext cx="342425" cy="340849"/>
          </a:xfrm>
          <a:custGeom>
            <a:avLst/>
            <a:gdLst/>
            <a:ahLst/>
            <a:cxnLst>
              <a:cxn ang="0">
                <a:pos x="98" y="220"/>
              </a:cxn>
              <a:cxn ang="0">
                <a:pos x="67" y="212"/>
              </a:cxn>
              <a:cxn ang="0">
                <a:pos x="40" y="196"/>
              </a:cxn>
              <a:cxn ang="0">
                <a:pos x="19" y="173"/>
              </a:cxn>
              <a:cxn ang="0">
                <a:pos x="4" y="143"/>
              </a:cxn>
              <a:cxn ang="0">
                <a:pos x="0" y="111"/>
              </a:cxn>
              <a:cxn ang="0">
                <a:pos x="1" y="88"/>
              </a:cxn>
              <a:cxn ang="0">
                <a:pos x="13" y="58"/>
              </a:cxn>
              <a:cxn ang="0">
                <a:pos x="32" y="32"/>
              </a:cxn>
              <a:cxn ang="0">
                <a:pos x="58" y="13"/>
              </a:cxn>
              <a:cxn ang="0">
                <a:pos x="87" y="3"/>
              </a:cxn>
              <a:cxn ang="0">
                <a:pos x="110" y="0"/>
              </a:cxn>
              <a:cxn ang="0">
                <a:pos x="143" y="5"/>
              </a:cxn>
              <a:cxn ang="0">
                <a:pos x="171" y="19"/>
              </a:cxn>
              <a:cxn ang="0">
                <a:pos x="196" y="40"/>
              </a:cxn>
              <a:cxn ang="0">
                <a:pos x="212" y="67"/>
              </a:cxn>
              <a:cxn ang="0">
                <a:pos x="220" y="100"/>
              </a:cxn>
              <a:cxn ang="0">
                <a:pos x="220" y="121"/>
              </a:cxn>
              <a:cxn ang="0">
                <a:pos x="212" y="154"/>
              </a:cxn>
              <a:cxn ang="0">
                <a:pos x="196" y="181"/>
              </a:cxn>
              <a:cxn ang="0">
                <a:pos x="171" y="202"/>
              </a:cxn>
              <a:cxn ang="0">
                <a:pos x="143" y="216"/>
              </a:cxn>
              <a:cxn ang="0">
                <a:pos x="110" y="221"/>
              </a:cxn>
              <a:cxn ang="0">
                <a:pos x="110" y="11"/>
              </a:cxn>
              <a:cxn ang="0">
                <a:pos x="81" y="15"/>
              </a:cxn>
              <a:cxn ang="0">
                <a:pos x="54" y="28"/>
              </a:cxn>
              <a:cxn ang="0">
                <a:pos x="33" y="47"/>
              </a:cxn>
              <a:cxn ang="0">
                <a:pos x="19" y="71"/>
              </a:cxn>
              <a:cxn ang="0">
                <a:pos x="11" y="100"/>
              </a:cxn>
              <a:cxn ang="0">
                <a:pos x="11" y="120"/>
              </a:cxn>
              <a:cxn ang="0">
                <a:pos x="19" y="150"/>
              </a:cxn>
              <a:cxn ang="0">
                <a:pos x="33" y="174"/>
              </a:cxn>
              <a:cxn ang="0">
                <a:pos x="54" y="193"/>
              </a:cxn>
              <a:cxn ang="0">
                <a:pos x="81" y="206"/>
              </a:cxn>
              <a:cxn ang="0">
                <a:pos x="110" y="210"/>
              </a:cxn>
              <a:cxn ang="0">
                <a:pos x="131" y="208"/>
              </a:cxn>
              <a:cxn ang="0">
                <a:pos x="158" y="198"/>
              </a:cxn>
              <a:cxn ang="0">
                <a:pos x="181" y="181"/>
              </a:cxn>
              <a:cxn ang="0">
                <a:pos x="198" y="158"/>
              </a:cxn>
              <a:cxn ang="0">
                <a:pos x="208" y="131"/>
              </a:cxn>
              <a:cxn ang="0">
                <a:pos x="210" y="111"/>
              </a:cxn>
              <a:cxn ang="0">
                <a:pos x="205" y="81"/>
              </a:cxn>
              <a:cxn ang="0">
                <a:pos x="193" y="55"/>
              </a:cxn>
              <a:cxn ang="0">
                <a:pos x="174" y="34"/>
              </a:cxn>
              <a:cxn ang="0">
                <a:pos x="148" y="19"/>
              </a:cxn>
              <a:cxn ang="0">
                <a:pos x="120" y="11"/>
              </a:cxn>
            </a:cxnLst>
            <a:rect l="0" t="0" r="r" b="b"/>
            <a:pathLst>
              <a:path w="221" h="221">
                <a:moveTo>
                  <a:pt x="110" y="221"/>
                </a:moveTo>
                <a:lnTo>
                  <a:pt x="110" y="221"/>
                </a:lnTo>
                <a:lnTo>
                  <a:pt x="98" y="220"/>
                </a:lnTo>
                <a:lnTo>
                  <a:pt x="87" y="219"/>
                </a:lnTo>
                <a:lnTo>
                  <a:pt x="77" y="216"/>
                </a:lnTo>
                <a:lnTo>
                  <a:pt x="67" y="212"/>
                </a:lnTo>
                <a:lnTo>
                  <a:pt x="58" y="208"/>
                </a:lnTo>
                <a:lnTo>
                  <a:pt x="48" y="202"/>
                </a:lnTo>
                <a:lnTo>
                  <a:pt x="40" y="196"/>
                </a:lnTo>
                <a:lnTo>
                  <a:pt x="32" y="189"/>
                </a:lnTo>
                <a:lnTo>
                  <a:pt x="24" y="181"/>
                </a:lnTo>
                <a:lnTo>
                  <a:pt x="19" y="173"/>
                </a:lnTo>
                <a:lnTo>
                  <a:pt x="13" y="163"/>
                </a:lnTo>
                <a:lnTo>
                  <a:pt x="8" y="154"/>
                </a:lnTo>
                <a:lnTo>
                  <a:pt x="4" y="143"/>
                </a:lnTo>
                <a:lnTo>
                  <a:pt x="1" y="132"/>
                </a:lnTo>
                <a:lnTo>
                  <a:pt x="0" y="121"/>
                </a:lnTo>
                <a:lnTo>
                  <a:pt x="0" y="111"/>
                </a:lnTo>
                <a:lnTo>
                  <a:pt x="0" y="111"/>
                </a:lnTo>
                <a:lnTo>
                  <a:pt x="0" y="100"/>
                </a:lnTo>
                <a:lnTo>
                  <a:pt x="1" y="88"/>
                </a:lnTo>
                <a:lnTo>
                  <a:pt x="4" y="78"/>
                </a:lnTo>
                <a:lnTo>
                  <a:pt x="8" y="67"/>
                </a:lnTo>
                <a:lnTo>
                  <a:pt x="13" y="58"/>
                </a:lnTo>
                <a:lnTo>
                  <a:pt x="19" y="48"/>
                </a:lnTo>
                <a:lnTo>
                  <a:pt x="24" y="40"/>
                </a:lnTo>
                <a:lnTo>
                  <a:pt x="32" y="32"/>
                </a:lnTo>
                <a:lnTo>
                  <a:pt x="40" y="25"/>
                </a:lnTo>
                <a:lnTo>
                  <a:pt x="48" y="19"/>
                </a:lnTo>
                <a:lnTo>
                  <a:pt x="58" y="13"/>
                </a:lnTo>
                <a:lnTo>
                  <a:pt x="67" y="8"/>
                </a:lnTo>
                <a:lnTo>
                  <a:pt x="77" y="5"/>
                </a:lnTo>
                <a:lnTo>
                  <a:pt x="87" y="3"/>
                </a:lnTo>
                <a:lnTo>
                  <a:pt x="98" y="0"/>
                </a:lnTo>
                <a:lnTo>
                  <a:pt x="110" y="0"/>
                </a:lnTo>
                <a:lnTo>
                  <a:pt x="110" y="0"/>
                </a:lnTo>
                <a:lnTo>
                  <a:pt x="121" y="0"/>
                </a:lnTo>
                <a:lnTo>
                  <a:pt x="132" y="3"/>
                </a:lnTo>
                <a:lnTo>
                  <a:pt x="143" y="5"/>
                </a:lnTo>
                <a:lnTo>
                  <a:pt x="152" y="8"/>
                </a:lnTo>
                <a:lnTo>
                  <a:pt x="163" y="13"/>
                </a:lnTo>
                <a:lnTo>
                  <a:pt x="171" y="19"/>
                </a:lnTo>
                <a:lnTo>
                  <a:pt x="181" y="25"/>
                </a:lnTo>
                <a:lnTo>
                  <a:pt x="189" y="32"/>
                </a:lnTo>
                <a:lnTo>
                  <a:pt x="196" y="40"/>
                </a:lnTo>
                <a:lnTo>
                  <a:pt x="202" y="48"/>
                </a:lnTo>
                <a:lnTo>
                  <a:pt x="208" y="58"/>
                </a:lnTo>
                <a:lnTo>
                  <a:pt x="212" y="67"/>
                </a:lnTo>
                <a:lnTo>
                  <a:pt x="216" y="78"/>
                </a:lnTo>
                <a:lnTo>
                  <a:pt x="218" y="88"/>
                </a:lnTo>
                <a:lnTo>
                  <a:pt x="220" y="100"/>
                </a:lnTo>
                <a:lnTo>
                  <a:pt x="221" y="111"/>
                </a:lnTo>
                <a:lnTo>
                  <a:pt x="221" y="111"/>
                </a:lnTo>
                <a:lnTo>
                  <a:pt x="220" y="121"/>
                </a:lnTo>
                <a:lnTo>
                  <a:pt x="218" y="132"/>
                </a:lnTo>
                <a:lnTo>
                  <a:pt x="216" y="143"/>
                </a:lnTo>
                <a:lnTo>
                  <a:pt x="212" y="154"/>
                </a:lnTo>
                <a:lnTo>
                  <a:pt x="208" y="163"/>
                </a:lnTo>
                <a:lnTo>
                  <a:pt x="202" y="173"/>
                </a:lnTo>
                <a:lnTo>
                  <a:pt x="196" y="181"/>
                </a:lnTo>
                <a:lnTo>
                  <a:pt x="189" y="189"/>
                </a:lnTo>
                <a:lnTo>
                  <a:pt x="181" y="196"/>
                </a:lnTo>
                <a:lnTo>
                  <a:pt x="171" y="202"/>
                </a:lnTo>
                <a:lnTo>
                  <a:pt x="163" y="208"/>
                </a:lnTo>
                <a:lnTo>
                  <a:pt x="152" y="212"/>
                </a:lnTo>
                <a:lnTo>
                  <a:pt x="143" y="216"/>
                </a:lnTo>
                <a:lnTo>
                  <a:pt x="132" y="219"/>
                </a:lnTo>
                <a:lnTo>
                  <a:pt x="121" y="220"/>
                </a:lnTo>
                <a:lnTo>
                  <a:pt x="110" y="221"/>
                </a:lnTo>
                <a:lnTo>
                  <a:pt x="110" y="221"/>
                </a:lnTo>
                <a:close/>
                <a:moveTo>
                  <a:pt x="110" y="11"/>
                </a:moveTo>
                <a:lnTo>
                  <a:pt x="110" y="11"/>
                </a:lnTo>
                <a:lnTo>
                  <a:pt x="100" y="11"/>
                </a:lnTo>
                <a:lnTo>
                  <a:pt x="90" y="12"/>
                </a:lnTo>
                <a:lnTo>
                  <a:pt x="81" y="15"/>
                </a:lnTo>
                <a:lnTo>
                  <a:pt x="71" y="19"/>
                </a:lnTo>
                <a:lnTo>
                  <a:pt x="62" y="23"/>
                </a:lnTo>
                <a:lnTo>
                  <a:pt x="54" y="28"/>
                </a:lnTo>
                <a:lnTo>
                  <a:pt x="47" y="34"/>
                </a:lnTo>
                <a:lnTo>
                  <a:pt x="39" y="40"/>
                </a:lnTo>
                <a:lnTo>
                  <a:pt x="33" y="47"/>
                </a:lnTo>
                <a:lnTo>
                  <a:pt x="27" y="55"/>
                </a:lnTo>
                <a:lnTo>
                  <a:pt x="23" y="63"/>
                </a:lnTo>
                <a:lnTo>
                  <a:pt x="19" y="71"/>
                </a:lnTo>
                <a:lnTo>
                  <a:pt x="15" y="81"/>
                </a:lnTo>
                <a:lnTo>
                  <a:pt x="12" y="90"/>
                </a:lnTo>
                <a:lnTo>
                  <a:pt x="11" y="100"/>
                </a:lnTo>
                <a:lnTo>
                  <a:pt x="11" y="111"/>
                </a:lnTo>
                <a:lnTo>
                  <a:pt x="11" y="111"/>
                </a:lnTo>
                <a:lnTo>
                  <a:pt x="11" y="120"/>
                </a:lnTo>
                <a:lnTo>
                  <a:pt x="12" y="131"/>
                </a:lnTo>
                <a:lnTo>
                  <a:pt x="15" y="140"/>
                </a:lnTo>
                <a:lnTo>
                  <a:pt x="19" y="150"/>
                </a:lnTo>
                <a:lnTo>
                  <a:pt x="23" y="158"/>
                </a:lnTo>
                <a:lnTo>
                  <a:pt x="27" y="166"/>
                </a:lnTo>
                <a:lnTo>
                  <a:pt x="33" y="174"/>
                </a:lnTo>
                <a:lnTo>
                  <a:pt x="39" y="181"/>
                </a:lnTo>
                <a:lnTo>
                  <a:pt x="47" y="188"/>
                </a:lnTo>
                <a:lnTo>
                  <a:pt x="54" y="193"/>
                </a:lnTo>
                <a:lnTo>
                  <a:pt x="62" y="198"/>
                </a:lnTo>
                <a:lnTo>
                  <a:pt x="71" y="202"/>
                </a:lnTo>
                <a:lnTo>
                  <a:pt x="81" y="206"/>
                </a:lnTo>
                <a:lnTo>
                  <a:pt x="90" y="208"/>
                </a:lnTo>
                <a:lnTo>
                  <a:pt x="100" y="209"/>
                </a:lnTo>
                <a:lnTo>
                  <a:pt x="110" y="210"/>
                </a:lnTo>
                <a:lnTo>
                  <a:pt x="110" y="210"/>
                </a:lnTo>
                <a:lnTo>
                  <a:pt x="120" y="209"/>
                </a:lnTo>
                <a:lnTo>
                  <a:pt x="131" y="208"/>
                </a:lnTo>
                <a:lnTo>
                  <a:pt x="140" y="206"/>
                </a:lnTo>
                <a:lnTo>
                  <a:pt x="148" y="202"/>
                </a:lnTo>
                <a:lnTo>
                  <a:pt x="158" y="198"/>
                </a:lnTo>
                <a:lnTo>
                  <a:pt x="166" y="193"/>
                </a:lnTo>
                <a:lnTo>
                  <a:pt x="174" y="188"/>
                </a:lnTo>
                <a:lnTo>
                  <a:pt x="181" y="181"/>
                </a:lnTo>
                <a:lnTo>
                  <a:pt x="187" y="174"/>
                </a:lnTo>
                <a:lnTo>
                  <a:pt x="193" y="166"/>
                </a:lnTo>
                <a:lnTo>
                  <a:pt x="198" y="158"/>
                </a:lnTo>
                <a:lnTo>
                  <a:pt x="202" y="150"/>
                </a:lnTo>
                <a:lnTo>
                  <a:pt x="205" y="140"/>
                </a:lnTo>
                <a:lnTo>
                  <a:pt x="208" y="131"/>
                </a:lnTo>
                <a:lnTo>
                  <a:pt x="209" y="120"/>
                </a:lnTo>
                <a:lnTo>
                  <a:pt x="210" y="111"/>
                </a:lnTo>
                <a:lnTo>
                  <a:pt x="210" y="111"/>
                </a:lnTo>
                <a:lnTo>
                  <a:pt x="209" y="100"/>
                </a:lnTo>
                <a:lnTo>
                  <a:pt x="208" y="90"/>
                </a:lnTo>
                <a:lnTo>
                  <a:pt x="205" y="81"/>
                </a:lnTo>
                <a:lnTo>
                  <a:pt x="202" y="71"/>
                </a:lnTo>
                <a:lnTo>
                  <a:pt x="198" y="63"/>
                </a:lnTo>
                <a:lnTo>
                  <a:pt x="193" y="55"/>
                </a:lnTo>
                <a:lnTo>
                  <a:pt x="187" y="47"/>
                </a:lnTo>
                <a:lnTo>
                  <a:pt x="181" y="40"/>
                </a:lnTo>
                <a:lnTo>
                  <a:pt x="174" y="34"/>
                </a:lnTo>
                <a:lnTo>
                  <a:pt x="166" y="28"/>
                </a:lnTo>
                <a:lnTo>
                  <a:pt x="158" y="23"/>
                </a:lnTo>
                <a:lnTo>
                  <a:pt x="148" y="19"/>
                </a:lnTo>
                <a:lnTo>
                  <a:pt x="140" y="15"/>
                </a:lnTo>
                <a:lnTo>
                  <a:pt x="131" y="12"/>
                </a:lnTo>
                <a:lnTo>
                  <a:pt x="120" y="11"/>
                </a:lnTo>
                <a:lnTo>
                  <a:pt x="110" y="11"/>
                </a:lnTo>
                <a:lnTo>
                  <a:pt x="110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" name="Rectangle 198"/>
          <p:cNvSpPr>
            <a:spLocks noChangeArrowheads="1"/>
          </p:cNvSpPr>
          <p:nvPr/>
        </p:nvSpPr>
        <p:spPr bwMode="auto">
          <a:xfrm>
            <a:off x="9402203" y="1025321"/>
            <a:ext cx="168867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" name="Rectangle 199"/>
          <p:cNvSpPr>
            <a:spLocks noChangeArrowheads="1"/>
          </p:cNvSpPr>
          <p:nvPr/>
        </p:nvSpPr>
        <p:spPr bwMode="auto">
          <a:xfrm>
            <a:off x="9481947" y="945949"/>
            <a:ext cx="4692" cy="1680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" name="Freeform 200"/>
          <p:cNvSpPr/>
          <p:nvPr/>
        </p:nvSpPr>
        <p:spPr bwMode="auto">
          <a:xfrm>
            <a:off x="9608595" y="1151391"/>
            <a:ext cx="89125" cy="88716"/>
          </a:xfrm>
          <a:custGeom>
            <a:avLst/>
            <a:gdLst/>
            <a:ahLst/>
            <a:cxnLst>
              <a:cxn ang="0">
                <a:pos x="50" y="58"/>
              </a:cxn>
              <a:cxn ang="0">
                <a:pos x="0" y="7"/>
              </a:cxn>
              <a:cxn ang="0">
                <a:pos x="9" y="0"/>
              </a:cxn>
              <a:cxn ang="0">
                <a:pos x="58" y="50"/>
              </a:cxn>
              <a:cxn ang="0">
                <a:pos x="50" y="58"/>
              </a:cxn>
            </a:cxnLst>
            <a:rect l="0" t="0" r="r" b="b"/>
            <a:pathLst>
              <a:path w="58" h="58">
                <a:moveTo>
                  <a:pt x="50" y="58"/>
                </a:moveTo>
                <a:lnTo>
                  <a:pt x="0" y="7"/>
                </a:lnTo>
                <a:lnTo>
                  <a:pt x="9" y="0"/>
                </a:lnTo>
                <a:lnTo>
                  <a:pt x="58" y="50"/>
                </a:lnTo>
                <a:lnTo>
                  <a:pt x="50" y="5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" name="Freeform 201"/>
          <p:cNvSpPr>
            <a:spLocks noEditPoints="1"/>
          </p:cNvSpPr>
          <p:nvPr/>
        </p:nvSpPr>
        <p:spPr bwMode="auto">
          <a:xfrm>
            <a:off x="10110504" y="857233"/>
            <a:ext cx="347115" cy="340849"/>
          </a:xfrm>
          <a:custGeom>
            <a:avLst/>
            <a:gdLst/>
            <a:ahLst/>
            <a:cxnLst>
              <a:cxn ang="0">
                <a:pos x="100" y="220"/>
              </a:cxn>
              <a:cxn ang="0">
                <a:pos x="67" y="212"/>
              </a:cxn>
              <a:cxn ang="0">
                <a:pos x="40" y="196"/>
              </a:cxn>
              <a:cxn ang="0">
                <a:pos x="19" y="173"/>
              </a:cxn>
              <a:cxn ang="0">
                <a:pos x="5" y="143"/>
              </a:cxn>
              <a:cxn ang="0">
                <a:pos x="0" y="111"/>
              </a:cxn>
              <a:cxn ang="0">
                <a:pos x="2" y="88"/>
              </a:cxn>
              <a:cxn ang="0">
                <a:pos x="13" y="58"/>
              </a:cxn>
              <a:cxn ang="0">
                <a:pos x="32" y="32"/>
              </a:cxn>
              <a:cxn ang="0">
                <a:pos x="58" y="13"/>
              </a:cxn>
              <a:cxn ang="0">
                <a:pos x="89" y="3"/>
              </a:cxn>
              <a:cxn ang="0">
                <a:pos x="110" y="0"/>
              </a:cxn>
              <a:cxn ang="0">
                <a:pos x="143" y="5"/>
              </a:cxn>
              <a:cxn ang="0">
                <a:pos x="173" y="19"/>
              </a:cxn>
              <a:cxn ang="0">
                <a:pos x="196" y="40"/>
              </a:cxn>
              <a:cxn ang="0">
                <a:pos x="213" y="67"/>
              </a:cxn>
              <a:cxn ang="0">
                <a:pos x="221" y="100"/>
              </a:cxn>
              <a:cxn ang="0">
                <a:pos x="221" y="121"/>
              </a:cxn>
              <a:cxn ang="0">
                <a:pos x="213" y="154"/>
              </a:cxn>
              <a:cxn ang="0">
                <a:pos x="196" y="181"/>
              </a:cxn>
              <a:cxn ang="0">
                <a:pos x="173" y="202"/>
              </a:cxn>
              <a:cxn ang="0">
                <a:pos x="143" y="216"/>
              </a:cxn>
              <a:cxn ang="0">
                <a:pos x="110" y="221"/>
              </a:cxn>
              <a:cxn ang="0">
                <a:pos x="110" y="11"/>
              </a:cxn>
              <a:cxn ang="0">
                <a:pos x="81" y="15"/>
              </a:cxn>
              <a:cxn ang="0">
                <a:pos x="55" y="28"/>
              </a:cxn>
              <a:cxn ang="0">
                <a:pos x="34" y="47"/>
              </a:cxn>
              <a:cxn ang="0">
                <a:pos x="19" y="71"/>
              </a:cxn>
              <a:cxn ang="0">
                <a:pos x="11" y="100"/>
              </a:cxn>
              <a:cxn ang="0">
                <a:pos x="11" y="120"/>
              </a:cxn>
              <a:cxn ang="0">
                <a:pos x="19" y="150"/>
              </a:cxn>
              <a:cxn ang="0">
                <a:pos x="34" y="174"/>
              </a:cxn>
              <a:cxn ang="0">
                <a:pos x="55" y="193"/>
              </a:cxn>
              <a:cxn ang="0">
                <a:pos x="81" y="206"/>
              </a:cxn>
              <a:cxn ang="0">
                <a:pos x="110" y="210"/>
              </a:cxn>
              <a:cxn ang="0">
                <a:pos x="131" y="208"/>
              </a:cxn>
              <a:cxn ang="0">
                <a:pos x="158" y="198"/>
              </a:cxn>
              <a:cxn ang="0">
                <a:pos x="181" y="181"/>
              </a:cxn>
              <a:cxn ang="0">
                <a:pos x="198" y="158"/>
              </a:cxn>
              <a:cxn ang="0">
                <a:pos x="208" y="131"/>
              </a:cxn>
              <a:cxn ang="0">
                <a:pos x="210" y="111"/>
              </a:cxn>
              <a:cxn ang="0">
                <a:pos x="206" y="81"/>
              </a:cxn>
              <a:cxn ang="0">
                <a:pos x="193" y="55"/>
              </a:cxn>
              <a:cxn ang="0">
                <a:pos x="174" y="34"/>
              </a:cxn>
              <a:cxn ang="0">
                <a:pos x="150" y="19"/>
              </a:cxn>
              <a:cxn ang="0">
                <a:pos x="121" y="11"/>
              </a:cxn>
            </a:cxnLst>
            <a:rect l="0" t="0" r="r" b="b"/>
            <a:pathLst>
              <a:path w="221" h="221">
                <a:moveTo>
                  <a:pt x="110" y="221"/>
                </a:moveTo>
                <a:lnTo>
                  <a:pt x="110" y="221"/>
                </a:lnTo>
                <a:lnTo>
                  <a:pt x="100" y="220"/>
                </a:lnTo>
                <a:lnTo>
                  <a:pt x="89" y="219"/>
                </a:lnTo>
                <a:lnTo>
                  <a:pt x="78" y="216"/>
                </a:lnTo>
                <a:lnTo>
                  <a:pt x="67" y="212"/>
                </a:lnTo>
                <a:lnTo>
                  <a:pt x="58" y="208"/>
                </a:lnTo>
                <a:lnTo>
                  <a:pt x="48" y="202"/>
                </a:lnTo>
                <a:lnTo>
                  <a:pt x="40" y="196"/>
                </a:lnTo>
                <a:lnTo>
                  <a:pt x="32" y="189"/>
                </a:lnTo>
                <a:lnTo>
                  <a:pt x="25" y="181"/>
                </a:lnTo>
                <a:lnTo>
                  <a:pt x="19" y="173"/>
                </a:lnTo>
                <a:lnTo>
                  <a:pt x="13" y="163"/>
                </a:lnTo>
                <a:lnTo>
                  <a:pt x="9" y="154"/>
                </a:lnTo>
                <a:lnTo>
                  <a:pt x="5" y="143"/>
                </a:lnTo>
                <a:lnTo>
                  <a:pt x="2" y="132"/>
                </a:lnTo>
                <a:lnTo>
                  <a:pt x="1" y="121"/>
                </a:lnTo>
                <a:lnTo>
                  <a:pt x="0" y="111"/>
                </a:lnTo>
                <a:lnTo>
                  <a:pt x="0" y="111"/>
                </a:lnTo>
                <a:lnTo>
                  <a:pt x="1" y="100"/>
                </a:lnTo>
                <a:lnTo>
                  <a:pt x="2" y="88"/>
                </a:lnTo>
                <a:lnTo>
                  <a:pt x="5" y="78"/>
                </a:lnTo>
                <a:lnTo>
                  <a:pt x="9" y="67"/>
                </a:lnTo>
                <a:lnTo>
                  <a:pt x="13" y="58"/>
                </a:lnTo>
                <a:lnTo>
                  <a:pt x="19" y="48"/>
                </a:lnTo>
                <a:lnTo>
                  <a:pt x="25" y="40"/>
                </a:lnTo>
                <a:lnTo>
                  <a:pt x="32" y="32"/>
                </a:lnTo>
                <a:lnTo>
                  <a:pt x="40" y="25"/>
                </a:lnTo>
                <a:lnTo>
                  <a:pt x="48" y="19"/>
                </a:lnTo>
                <a:lnTo>
                  <a:pt x="58" y="13"/>
                </a:lnTo>
                <a:lnTo>
                  <a:pt x="67" y="8"/>
                </a:lnTo>
                <a:lnTo>
                  <a:pt x="78" y="5"/>
                </a:lnTo>
                <a:lnTo>
                  <a:pt x="89" y="3"/>
                </a:lnTo>
                <a:lnTo>
                  <a:pt x="100" y="0"/>
                </a:lnTo>
                <a:lnTo>
                  <a:pt x="110" y="0"/>
                </a:lnTo>
                <a:lnTo>
                  <a:pt x="110" y="0"/>
                </a:lnTo>
                <a:lnTo>
                  <a:pt x="121" y="0"/>
                </a:lnTo>
                <a:lnTo>
                  <a:pt x="133" y="3"/>
                </a:lnTo>
                <a:lnTo>
                  <a:pt x="143" y="5"/>
                </a:lnTo>
                <a:lnTo>
                  <a:pt x="154" y="8"/>
                </a:lnTo>
                <a:lnTo>
                  <a:pt x="163" y="13"/>
                </a:lnTo>
                <a:lnTo>
                  <a:pt x="173" y="19"/>
                </a:lnTo>
                <a:lnTo>
                  <a:pt x="181" y="25"/>
                </a:lnTo>
                <a:lnTo>
                  <a:pt x="189" y="32"/>
                </a:lnTo>
                <a:lnTo>
                  <a:pt x="196" y="40"/>
                </a:lnTo>
                <a:lnTo>
                  <a:pt x="202" y="48"/>
                </a:lnTo>
                <a:lnTo>
                  <a:pt x="208" y="58"/>
                </a:lnTo>
                <a:lnTo>
                  <a:pt x="213" y="67"/>
                </a:lnTo>
                <a:lnTo>
                  <a:pt x="216" y="78"/>
                </a:lnTo>
                <a:lnTo>
                  <a:pt x="218" y="88"/>
                </a:lnTo>
                <a:lnTo>
                  <a:pt x="221" y="100"/>
                </a:lnTo>
                <a:lnTo>
                  <a:pt x="221" y="111"/>
                </a:lnTo>
                <a:lnTo>
                  <a:pt x="221" y="111"/>
                </a:lnTo>
                <a:lnTo>
                  <a:pt x="221" y="121"/>
                </a:lnTo>
                <a:lnTo>
                  <a:pt x="218" y="132"/>
                </a:lnTo>
                <a:lnTo>
                  <a:pt x="216" y="143"/>
                </a:lnTo>
                <a:lnTo>
                  <a:pt x="213" y="154"/>
                </a:lnTo>
                <a:lnTo>
                  <a:pt x="208" y="163"/>
                </a:lnTo>
                <a:lnTo>
                  <a:pt x="202" y="173"/>
                </a:lnTo>
                <a:lnTo>
                  <a:pt x="196" y="181"/>
                </a:lnTo>
                <a:lnTo>
                  <a:pt x="189" y="189"/>
                </a:lnTo>
                <a:lnTo>
                  <a:pt x="181" y="196"/>
                </a:lnTo>
                <a:lnTo>
                  <a:pt x="173" y="202"/>
                </a:lnTo>
                <a:lnTo>
                  <a:pt x="163" y="208"/>
                </a:lnTo>
                <a:lnTo>
                  <a:pt x="154" y="212"/>
                </a:lnTo>
                <a:lnTo>
                  <a:pt x="143" y="216"/>
                </a:lnTo>
                <a:lnTo>
                  <a:pt x="133" y="219"/>
                </a:lnTo>
                <a:lnTo>
                  <a:pt x="121" y="220"/>
                </a:lnTo>
                <a:lnTo>
                  <a:pt x="110" y="221"/>
                </a:lnTo>
                <a:lnTo>
                  <a:pt x="110" y="221"/>
                </a:lnTo>
                <a:close/>
                <a:moveTo>
                  <a:pt x="110" y="11"/>
                </a:moveTo>
                <a:lnTo>
                  <a:pt x="110" y="11"/>
                </a:lnTo>
                <a:lnTo>
                  <a:pt x="100" y="11"/>
                </a:lnTo>
                <a:lnTo>
                  <a:pt x="90" y="12"/>
                </a:lnTo>
                <a:lnTo>
                  <a:pt x="81" y="15"/>
                </a:lnTo>
                <a:lnTo>
                  <a:pt x="71" y="19"/>
                </a:lnTo>
                <a:lnTo>
                  <a:pt x="63" y="23"/>
                </a:lnTo>
                <a:lnTo>
                  <a:pt x="55" y="28"/>
                </a:lnTo>
                <a:lnTo>
                  <a:pt x="47" y="34"/>
                </a:lnTo>
                <a:lnTo>
                  <a:pt x="40" y="40"/>
                </a:lnTo>
                <a:lnTo>
                  <a:pt x="34" y="47"/>
                </a:lnTo>
                <a:lnTo>
                  <a:pt x="28" y="55"/>
                </a:lnTo>
                <a:lnTo>
                  <a:pt x="23" y="63"/>
                </a:lnTo>
                <a:lnTo>
                  <a:pt x="19" y="71"/>
                </a:lnTo>
                <a:lnTo>
                  <a:pt x="15" y="81"/>
                </a:lnTo>
                <a:lnTo>
                  <a:pt x="13" y="90"/>
                </a:lnTo>
                <a:lnTo>
                  <a:pt x="11" y="100"/>
                </a:lnTo>
                <a:lnTo>
                  <a:pt x="11" y="111"/>
                </a:lnTo>
                <a:lnTo>
                  <a:pt x="11" y="111"/>
                </a:lnTo>
                <a:lnTo>
                  <a:pt x="11" y="120"/>
                </a:lnTo>
                <a:lnTo>
                  <a:pt x="13" y="131"/>
                </a:lnTo>
                <a:lnTo>
                  <a:pt x="15" y="140"/>
                </a:lnTo>
                <a:lnTo>
                  <a:pt x="19" y="150"/>
                </a:lnTo>
                <a:lnTo>
                  <a:pt x="23" y="158"/>
                </a:lnTo>
                <a:lnTo>
                  <a:pt x="28" y="166"/>
                </a:lnTo>
                <a:lnTo>
                  <a:pt x="34" y="174"/>
                </a:lnTo>
                <a:lnTo>
                  <a:pt x="40" y="181"/>
                </a:lnTo>
                <a:lnTo>
                  <a:pt x="47" y="188"/>
                </a:lnTo>
                <a:lnTo>
                  <a:pt x="55" y="193"/>
                </a:lnTo>
                <a:lnTo>
                  <a:pt x="63" y="198"/>
                </a:lnTo>
                <a:lnTo>
                  <a:pt x="71" y="202"/>
                </a:lnTo>
                <a:lnTo>
                  <a:pt x="81" y="206"/>
                </a:lnTo>
                <a:lnTo>
                  <a:pt x="90" y="208"/>
                </a:lnTo>
                <a:lnTo>
                  <a:pt x="100" y="209"/>
                </a:lnTo>
                <a:lnTo>
                  <a:pt x="110" y="210"/>
                </a:lnTo>
                <a:lnTo>
                  <a:pt x="110" y="210"/>
                </a:lnTo>
                <a:lnTo>
                  <a:pt x="121" y="209"/>
                </a:lnTo>
                <a:lnTo>
                  <a:pt x="131" y="208"/>
                </a:lnTo>
                <a:lnTo>
                  <a:pt x="140" y="206"/>
                </a:lnTo>
                <a:lnTo>
                  <a:pt x="150" y="202"/>
                </a:lnTo>
                <a:lnTo>
                  <a:pt x="158" y="198"/>
                </a:lnTo>
                <a:lnTo>
                  <a:pt x="166" y="193"/>
                </a:lnTo>
                <a:lnTo>
                  <a:pt x="174" y="188"/>
                </a:lnTo>
                <a:lnTo>
                  <a:pt x="181" y="181"/>
                </a:lnTo>
                <a:lnTo>
                  <a:pt x="187" y="174"/>
                </a:lnTo>
                <a:lnTo>
                  <a:pt x="193" y="166"/>
                </a:lnTo>
                <a:lnTo>
                  <a:pt x="198" y="158"/>
                </a:lnTo>
                <a:lnTo>
                  <a:pt x="202" y="150"/>
                </a:lnTo>
                <a:lnTo>
                  <a:pt x="206" y="140"/>
                </a:lnTo>
                <a:lnTo>
                  <a:pt x="208" y="131"/>
                </a:lnTo>
                <a:lnTo>
                  <a:pt x="210" y="120"/>
                </a:lnTo>
                <a:lnTo>
                  <a:pt x="210" y="111"/>
                </a:lnTo>
                <a:lnTo>
                  <a:pt x="210" y="111"/>
                </a:lnTo>
                <a:lnTo>
                  <a:pt x="210" y="100"/>
                </a:lnTo>
                <a:lnTo>
                  <a:pt x="208" y="90"/>
                </a:lnTo>
                <a:lnTo>
                  <a:pt x="206" y="81"/>
                </a:lnTo>
                <a:lnTo>
                  <a:pt x="202" y="71"/>
                </a:lnTo>
                <a:lnTo>
                  <a:pt x="198" y="63"/>
                </a:lnTo>
                <a:lnTo>
                  <a:pt x="193" y="55"/>
                </a:lnTo>
                <a:lnTo>
                  <a:pt x="187" y="47"/>
                </a:lnTo>
                <a:lnTo>
                  <a:pt x="181" y="40"/>
                </a:lnTo>
                <a:lnTo>
                  <a:pt x="174" y="34"/>
                </a:lnTo>
                <a:lnTo>
                  <a:pt x="166" y="28"/>
                </a:lnTo>
                <a:lnTo>
                  <a:pt x="158" y="23"/>
                </a:lnTo>
                <a:lnTo>
                  <a:pt x="150" y="19"/>
                </a:lnTo>
                <a:lnTo>
                  <a:pt x="140" y="15"/>
                </a:lnTo>
                <a:lnTo>
                  <a:pt x="131" y="12"/>
                </a:lnTo>
                <a:lnTo>
                  <a:pt x="121" y="11"/>
                </a:lnTo>
                <a:lnTo>
                  <a:pt x="110" y="11"/>
                </a:lnTo>
                <a:lnTo>
                  <a:pt x="110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" name="Freeform 202"/>
          <p:cNvSpPr>
            <a:spLocks noEditPoints="1"/>
          </p:cNvSpPr>
          <p:nvPr/>
        </p:nvSpPr>
        <p:spPr bwMode="auto">
          <a:xfrm>
            <a:off x="10940763" y="857232"/>
            <a:ext cx="379951" cy="378203"/>
          </a:xfrm>
          <a:custGeom>
            <a:avLst/>
            <a:gdLst/>
            <a:ahLst/>
            <a:cxnLst>
              <a:cxn ang="0">
                <a:pos x="109" y="242"/>
              </a:cxn>
              <a:cxn ang="0">
                <a:pos x="74" y="233"/>
              </a:cxn>
              <a:cxn ang="0">
                <a:pos x="45" y="215"/>
              </a:cxn>
              <a:cxn ang="0">
                <a:pos x="22" y="189"/>
              </a:cxn>
              <a:cxn ang="0">
                <a:pos x="7" y="158"/>
              </a:cxn>
              <a:cxn ang="0">
                <a:pos x="0" y="121"/>
              </a:cxn>
              <a:cxn ang="0">
                <a:pos x="3" y="97"/>
              </a:cxn>
              <a:cxn ang="0">
                <a:pos x="15" y="63"/>
              </a:cxn>
              <a:cxn ang="0">
                <a:pos x="36" y="35"/>
              </a:cxn>
              <a:cxn ang="0">
                <a:pos x="65" y="15"/>
              </a:cxn>
              <a:cxn ang="0">
                <a:pos x="97" y="3"/>
              </a:cxn>
              <a:cxn ang="0">
                <a:pos x="122" y="0"/>
              </a:cxn>
              <a:cxn ang="0">
                <a:pos x="158" y="5"/>
              </a:cxn>
              <a:cxn ang="0">
                <a:pos x="190" y="20"/>
              </a:cxn>
              <a:cxn ang="0">
                <a:pos x="216" y="44"/>
              </a:cxn>
              <a:cxn ang="0">
                <a:pos x="234" y="74"/>
              </a:cxn>
              <a:cxn ang="0">
                <a:pos x="243" y="109"/>
              </a:cxn>
              <a:cxn ang="0">
                <a:pos x="243" y="134"/>
              </a:cxn>
              <a:cxn ang="0">
                <a:pos x="234" y="169"/>
              </a:cxn>
              <a:cxn ang="0">
                <a:pos x="216" y="198"/>
              </a:cxn>
              <a:cxn ang="0">
                <a:pos x="190" y="221"/>
              </a:cxn>
              <a:cxn ang="0">
                <a:pos x="158" y="237"/>
              </a:cxn>
              <a:cxn ang="0">
                <a:pos x="122" y="243"/>
              </a:cxn>
              <a:cxn ang="0">
                <a:pos x="122" y="11"/>
              </a:cxn>
              <a:cxn ang="0">
                <a:pos x="89" y="16"/>
              </a:cxn>
              <a:cxn ang="0">
                <a:pos x="61" y="30"/>
              </a:cxn>
              <a:cxn ang="0">
                <a:pos x="36" y="51"/>
              </a:cxn>
              <a:cxn ang="0">
                <a:pos x="20" y="78"/>
              </a:cxn>
              <a:cxn ang="0">
                <a:pos x="12" y="111"/>
              </a:cxn>
              <a:cxn ang="0">
                <a:pos x="12" y="132"/>
              </a:cxn>
              <a:cxn ang="0">
                <a:pos x="20" y="165"/>
              </a:cxn>
              <a:cxn ang="0">
                <a:pos x="36" y="192"/>
              </a:cxn>
              <a:cxn ang="0">
                <a:pos x="61" y="213"/>
              </a:cxn>
              <a:cxn ang="0">
                <a:pos x="89" y="227"/>
              </a:cxn>
              <a:cxn ang="0">
                <a:pos x="122" y="232"/>
              </a:cxn>
              <a:cxn ang="0">
                <a:pos x="144" y="229"/>
              </a:cxn>
              <a:cxn ang="0">
                <a:pos x="174" y="219"/>
              </a:cxn>
              <a:cxn ang="0">
                <a:pos x="200" y="200"/>
              </a:cxn>
              <a:cxn ang="0">
                <a:pos x="219" y="174"/>
              </a:cxn>
              <a:cxn ang="0">
                <a:pos x="231" y="143"/>
              </a:cxn>
              <a:cxn ang="0">
                <a:pos x="232" y="121"/>
              </a:cxn>
              <a:cxn ang="0">
                <a:pos x="228" y="89"/>
              </a:cxn>
              <a:cxn ang="0">
                <a:pos x="213" y="59"/>
              </a:cxn>
              <a:cxn ang="0">
                <a:pos x="192" y="36"/>
              </a:cxn>
              <a:cxn ang="0">
                <a:pos x="165" y="19"/>
              </a:cxn>
              <a:cxn ang="0">
                <a:pos x="134" y="11"/>
              </a:cxn>
            </a:cxnLst>
            <a:rect l="0" t="0" r="r" b="b"/>
            <a:pathLst>
              <a:path w="243" h="243">
                <a:moveTo>
                  <a:pt x="122" y="243"/>
                </a:moveTo>
                <a:lnTo>
                  <a:pt x="122" y="243"/>
                </a:lnTo>
                <a:lnTo>
                  <a:pt x="109" y="242"/>
                </a:lnTo>
                <a:lnTo>
                  <a:pt x="97" y="240"/>
                </a:lnTo>
                <a:lnTo>
                  <a:pt x="86" y="237"/>
                </a:lnTo>
                <a:lnTo>
                  <a:pt x="74" y="233"/>
                </a:lnTo>
                <a:lnTo>
                  <a:pt x="65" y="228"/>
                </a:lnTo>
                <a:lnTo>
                  <a:pt x="54" y="221"/>
                </a:lnTo>
                <a:lnTo>
                  <a:pt x="45" y="215"/>
                </a:lnTo>
                <a:lnTo>
                  <a:pt x="36" y="206"/>
                </a:lnTo>
                <a:lnTo>
                  <a:pt x="28" y="198"/>
                </a:lnTo>
                <a:lnTo>
                  <a:pt x="22" y="189"/>
                </a:lnTo>
                <a:lnTo>
                  <a:pt x="15" y="179"/>
                </a:lnTo>
                <a:lnTo>
                  <a:pt x="11" y="169"/>
                </a:lnTo>
                <a:lnTo>
                  <a:pt x="7" y="158"/>
                </a:lnTo>
                <a:lnTo>
                  <a:pt x="3" y="146"/>
                </a:lnTo>
                <a:lnTo>
                  <a:pt x="1" y="134"/>
                </a:lnTo>
                <a:lnTo>
                  <a:pt x="0" y="121"/>
                </a:lnTo>
                <a:lnTo>
                  <a:pt x="0" y="121"/>
                </a:lnTo>
                <a:lnTo>
                  <a:pt x="1" y="109"/>
                </a:lnTo>
                <a:lnTo>
                  <a:pt x="3" y="97"/>
                </a:lnTo>
                <a:lnTo>
                  <a:pt x="7" y="85"/>
                </a:lnTo>
                <a:lnTo>
                  <a:pt x="11" y="74"/>
                </a:lnTo>
                <a:lnTo>
                  <a:pt x="15" y="63"/>
                </a:lnTo>
                <a:lnTo>
                  <a:pt x="22" y="54"/>
                </a:lnTo>
                <a:lnTo>
                  <a:pt x="28" y="44"/>
                </a:lnTo>
                <a:lnTo>
                  <a:pt x="36" y="35"/>
                </a:lnTo>
                <a:lnTo>
                  <a:pt x="45" y="28"/>
                </a:lnTo>
                <a:lnTo>
                  <a:pt x="54" y="20"/>
                </a:lnTo>
                <a:lnTo>
                  <a:pt x="65" y="15"/>
                </a:lnTo>
                <a:lnTo>
                  <a:pt x="74" y="9"/>
                </a:lnTo>
                <a:lnTo>
                  <a:pt x="86" y="5"/>
                </a:lnTo>
                <a:lnTo>
                  <a:pt x="97" y="3"/>
                </a:lnTo>
                <a:lnTo>
                  <a:pt x="109" y="0"/>
                </a:lnTo>
                <a:lnTo>
                  <a:pt x="122" y="0"/>
                </a:lnTo>
                <a:lnTo>
                  <a:pt x="122" y="0"/>
                </a:lnTo>
                <a:lnTo>
                  <a:pt x="135" y="0"/>
                </a:lnTo>
                <a:lnTo>
                  <a:pt x="147" y="3"/>
                </a:lnTo>
                <a:lnTo>
                  <a:pt x="158" y="5"/>
                </a:lnTo>
                <a:lnTo>
                  <a:pt x="169" y="9"/>
                </a:lnTo>
                <a:lnTo>
                  <a:pt x="180" y="15"/>
                </a:lnTo>
                <a:lnTo>
                  <a:pt x="190" y="20"/>
                </a:lnTo>
                <a:lnTo>
                  <a:pt x="200" y="28"/>
                </a:lnTo>
                <a:lnTo>
                  <a:pt x="208" y="35"/>
                </a:lnTo>
                <a:lnTo>
                  <a:pt x="216" y="44"/>
                </a:lnTo>
                <a:lnTo>
                  <a:pt x="223" y="54"/>
                </a:lnTo>
                <a:lnTo>
                  <a:pt x="228" y="63"/>
                </a:lnTo>
                <a:lnTo>
                  <a:pt x="234" y="74"/>
                </a:lnTo>
                <a:lnTo>
                  <a:pt x="238" y="85"/>
                </a:lnTo>
                <a:lnTo>
                  <a:pt x="242" y="97"/>
                </a:lnTo>
                <a:lnTo>
                  <a:pt x="243" y="109"/>
                </a:lnTo>
                <a:lnTo>
                  <a:pt x="243" y="121"/>
                </a:lnTo>
                <a:lnTo>
                  <a:pt x="243" y="121"/>
                </a:lnTo>
                <a:lnTo>
                  <a:pt x="243" y="134"/>
                </a:lnTo>
                <a:lnTo>
                  <a:pt x="242" y="146"/>
                </a:lnTo>
                <a:lnTo>
                  <a:pt x="238" y="158"/>
                </a:lnTo>
                <a:lnTo>
                  <a:pt x="234" y="169"/>
                </a:lnTo>
                <a:lnTo>
                  <a:pt x="228" y="179"/>
                </a:lnTo>
                <a:lnTo>
                  <a:pt x="223" y="189"/>
                </a:lnTo>
                <a:lnTo>
                  <a:pt x="216" y="198"/>
                </a:lnTo>
                <a:lnTo>
                  <a:pt x="208" y="206"/>
                </a:lnTo>
                <a:lnTo>
                  <a:pt x="200" y="215"/>
                </a:lnTo>
                <a:lnTo>
                  <a:pt x="190" y="221"/>
                </a:lnTo>
                <a:lnTo>
                  <a:pt x="180" y="228"/>
                </a:lnTo>
                <a:lnTo>
                  <a:pt x="169" y="233"/>
                </a:lnTo>
                <a:lnTo>
                  <a:pt x="158" y="237"/>
                </a:lnTo>
                <a:lnTo>
                  <a:pt x="147" y="240"/>
                </a:lnTo>
                <a:lnTo>
                  <a:pt x="135" y="242"/>
                </a:lnTo>
                <a:lnTo>
                  <a:pt x="122" y="243"/>
                </a:lnTo>
                <a:lnTo>
                  <a:pt x="122" y="243"/>
                </a:lnTo>
                <a:close/>
                <a:moveTo>
                  <a:pt x="122" y="11"/>
                </a:moveTo>
                <a:lnTo>
                  <a:pt x="122" y="11"/>
                </a:lnTo>
                <a:lnTo>
                  <a:pt x="111" y="11"/>
                </a:lnTo>
                <a:lnTo>
                  <a:pt x="100" y="13"/>
                </a:lnTo>
                <a:lnTo>
                  <a:pt x="89" y="16"/>
                </a:lnTo>
                <a:lnTo>
                  <a:pt x="80" y="19"/>
                </a:lnTo>
                <a:lnTo>
                  <a:pt x="69" y="24"/>
                </a:lnTo>
                <a:lnTo>
                  <a:pt x="61" y="30"/>
                </a:lnTo>
                <a:lnTo>
                  <a:pt x="51" y="36"/>
                </a:lnTo>
                <a:lnTo>
                  <a:pt x="43" y="43"/>
                </a:lnTo>
                <a:lnTo>
                  <a:pt x="36" y="51"/>
                </a:lnTo>
                <a:lnTo>
                  <a:pt x="30" y="59"/>
                </a:lnTo>
                <a:lnTo>
                  <a:pt x="24" y="69"/>
                </a:lnTo>
                <a:lnTo>
                  <a:pt x="20" y="78"/>
                </a:lnTo>
                <a:lnTo>
                  <a:pt x="16" y="89"/>
                </a:lnTo>
                <a:lnTo>
                  <a:pt x="14" y="98"/>
                </a:lnTo>
                <a:lnTo>
                  <a:pt x="12" y="111"/>
                </a:lnTo>
                <a:lnTo>
                  <a:pt x="11" y="121"/>
                </a:lnTo>
                <a:lnTo>
                  <a:pt x="11" y="121"/>
                </a:lnTo>
                <a:lnTo>
                  <a:pt x="12" y="132"/>
                </a:lnTo>
                <a:lnTo>
                  <a:pt x="14" y="143"/>
                </a:lnTo>
                <a:lnTo>
                  <a:pt x="16" y="154"/>
                </a:lnTo>
                <a:lnTo>
                  <a:pt x="20" y="165"/>
                </a:lnTo>
                <a:lnTo>
                  <a:pt x="24" y="174"/>
                </a:lnTo>
                <a:lnTo>
                  <a:pt x="30" y="183"/>
                </a:lnTo>
                <a:lnTo>
                  <a:pt x="36" y="192"/>
                </a:lnTo>
                <a:lnTo>
                  <a:pt x="43" y="200"/>
                </a:lnTo>
                <a:lnTo>
                  <a:pt x="51" y="206"/>
                </a:lnTo>
                <a:lnTo>
                  <a:pt x="61" y="213"/>
                </a:lnTo>
                <a:lnTo>
                  <a:pt x="69" y="219"/>
                </a:lnTo>
                <a:lnTo>
                  <a:pt x="80" y="223"/>
                </a:lnTo>
                <a:lnTo>
                  <a:pt x="89" y="227"/>
                </a:lnTo>
                <a:lnTo>
                  <a:pt x="100" y="229"/>
                </a:lnTo>
                <a:lnTo>
                  <a:pt x="111" y="231"/>
                </a:lnTo>
                <a:lnTo>
                  <a:pt x="122" y="232"/>
                </a:lnTo>
                <a:lnTo>
                  <a:pt x="122" y="232"/>
                </a:lnTo>
                <a:lnTo>
                  <a:pt x="134" y="231"/>
                </a:lnTo>
                <a:lnTo>
                  <a:pt x="144" y="229"/>
                </a:lnTo>
                <a:lnTo>
                  <a:pt x="155" y="227"/>
                </a:lnTo>
                <a:lnTo>
                  <a:pt x="165" y="223"/>
                </a:lnTo>
                <a:lnTo>
                  <a:pt x="174" y="219"/>
                </a:lnTo>
                <a:lnTo>
                  <a:pt x="184" y="213"/>
                </a:lnTo>
                <a:lnTo>
                  <a:pt x="192" y="206"/>
                </a:lnTo>
                <a:lnTo>
                  <a:pt x="200" y="200"/>
                </a:lnTo>
                <a:lnTo>
                  <a:pt x="208" y="192"/>
                </a:lnTo>
                <a:lnTo>
                  <a:pt x="213" y="183"/>
                </a:lnTo>
                <a:lnTo>
                  <a:pt x="219" y="174"/>
                </a:lnTo>
                <a:lnTo>
                  <a:pt x="224" y="165"/>
                </a:lnTo>
                <a:lnTo>
                  <a:pt x="228" y="154"/>
                </a:lnTo>
                <a:lnTo>
                  <a:pt x="231" y="143"/>
                </a:lnTo>
                <a:lnTo>
                  <a:pt x="232" y="132"/>
                </a:lnTo>
                <a:lnTo>
                  <a:pt x="232" y="121"/>
                </a:lnTo>
                <a:lnTo>
                  <a:pt x="232" y="121"/>
                </a:lnTo>
                <a:lnTo>
                  <a:pt x="232" y="111"/>
                </a:lnTo>
                <a:lnTo>
                  <a:pt x="231" y="98"/>
                </a:lnTo>
                <a:lnTo>
                  <a:pt x="228" y="89"/>
                </a:lnTo>
                <a:lnTo>
                  <a:pt x="224" y="78"/>
                </a:lnTo>
                <a:lnTo>
                  <a:pt x="219" y="69"/>
                </a:lnTo>
                <a:lnTo>
                  <a:pt x="213" y="59"/>
                </a:lnTo>
                <a:lnTo>
                  <a:pt x="208" y="51"/>
                </a:lnTo>
                <a:lnTo>
                  <a:pt x="200" y="43"/>
                </a:lnTo>
                <a:lnTo>
                  <a:pt x="192" y="36"/>
                </a:lnTo>
                <a:lnTo>
                  <a:pt x="184" y="30"/>
                </a:lnTo>
                <a:lnTo>
                  <a:pt x="174" y="24"/>
                </a:lnTo>
                <a:lnTo>
                  <a:pt x="165" y="19"/>
                </a:lnTo>
                <a:lnTo>
                  <a:pt x="155" y="16"/>
                </a:lnTo>
                <a:lnTo>
                  <a:pt x="144" y="13"/>
                </a:lnTo>
                <a:lnTo>
                  <a:pt x="134" y="11"/>
                </a:lnTo>
                <a:lnTo>
                  <a:pt x="122" y="11"/>
                </a:lnTo>
                <a:lnTo>
                  <a:pt x="122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3" name="Freeform 203"/>
          <p:cNvSpPr/>
          <p:nvPr/>
        </p:nvSpPr>
        <p:spPr bwMode="auto">
          <a:xfrm>
            <a:off x="10406019" y="1151391"/>
            <a:ext cx="89125" cy="88716"/>
          </a:xfrm>
          <a:custGeom>
            <a:avLst/>
            <a:gdLst/>
            <a:ahLst/>
            <a:cxnLst>
              <a:cxn ang="0">
                <a:pos x="52" y="58"/>
              </a:cxn>
              <a:cxn ang="0">
                <a:pos x="0" y="7"/>
              </a:cxn>
              <a:cxn ang="0">
                <a:pos x="9" y="0"/>
              </a:cxn>
              <a:cxn ang="0">
                <a:pos x="58" y="50"/>
              </a:cxn>
              <a:cxn ang="0">
                <a:pos x="52" y="58"/>
              </a:cxn>
            </a:cxnLst>
            <a:rect l="0" t="0" r="r" b="b"/>
            <a:pathLst>
              <a:path w="58" h="58">
                <a:moveTo>
                  <a:pt x="52" y="58"/>
                </a:moveTo>
                <a:lnTo>
                  <a:pt x="0" y="7"/>
                </a:lnTo>
                <a:lnTo>
                  <a:pt x="9" y="0"/>
                </a:lnTo>
                <a:lnTo>
                  <a:pt x="58" y="50"/>
                </a:lnTo>
                <a:lnTo>
                  <a:pt x="52" y="5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4" name="Freeform 204"/>
          <p:cNvSpPr>
            <a:spLocks noEditPoints="1"/>
          </p:cNvSpPr>
          <p:nvPr/>
        </p:nvSpPr>
        <p:spPr bwMode="auto">
          <a:xfrm>
            <a:off x="11109628" y="1025322"/>
            <a:ext cx="37525" cy="37353"/>
          </a:xfrm>
          <a:custGeom>
            <a:avLst/>
            <a:gdLst/>
            <a:ahLst/>
            <a:cxnLst>
              <a:cxn ang="0">
                <a:pos x="13" y="25"/>
              </a:cxn>
              <a:cxn ang="0">
                <a:pos x="13" y="25"/>
              </a:cxn>
              <a:cxn ang="0">
                <a:pos x="8" y="23"/>
              </a:cxn>
              <a:cxn ang="0">
                <a:pos x="4" y="20"/>
              </a:cxn>
              <a:cxn ang="0">
                <a:pos x="2" y="16"/>
              </a:cxn>
              <a:cxn ang="0">
                <a:pos x="0" y="12"/>
              </a:cxn>
              <a:cxn ang="0">
                <a:pos x="0" y="12"/>
              </a:cxn>
              <a:cxn ang="0">
                <a:pos x="2" y="7"/>
              </a:cxn>
              <a:cxn ang="0">
                <a:pos x="4" y="4"/>
              </a:cxn>
              <a:cxn ang="0">
                <a:pos x="8" y="2"/>
              </a:cxn>
              <a:cxn ang="0">
                <a:pos x="13" y="0"/>
              </a:cxn>
              <a:cxn ang="0">
                <a:pos x="13" y="0"/>
              </a:cxn>
              <a:cxn ang="0">
                <a:pos x="18" y="2"/>
              </a:cxn>
              <a:cxn ang="0">
                <a:pos x="22" y="4"/>
              </a:cxn>
              <a:cxn ang="0">
                <a:pos x="25" y="7"/>
              </a:cxn>
              <a:cxn ang="0">
                <a:pos x="25" y="12"/>
              </a:cxn>
              <a:cxn ang="0">
                <a:pos x="25" y="12"/>
              </a:cxn>
              <a:cxn ang="0">
                <a:pos x="25" y="16"/>
              </a:cxn>
              <a:cxn ang="0">
                <a:pos x="22" y="20"/>
              </a:cxn>
              <a:cxn ang="0">
                <a:pos x="18" y="23"/>
              </a:cxn>
              <a:cxn ang="0">
                <a:pos x="13" y="25"/>
              </a:cxn>
              <a:cxn ang="0">
                <a:pos x="13" y="25"/>
              </a:cxn>
              <a:cxn ang="0">
                <a:pos x="13" y="6"/>
              </a:cxn>
              <a:cxn ang="0">
                <a:pos x="13" y="6"/>
              </a:cxn>
              <a:cxn ang="0">
                <a:pos x="10" y="6"/>
              </a:cxn>
              <a:cxn ang="0">
                <a:pos x="8" y="7"/>
              </a:cxn>
              <a:cxn ang="0">
                <a:pos x="7" y="10"/>
              </a:cxn>
              <a:cxn ang="0">
                <a:pos x="6" y="12"/>
              </a:cxn>
              <a:cxn ang="0">
                <a:pos x="6" y="12"/>
              </a:cxn>
              <a:cxn ang="0">
                <a:pos x="7" y="15"/>
              </a:cxn>
              <a:cxn ang="0">
                <a:pos x="8" y="16"/>
              </a:cxn>
              <a:cxn ang="0">
                <a:pos x="10" y="18"/>
              </a:cxn>
              <a:cxn ang="0">
                <a:pos x="13" y="19"/>
              </a:cxn>
              <a:cxn ang="0">
                <a:pos x="13" y="19"/>
              </a:cxn>
              <a:cxn ang="0">
                <a:pos x="15" y="18"/>
              </a:cxn>
              <a:cxn ang="0">
                <a:pos x="18" y="16"/>
              </a:cxn>
              <a:cxn ang="0">
                <a:pos x="19" y="15"/>
              </a:cxn>
              <a:cxn ang="0">
                <a:pos x="19" y="12"/>
              </a:cxn>
              <a:cxn ang="0">
                <a:pos x="19" y="12"/>
              </a:cxn>
              <a:cxn ang="0">
                <a:pos x="19" y="10"/>
              </a:cxn>
              <a:cxn ang="0">
                <a:pos x="18" y="7"/>
              </a:cxn>
              <a:cxn ang="0">
                <a:pos x="15" y="6"/>
              </a:cxn>
              <a:cxn ang="0">
                <a:pos x="13" y="6"/>
              </a:cxn>
              <a:cxn ang="0">
                <a:pos x="13" y="6"/>
              </a:cxn>
            </a:cxnLst>
            <a:rect l="0" t="0" r="r" b="b"/>
            <a:pathLst>
              <a:path w="25" h="25">
                <a:moveTo>
                  <a:pt x="13" y="25"/>
                </a:moveTo>
                <a:lnTo>
                  <a:pt x="13" y="25"/>
                </a:lnTo>
                <a:lnTo>
                  <a:pt x="8" y="23"/>
                </a:lnTo>
                <a:lnTo>
                  <a:pt x="4" y="20"/>
                </a:lnTo>
                <a:lnTo>
                  <a:pt x="2" y="16"/>
                </a:lnTo>
                <a:lnTo>
                  <a:pt x="0" y="12"/>
                </a:lnTo>
                <a:lnTo>
                  <a:pt x="0" y="12"/>
                </a:lnTo>
                <a:lnTo>
                  <a:pt x="2" y="7"/>
                </a:lnTo>
                <a:lnTo>
                  <a:pt x="4" y="4"/>
                </a:lnTo>
                <a:lnTo>
                  <a:pt x="8" y="2"/>
                </a:lnTo>
                <a:lnTo>
                  <a:pt x="13" y="0"/>
                </a:lnTo>
                <a:lnTo>
                  <a:pt x="13" y="0"/>
                </a:lnTo>
                <a:lnTo>
                  <a:pt x="18" y="2"/>
                </a:lnTo>
                <a:lnTo>
                  <a:pt x="22" y="4"/>
                </a:lnTo>
                <a:lnTo>
                  <a:pt x="25" y="7"/>
                </a:lnTo>
                <a:lnTo>
                  <a:pt x="25" y="12"/>
                </a:lnTo>
                <a:lnTo>
                  <a:pt x="25" y="12"/>
                </a:lnTo>
                <a:lnTo>
                  <a:pt x="25" y="16"/>
                </a:lnTo>
                <a:lnTo>
                  <a:pt x="22" y="20"/>
                </a:lnTo>
                <a:lnTo>
                  <a:pt x="18" y="23"/>
                </a:lnTo>
                <a:lnTo>
                  <a:pt x="13" y="25"/>
                </a:lnTo>
                <a:lnTo>
                  <a:pt x="13" y="25"/>
                </a:lnTo>
                <a:close/>
                <a:moveTo>
                  <a:pt x="13" y="6"/>
                </a:moveTo>
                <a:lnTo>
                  <a:pt x="13" y="6"/>
                </a:lnTo>
                <a:lnTo>
                  <a:pt x="10" y="6"/>
                </a:lnTo>
                <a:lnTo>
                  <a:pt x="8" y="7"/>
                </a:lnTo>
                <a:lnTo>
                  <a:pt x="7" y="10"/>
                </a:lnTo>
                <a:lnTo>
                  <a:pt x="6" y="12"/>
                </a:lnTo>
                <a:lnTo>
                  <a:pt x="6" y="12"/>
                </a:lnTo>
                <a:lnTo>
                  <a:pt x="7" y="15"/>
                </a:lnTo>
                <a:lnTo>
                  <a:pt x="8" y="16"/>
                </a:lnTo>
                <a:lnTo>
                  <a:pt x="10" y="18"/>
                </a:lnTo>
                <a:lnTo>
                  <a:pt x="13" y="19"/>
                </a:lnTo>
                <a:lnTo>
                  <a:pt x="13" y="19"/>
                </a:lnTo>
                <a:lnTo>
                  <a:pt x="15" y="18"/>
                </a:lnTo>
                <a:lnTo>
                  <a:pt x="18" y="16"/>
                </a:lnTo>
                <a:lnTo>
                  <a:pt x="19" y="15"/>
                </a:lnTo>
                <a:lnTo>
                  <a:pt x="19" y="12"/>
                </a:lnTo>
                <a:lnTo>
                  <a:pt x="19" y="12"/>
                </a:lnTo>
                <a:lnTo>
                  <a:pt x="19" y="10"/>
                </a:lnTo>
                <a:lnTo>
                  <a:pt x="18" y="7"/>
                </a:lnTo>
                <a:lnTo>
                  <a:pt x="15" y="6"/>
                </a:lnTo>
                <a:lnTo>
                  <a:pt x="13" y="6"/>
                </a:lnTo>
                <a:lnTo>
                  <a:pt x="13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5" name="Freeform 206"/>
          <p:cNvSpPr/>
          <p:nvPr/>
        </p:nvSpPr>
        <p:spPr bwMode="auto">
          <a:xfrm>
            <a:off x="11142465" y="1039331"/>
            <a:ext cx="79744" cy="9339"/>
          </a:xfrm>
          <a:custGeom>
            <a:avLst/>
            <a:gdLst/>
            <a:ahLst/>
            <a:cxnLst>
              <a:cxn ang="0">
                <a:pos x="47" y="5"/>
              </a:cxn>
              <a:cxn ang="0">
                <a:pos x="3" y="5"/>
              </a:cxn>
              <a:cxn ang="0">
                <a:pos x="3" y="5"/>
              </a:cxn>
              <a:cxn ang="0">
                <a:pos x="1" y="4"/>
              </a:cxn>
              <a:cxn ang="0">
                <a:pos x="0" y="2"/>
              </a:cxn>
              <a:cxn ang="0">
                <a:pos x="0" y="2"/>
              </a:cxn>
              <a:cxn ang="0">
                <a:pos x="1" y="0"/>
              </a:cxn>
              <a:cxn ang="0">
                <a:pos x="3" y="0"/>
              </a:cxn>
              <a:cxn ang="0">
                <a:pos x="47" y="0"/>
              </a:cxn>
              <a:cxn ang="0">
                <a:pos x="47" y="0"/>
              </a:cxn>
              <a:cxn ang="0">
                <a:pos x="49" y="0"/>
              </a:cxn>
              <a:cxn ang="0">
                <a:pos x="50" y="2"/>
              </a:cxn>
              <a:cxn ang="0">
                <a:pos x="50" y="2"/>
              </a:cxn>
              <a:cxn ang="0">
                <a:pos x="49" y="4"/>
              </a:cxn>
              <a:cxn ang="0">
                <a:pos x="47" y="5"/>
              </a:cxn>
              <a:cxn ang="0">
                <a:pos x="47" y="5"/>
              </a:cxn>
            </a:cxnLst>
            <a:rect l="0" t="0" r="r" b="b"/>
            <a:pathLst>
              <a:path w="50" h="5">
                <a:moveTo>
                  <a:pt x="47" y="5"/>
                </a:moveTo>
                <a:lnTo>
                  <a:pt x="3" y="5"/>
                </a:lnTo>
                <a:lnTo>
                  <a:pt x="3" y="5"/>
                </a:lnTo>
                <a:lnTo>
                  <a:pt x="1" y="4"/>
                </a:lnTo>
                <a:lnTo>
                  <a:pt x="0" y="2"/>
                </a:lnTo>
                <a:lnTo>
                  <a:pt x="0" y="2"/>
                </a:lnTo>
                <a:lnTo>
                  <a:pt x="1" y="0"/>
                </a:lnTo>
                <a:lnTo>
                  <a:pt x="3" y="0"/>
                </a:lnTo>
                <a:lnTo>
                  <a:pt x="47" y="0"/>
                </a:lnTo>
                <a:lnTo>
                  <a:pt x="47" y="0"/>
                </a:lnTo>
                <a:lnTo>
                  <a:pt x="49" y="0"/>
                </a:lnTo>
                <a:lnTo>
                  <a:pt x="50" y="2"/>
                </a:lnTo>
                <a:lnTo>
                  <a:pt x="50" y="2"/>
                </a:lnTo>
                <a:lnTo>
                  <a:pt x="49" y="4"/>
                </a:lnTo>
                <a:lnTo>
                  <a:pt x="47" y="5"/>
                </a:lnTo>
                <a:lnTo>
                  <a:pt x="47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6" name="Freeform 207"/>
          <p:cNvSpPr/>
          <p:nvPr/>
        </p:nvSpPr>
        <p:spPr bwMode="auto">
          <a:xfrm>
            <a:off x="11123703" y="917933"/>
            <a:ext cx="9381" cy="112060"/>
          </a:xfrm>
          <a:custGeom>
            <a:avLst/>
            <a:gdLst/>
            <a:ahLst/>
            <a:cxnLst>
              <a:cxn ang="0">
                <a:pos x="3" y="72"/>
              </a:cxn>
              <a:cxn ang="0">
                <a:pos x="3" y="72"/>
              </a:cxn>
              <a:cxn ang="0">
                <a:pos x="1" y="72"/>
              </a:cxn>
              <a:cxn ang="0">
                <a:pos x="0" y="69"/>
              </a:cxn>
              <a:cxn ang="0">
                <a:pos x="0" y="3"/>
              </a:cxn>
              <a:cxn ang="0">
                <a:pos x="0" y="3"/>
              </a:cxn>
              <a:cxn ang="0">
                <a:pos x="1" y="0"/>
              </a:cxn>
              <a:cxn ang="0">
                <a:pos x="3" y="0"/>
              </a:cxn>
              <a:cxn ang="0">
                <a:pos x="3" y="0"/>
              </a:cxn>
              <a:cxn ang="0">
                <a:pos x="5" y="0"/>
              </a:cxn>
              <a:cxn ang="0">
                <a:pos x="5" y="3"/>
              </a:cxn>
              <a:cxn ang="0">
                <a:pos x="5" y="69"/>
              </a:cxn>
              <a:cxn ang="0">
                <a:pos x="5" y="69"/>
              </a:cxn>
              <a:cxn ang="0">
                <a:pos x="5" y="72"/>
              </a:cxn>
              <a:cxn ang="0">
                <a:pos x="3" y="72"/>
              </a:cxn>
              <a:cxn ang="0">
                <a:pos x="3" y="72"/>
              </a:cxn>
            </a:cxnLst>
            <a:rect l="0" t="0" r="r" b="b"/>
            <a:pathLst>
              <a:path w="5" h="72">
                <a:moveTo>
                  <a:pt x="3" y="72"/>
                </a:moveTo>
                <a:lnTo>
                  <a:pt x="3" y="72"/>
                </a:lnTo>
                <a:lnTo>
                  <a:pt x="1" y="72"/>
                </a:lnTo>
                <a:lnTo>
                  <a:pt x="0" y="69"/>
                </a:lnTo>
                <a:lnTo>
                  <a:pt x="0" y="3"/>
                </a:lnTo>
                <a:lnTo>
                  <a:pt x="0" y="3"/>
                </a:lnTo>
                <a:lnTo>
                  <a:pt x="1" y="0"/>
                </a:lnTo>
                <a:lnTo>
                  <a:pt x="3" y="0"/>
                </a:lnTo>
                <a:lnTo>
                  <a:pt x="3" y="0"/>
                </a:lnTo>
                <a:lnTo>
                  <a:pt x="5" y="0"/>
                </a:lnTo>
                <a:lnTo>
                  <a:pt x="5" y="3"/>
                </a:lnTo>
                <a:lnTo>
                  <a:pt x="5" y="69"/>
                </a:lnTo>
                <a:lnTo>
                  <a:pt x="5" y="69"/>
                </a:lnTo>
                <a:lnTo>
                  <a:pt x="5" y="72"/>
                </a:lnTo>
                <a:lnTo>
                  <a:pt x="3" y="72"/>
                </a:lnTo>
                <a:lnTo>
                  <a:pt x="3" y="7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7" name="Freeform 208"/>
          <p:cNvSpPr>
            <a:spLocks noEditPoints="1"/>
          </p:cNvSpPr>
          <p:nvPr/>
        </p:nvSpPr>
        <p:spPr bwMode="auto">
          <a:xfrm>
            <a:off x="8529728" y="1707022"/>
            <a:ext cx="342425" cy="322173"/>
          </a:xfrm>
          <a:custGeom>
            <a:avLst/>
            <a:gdLst/>
            <a:ahLst/>
            <a:cxnLst>
              <a:cxn ang="0">
                <a:pos x="17" y="190"/>
              </a:cxn>
              <a:cxn ang="0">
                <a:pos x="32" y="178"/>
              </a:cxn>
              <a:cxn ang="0">
                <a:pos x="40" y="162"/>
              </a:cxn>
              <a:cxn ang="0">
                <a:pos x="40" y="159"/>
              </a:cxn>
              <a:cxn ang="0">
                <a:pos x="17" y="136"/>
              </a:cxn>
              <a:cxn ang="0">
                <a:pos x="3" y="109"/>
              </a:cxn>
              <a:cxn ang="0">
                <a:pos x="0" y="91"/>
              </a:cxn>
              <a:cxn ang="0">
                <a:pos x="6" y="64"/>
              </a:cxn>
              <a:cxn ang="0">
                <a:pos x="19" y="41"/>
              </a:cxn>
              <a:cxn ang="0">
                <a:pos x="41" y="20"/>
              </a:cxn>
              <a:cxn ang="0">
                <a:pos x="68" y="8"/>
              </a:cxn>
              <a:cxn ang="0">
                <a:pos x="99" y="1"/>
              </a:cxn>
              <a:cxn ang="0">
                <a:pos x="121" y="1"/>
              </a:cxn>
              <a:cxn ang="0">
                <a:pos x="153" y="8"/>
              </a:cxn>
              <a:cxn ang="0">
                <a:pos x="180" y="20"/>
              </a:cxn>
              <a:cxn ang="0">
                <a:pos x="200" y="41"/>
              </a:cxn>
              <a:cxn ang="0">
                <a:pos x="214" y="64"/>
              </a:cxn>
              <a:cxn ang="0">
                <a:pos x="219" y="91"/>
              </a:cxn>
              <a:cxn ang="0">
                <a:pos x="216" y="108"/>
              </a:cxn>
              <a:cxn ang="0">
                <a:pos x="206" y="134"/>
              </a:cxn>
              <a:cxn ang="0">
                <a:pos x="187" y="154"/>
              </a:cxn>
              <a:cxn ang="0">
                <a:pos x="162" y="169"/>
              </a:cxn>
              <a:cxn ang="0">
                <a:pos x="131" y="178"/>
              </a:cxn>
              <a:cxn ang="0">
                <a:pos x="110" y="180"/>
              </a:cxn>
              <a:cxn ang="0">
                <a:pos x="87" y="186"/>
              </a:cxn>
              <a:cxn ang="0">
                <a:pos x="57" y="201"/>
              </a:cxn>
              <a:cxn ang="0">
                <a:pos x="19" y="207"/>
              </a:cxn>
              <a:cxn ang="0">
                <a:pos x="110" y="11"/>
              </a:cxn>
              <a:cxn ang="0">
                <a:pos x="72" y="18"/>
              </a:cxn>
              <a:cxn ang="0">
                <a:pos x="34" y="41"/>
              </a:cxn>
              <a:cxn ang="0">
                <a:pos x="19" y="59"/>
              </a:cxn>
              <a:cxn ang="0">
                <a:pos x="11" y="82"/>
              </a:cxn>
              <a:cxn ang="0">
                <a:pos x="11" y="99"/>
              </a:cxn>
              <a:cxn ang="0">
                <a:pos x="21" y="124"/>
              </a:cxn>
              <a:cxn ang="0">
                <a:pos x="40" y="146"/>
              </a:cxn>
              <a:cxn ang="0">
                <a:pos x="50" y="155"/>
              </a:cxn>
              <a:cxn ang="0">
                <a:pos x="50" y="162"/>
              </a:cxn>
              <a:cxn ang="0">
                <a:pos x="44" y="181"/>
              </a:cxn>
              <a:cxn ang="0">
                <a:pos x="30" y="195"/>
              </a:cxn>
              <a:cxn ang="0">
                <a:pos x="68" y="185"/>
              </a:cxn>
              <a:cxn ang="0">
                <a:pos x="90" y="170"/>
              </a:cxn>
              <a:cxn ang="0">
                <a:pos x="95" y="169"/>
              </a:cxn>
              <a:cxn ang="0">
                <a:pos x="119" y="169"/>
              </a:cxn>
              <a:cxn ang="0">
                <a:pos x="165" y="155"/>
              </a:cxn>
              <a:cxn ang="0">
                <a:pos x="192" y="135"/>
              </a:cxn>
              <a:cxn ang="0">
                <a:pos x="204" y="114"/>
              </a:cxn>
              <a:cxn ang="0">
                <a:pos x="208" y="91"/>
              </a:cxn>
              <a:cxn ang="0">
                <a:pos x="207" y="74"/>
              </a:cxn>
              <a:cxn ang="0">
                <a:pos x="196" y="53"/>
              </a:cxn>
              <a:cxn ang="0">
                <a:pos x="180" y="34"/>
              </a:cxn>
              <a:cxn ang="0">
                <a:pos x="130" y="12"/>
              </a:cxn>
              <a:cxn ang="0">
                <a:pos x="110" y="11"/>
              </a:cxn>
            </a:cxnLst>
            <a:rect l="0" t="0" r="r" b="b"/>
            <a:pathLst>
              <a:path w="219" h="207">
                <a:moveTo>
                  <a:pt x="14" y="207"/>
                </a:moveTo>
                <a:lnTo>
                  <a:pt x="14" y="192"/>
                </a:lnTo>
                <a:lnTo>
                  <a:pt x="17" y="190"/>
                </a:lnTo>
                <a:lnTo>
                  <a:pt x="17" y="190"/>
                </a:lnTo>
                <a:lnTo>
                  <a:pt x="25" y="185"/>
                </a:lnTo>
                <a:lnTo>
                  <a:pt x="32" y="178"/>
                </a:lnTo>
                <a:lnTo>
                  <a:pt x="37" y="172"/>
                </a:lnTo>
                <a:lnTo>
                  <a:pt x="38" y="166"/>
                </a:lnTo>
                <a:lnTo>
                  <a:pt x="40" y="162"/>
                </a:lnTo>
                <a:lnTo>
                  <a:pt x="40" y="162"/>
                </a:lnTo>
                <a:lnTo>
                  <a:pt x="40" y="159"/>
                </a:lnTo>
                <a:lnTo>
                  <a:pt x="40" y="159"/>
                </a:lnTo>
                <a:lnTo>
                  <a:pt x="30" y="153"/>
                </a:lnTo>
                <a:lnTo>
                  <a:pt x="23" y="145"/>
                </a:lnTo>
                <a:lnTo>
                  <a:pt x="17" y="136"/>
                </a:lnTo>
                <a:lnTo>
                  <a:pt x="11" y="128"/>
                </a:lnTo>
                <a:lnTo>
                  <a:pt x="6" y="119"/>
                </a:lnTo>
                <a:lnTo>
                  <a:pt x="3" y="109"/>
                </a:lnTo>
                <a:lnTo>
                  <a:pt x="0" y="100"/>
                </a:lnTo>
                <a:lnTo>
                  <a:pt x="0" y="91"/>
                </a:lnTo>
                <a:lnTo>
                  <a:pt x="0" y="91"/>
                </a:lnTo>
                <a:lnTo>
                  <a:pt x="0" y="81"/>
                </a:lnTo>
                <a:lnTo>
                  <a:pt x="3" y="72"/>
                </a:lnTo>
                <a:lnTo>
                  <a:pt x="6" y="64"/>
                </a:lnTo>
                <a:lnTo>
                  <a:pt x="9" y="55"/>
                </a:lnTo>
                <a:lnTo>
                  <a:pt x="14" y="47"/>
                </a:lnTo>
                <a:lnTo>
                  <a:pt x="19" y="41"/>
                </a:lnTo>
                <a:lnTo>
                  <a:pt x="26" y="34"/>
                </a:lnTo>
                <a:lnTo>
                  <a:pt x="33" y="27"/>
                </a:lnTo>
                <a:lnTo>
                  <a:pt x="41" y="20"/>
                </a:lnTo>
                <a:lnTo>
                  <a:pt x="49" y="16"/>
                </a:lnTo>
                <a:lnTo>
                  <a:pt x="57" y="11"/>
                </a:lnTo>
                <a:lnTo>
                  <a:pt x="68" y="8"/>
                </a:lnTo>
                <a:lnTo>
                  <a:pt x="77" y="4"/>
                </a:lnTo>
                <a:lnTo>
                  <a:pt x="88" y="3"/>
                </a:lnTo>
                <a:lnTo>
                  <a:pt x="99" y="1"/>
                </a:lnTo>
                <a:lnTo>
                  <a:pt x="110" y="0"/>
                </a:lnTo>
                <a:lnTo>
                  <a:pt x="110" y="0"/>
                </a:lnTo>
                <a:lnTo>
                  <a:pt x="121" y="1"/>
                </a:lnTo>
                <a:lnTo>
                  <a:pt x="131" y="3"/>
                </a:lnTo>
                <a:lnTo>
                  <a:pt x="142" y="4"/>
                </a:lnTo>
                <a:lnTo>
                  <a:pt x="153" y="8"/>
                </a:lnTo>
                <a:lnTo>
                  <a:pt x="162" y="11"/>
                </a:lnTo>
                <a:lnTo>
                  <a:pt x="171" y="16"/>
                </a:lnTo>
                <a:lnTo>
                  <a:pt x="180" y="20"/>
                </a:lnTo>
                <a:lnTo>
                  <a:pt x="187" y="27"/>
                </a:lnTo>
                <a:lnTo>
                  <a:pt x="194" y="34"/>
                </a:lnTo>
                <a:lnTo>
                  <a:pt x="200" y="41"/>
                </a:lnTo>
                <a:lnTo>
                  <a:pt x="206" y="47"/>
                </a:lnTo>
                <a:lnTo>
                  <a:pt x="211" y="55"/>
                </a:lnTo>
                <a:lnTo>
                  <a:pt x="214" y="64"/>
                </a:lnTo>
                <a:lnTo>
                  <a:pt x="216" y="72"/>
                </a:lnTo>
                <a:lnTo>
                  <a:pt x="219" y="81"/>
                </a:lnTo>
                <a:lnTo>
                  <a:pt x="219" y="91"/>
                </a:lnTo>
                <a:lnTo>
                  <a:pt x="219" y="91"/>
                </a:lnTo>
                <a:lnTo>
                  <a:pt x="219" y="100"/>
                </a:lnTo>
                <a:lnTo>
                  <a:pt x="216" y="108"/>
                </a:lnTo>
                <a:lnTo>
                  <a:pt x="214" y="118"/>
                </a:lnTo>
                <a:lnTo>
                  <a:pt x="211" y="126"/>
                </a:lnTo>
                <a:lnTo>
                  <a:pt x="206" y="134"/>
                </a:lnTo>
                <a:lnTo>
                  <a:pt x="200" y="141"/>
                </a:lnTo>
                <a:lnTo>
                  <a:pt x="194" y="147"/>
                </a:lnTo>
                <a:lnTo>
                  <a:pt x="187" y="154"/>
                </a:lnTo>
                <a:lnTo>
                  <a:pt x="180" y="159"/>
                </a:lnTo>
                <a:lnTo>
                  <a:pt x="171" y="165"/>
                </a:lnTo>
                <a:lnTo>
                  <a:pt x="162" y="169"/>
                </a:lnTo>
                <a:lnTo>
                  <a:pt x="153" y="173"/>
                </a:lnTo>
                <a:lnTo>
                  <a:pt x="142" y="176"/>
                </a:lnTo>
                <a:lnTo>
                  <a:pt x="131" y="178"/>
                </a:lnTo>
                <a:lnTo>
                  <a:pt x="121" y="180"/>
                </a:lnTo>
                <a:lnTo>
                  <a:pt x="110" y="180"/>
                </a:lnTo>
                <a:lnTo>
                  <a:pt x="110" y="180"/>
                </a:lnTo>
                <a:lnTo>
                  <a:pt x="95" y="180"/>
                </a:lnTo>
                <a:lnTo>
                  <a:pt x="95" y="180"/>
                </a:lnTo>
                <a:lnTo>
                  <a:pt x="87" y="186"/>
                </a:lnTo>
                <a:lnTo>
                  <a:pt x="77" y="193"/>
                </a:lnTo>
                <a:lnTo>
                  <a:pt x="68" y="197"/>
                </a:lnTo>
                <a:lnTo>
                  <a:pt x="57" y="201"/>
                </a:lnTo>
                <a:lnTo>
                  <a:pt x="48" y="204"/>
                </a:lnTo>
                <a:lnTo>
                  <a:pt x="38" y="205"/>
                </a:lnTo>
                <a:lnTo>
                  <a:pt x="19" y="207"/>
                </a:lnTo>
                <a:lnTo>
                  <a:pt x="14" y="207"/>
                </a:lnTo>
                <a:close/>
                <a:moveTo>
                  <a:pt x="110" y="11"/>
                </a:moveTo>
                <a:lnTo>
                  <a:pt x="110" y="11"/>
                </a:lnTo>
                <a:lnTo>
                  <a:pt x="100" y="12"/>
                </a:lnTo>
                <a:lnTo>
                  <a:pt x="90" y="12"/>
                </a:lnTo>
                <a:lnTo>
                  <a:pt x="72" y="18"/>
                </a:lnTo>
                <a:lnTo>
                  <a:pt x="54" y="24"/>
                </a:lnTo>
                <a:lnTo>
                  <a:pt x="40" y="34"/>
                </a:lnTo>
                <a:lnTo>
                  <a:pt x="34" y="41"/>
                </a:lnTo>
                <a:lnTo>
                  <a:pt x="27" y="46"/>
                </a:lnTo>
                <a:lnTo>
                  <a:pt x="23" y="53"/>
                </a:lnTo>
                <a:lnTo>
                  <a:pt x="19" y="59"/>
                </a:lnTo>
                <a:lnTo>
                  <a:pt x="15" y="66"/>
                </a:lnTo>
                <a:lnTo>
                  <a:pt x="13" y="74"/>
                </a:lnTo>
                <a:lnTo>
                  <a:pt x="11" y="82"/>
                </a:lnTo>
                <a:lnTo>
                  <a:pt x="11" y="91"/>
                </a:lnTo>
                <a:lnTo>
                  <a:pt x="11" y="91"/>
                </a:lnTo>
                <a:lnTo>
                  <a:pt x="11" y="99"/>
                </a:lnTo>
                <a:lnTo>
                  <a:pt x="14" y="108"/>
                </a:lnTo>
                <a:lnTo>
                  <a:pt x="17" y="116"/>
                </a:lnTo>
                <a:lnTo>
                  <a:pt x="21" y="124"/>
                </a:lnTo>
                <a:lnTo>
                  <a:pt x="26" y="132"/>
                </a:lnTo>
                <a:lnTo>
                  <a:pt x="32" y="139"/>
                </a:lnTo>
                <a:lnTo>
                  <a:pt x="40" y="146"/>
                </a:lnTo>
                <a:lnTo>
                  <a:pt x="48" y="151"/>
                </a:lnTo>
                <a:lnTo>
                  <a:pt x="49" y="153"/>
                </a:lnTo>
                <a:lnTo>
                  <a:pt x="50" y="155"/>
                </a:lnTo>
                <a:lnTo>
                  <a:pt x="50" y="155"/>
                </a:lnTo>
                <a:lnTo>
                  <a:pt x="50" y="162"/>
                </a:lnTo>
                <a:lnTo>
                  <a:pt x="50" y="162"/>
                </a:lnTo>
                <a:lnTo>
                  <a:pt x="50" y="168"/>
                </a:lnTo>
                <a:lnTo>
                  <a:pt x="49" y="172"/>
                </a:lnTo>
                <a:lnTo>
                  <a:pt x="44" y="181"/>
                </a:lnTo>
                <a:lnTo>
                  <a:pt x="38" y="188"/>
                </a:lnTo>
                <a:lnTo>
                  <a:pt x="30" y="195"/>
                </a:lnTo>
                <a:lnTo>
                  <a:pt x="30" y="195"/>
                </a:lnTo>
                <a:lnTo>
                  <a:pt x="46" y="193"/>
                </a:lnTo>
                <a:lnTo>
                  <a:pt x="61" y="189"/>
                </a:lnTo>
                <a:lnTo>
                  <a:pt x="68" y="185"/>
                </a:lnTo>
                <a:lnTo>
                  <a:pt x="76" y="181"/>
                </a:lnTo>
                <a:lnTo>
                  <a:pt x="83" y="176"/>
                </a:lnTo>
                <a:lnTo>
                  <a:pt x="90" y="170"/>
                </a:lnTo>
                <a:lnTo>
                  <a:pt x="92" y="168"/>
                </a:lnTo>
                <a:lnTo>
                  <a:pt x="95" y="169"/>
                </a:lnTo>
                <a:lnTo>
                  <a:pt x="95" y="169"/>
                </a:lnTo>
                <a:lnTo>
                  <a:pt x="110" y="169"/>
                </a:lnTo>
                <a:lnTo>
                  <a:pt x="110" y="169"/>
                </a:lnTo>
                <a:lnTo>
                  <a:pt x="119" y="169"/>
                </a:lnTo>
                <a:lnTo>
                  <a:pt x="130" y="168"/>
                </a:lnTo>
                <a:lnTo>
                  <a:pt x="148" y="163"/>
                </a:lnTo>
                <a:lnTo>
                  <a:pt x="165" y="155"/>
                </a:lnTo>
                <a:lnTo>
                  <a:pt x="180" y="146"/>
                </a:lnTo>
                <a:lnTo>
                  <a:pt x="185" y="141"/>
                </a:lnTo>
                <a:lnTo>
                  <a:pt x="192" y="135"/>
                </a:lnTo>
                <a:lnTo>
                  <a:pt x="196" y="128"/>
                </a:lnTo>
                <a:lnTo>
                  <a:pt x="200" y="122"/>
                </a:lnTo>
                <a:lnTo>
                  <a:pt x="204" y="114"/>
                </a:lnTo>
                <a:lnTo>
                  <a:pt x="207" y="107"/>
                </a:lnTo>
                <a:lnTo>
                  <a:pt x="208" y="99"/>
                </a:lnTo>
                <a:lnTo>
                  <a:pt x="208" y="91"/>
                </a:lnTo>
                <a:lnTo>
                  <a:pt x="208" y="91"/>
                </a:lnTo>
                <a:lnTo>
                  <a:pt x="208" y="82"/>
                </a:lnTo>
                <a:lnTo>
                  <a:pt x="207" y="74"/>
                </a:lnTo>
                <a:lnTo>
                  <a:pt x="204" y="66"/>
                </a:lnTo>
                <a:lnTo>
                  <a:pt x="200" y="59"/>
                </a:lnTo>
                <a:lnTo>
                  <a:pt x="196" y="53"/>
                </a:lnTo>
                <a:lnTo>
                  <a:pt x="192" y="46"/>
                </a:lnTo>
                <a:lnTo>
                  <a:pt x="185" y="41"/>
                </a:lnTo>
                <a:lnTo>
                  <a:pt x="180" y="34"/>
                </a:lnTo>
                <a:lnTo>
                  <a:pt x="165" y="24"/>
                </a:lnTo>
                <a:lnTo>
                  <a:pt x="148" y="18"/>
                </a:lnTo>
                <a:lnTo>
                  <a:pt x="130" y="12"/>
                </a:lnTo>
                <a:lnTo>
                  <a:pt x="119" y="12"/>
                </a:lnTo>
                <a:lnTo>
                  <a:pt x="110" y="11"/>
                </a:lnTo>
                <a:lnTo>
                  <a:pt x="110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232" name="组合 231"/>
          <p:cNvGrpSpPr/>
          <p:nvPr/>
        </p:nvGrpSpPr>
        <p:grpSpPr>
          <a:xfrm>
            <a:off x="9317770" y="1688344"/>
            <a:ext cx="375258" cy="336180"/>
            <a:chOff x="9317770" y="1688344"/>
            <a:chExt cx="375258" cy="336180"/>
          </a:xfrm>
        </p:grpSpPr>
        <p:sp>
          <p:nvSpPr>
            <p:cNvPr id="28" name="Freeform 209"/>
            <p:cNvSpPr>
              <a:spLocks noEditPoints="1"/>
            </p:cNvSpPr>
            <p:nvPr/>
          </p:nvSpPr>
          <p:spPr bwMode="auto">
            <a:xfrm>
              <a:off x="9505399" y="1833087"/>
              <a:ext cx="187629" cy="191437"/>
            </a:xfrm>
            <a:custGeom>
              <a:avLst/>
              <a:gdLst/>
              <a:ahLst/>
              <a:cxnLst>
                <a:cxn ang="0">
                  <a:pos x="112" y="123"/>
                </a:cxn>
                <a:cxn ang="0">
                  <a:pos x="93" y="119"/>
                </a:cxn>
                <a:cxn ang="0">
                  <a:pos x="77" y="108"/>
                </a:cxn>
                <a:cxn ang="0">
                  <a:pos x="69" y="109"/>
                </a:cxn>
                <a:cxn ang="0">
                  <a:pos x="61" y="109"/>
                </a:cxn>
                <a:cxn ang="0">
                  <a:pos x="36" y="105"/>
                </a:cxn>
                <a:cxn ang="0">
                  <a:pos x="17" y="93"/>
                </a:cxn>
                <a:cxn ang="0">
                  <a:pos x="4" y="76"/>
                </a:cxn>
                <a:cxn ang="0">
                  <a:pos x="0" y="55"/>
                </a:cxn>
                <a:cxn ang="0">
                  <a:pos x="1" y="43"/>
                </a:cxn>
                <a:cxn ang="0">
                  <a:pos x="9" y="24"/>
                </a:cxn>
                <a:cxn ang="0">
                  <a:pos x="27" y="10"/>
                </a:cxn>
                <a:cxn ang="0">
                  <a:pos x="49" y="1"/>
                </a:cxn>
                <a:cxn ang="0">
                  <a:pos x="61" y="0"/>
                </a:cxn>
                <a:cxn ang="0">
                  <a:pos x="85" y="4"/>
                </a:cxn>
                <a:cxn ang="0">
                  <a:pos x="104" y="16"/>
                </a:cxn>
                <a:cxn ang="0">
                  <a:pos x="117" y="34"/>
                </a:cxn>
                <a:cxn ang="0">
                  <a:pos x="121" y="55"/>
                </a:cxn>
                <a:cxn ang="0">
                  <a:pos x="121" y="64"/>
                </a:cxn>
                <a:cxn ang="0">
                  <a:pos x="116" y="80"/>
                </a:cxn>
                <a:cxn ang="0">
                  <a:pos x="111" y="87"/>
                </a:cxn>
                <a:cxn ang="0">
                  <a:pos x="109" y="95"/>
                </a:cxn>
                <a:cxn ang="0">
                  <a:pos x="109" y="100"/>
                </a:cxn>
                <a:cxn ang="0">
                  <a:pos x="116" y="111"/>
                </a:cxn>
                <a:cxn ang="0">
                  <a:pos x="121" y="115"/>
                </a:cxn>
                <a:cxn ang="0">
                  <a:pos x="120" y="122"/>
                </a:cxn>
                <a:cxn ang="0">
                  <a:pos x="112" y="123"/>
                </a:cxn>
                <a:cxn ang="0">
                  <a:pos x="78" y="101"/>
                </a:cxn>
                <a:cxn ang="0">
                  <a:pos x="80" y="103"/>
                </a:cxn>
                <a:cxn ang="0">
                  <a:pos x="96" y="114"/>
                </a:cxn>
                <a:cxn ang="0">
                  <a:pos x="115" y="118"/>
                </a:cxn>
                <a:cxn ang="0">
                  <a:pos x="111" y="112"/>
                </a:cxn>
                <a:cxn ang="0">
                  <a:pos x="104" y="101"/>
                </a:cxn>
                <a:cxn ang="0">
                  <a:pos x="104" y="95"/>
                </a:cxn>
                <a:cxn ang="0">
                  <a:pos x="105" y="84"/>
                </a:cxn>
                <a:cxn ang="0">
                  <a:pos x="107" y="84"/>
                </a:cxn>
                <a:cxn ang="0">
                  <a:pos x="113" y="70"/>
                </a:cxn>
                <a:cxn ang="0">
                  <a:pos x="116" y="55"/>
                </a:cxn>
                <a:cxn ang="0">
                  <a:pos x="115" y="45"/>
                </a:cxn>
                <a:cxn ang="0">
                  <a:pos x="107" y="27"/>
                </a:cxn>
                <a:cxn ang="0">
                  <a:pos x="92" y="14"/>
                </a:cxn>
                <a:cxn ang="0">
                  <a:pos x="71" y="7"/>
                </a:cxn>
                <a:cxn ang="0">
                  <a:pos x="61" y="6"/>
                </a:cxn>
                <a:cxn ang="0">
                  <a:pos x="39" y="10"/>
                </a:cxn>
                <a:cxn ang="0">
                  <a:pos x="22" y="20"/>
                </a:cxn>
                <a:cxn ang="0">
                  <a:pos x="9" y="35"/>
                </a:cxn>
                <a:cxn ang="0">
                  <a:pos x="5" y="55"/>
                </a:cxn>
                <a:cxn ang="0">
                  <a:pos x="7" y="65"/>
                </a:cxn>
                <a:cxn ang="0">
                  <a:pos x="15" y="82"/>
                </a:cxn>
                <a:cxn ang="0">
                  <a:pos x="30" y="96"/>
                </a:cxn>
                <a:cxn ang="0">
                  <a:pos x="50" y="103"/>
                </a:cxn>
                <a:cxn ang="0">
                  <a:pos x="61" y="104"/>
                </a:cxn>
                <a:cxn ang="0">
                  <a:pos x="77" y="101"/>
                </a:cxn>
              </a:cxnLst>
              <a:rect l="0" t="0" r="r" b="b"/>
              <a:pathLst>
                <a:path w="121" h="123">
                  <a:moveTo>
                    <a:pt x="112" y="123"/>
                  </a:moveTo>
                  <a:lnTo>
                    <a:pt x="112" y="123"/>
                  </a:lnTo>
                  <a:lnTo>
                    <a:pt x="103" y="122"/>
                  </a:lnTo>
                  <a:lnTo>
                    <a:pt x="93" y="119"/>
                  </a:lnTo>
                  <a:lnTo>
                    <a:pt x="85" y="114"/>
                  </a:lnTo>
                  <a:lnTo>
                    <a:pt x="77" y="108"/>
                  </a:lnTo>
                  <a:lnTo>
                    <a:pt x="77" y="108"/>
                  </a:lnTo>
                  <a:lnTo>
                    <a:pt x="69" y="109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49" y="108"/>
                  </a:lnTo>
                  <a:lnTo>
                    <a:pt x="36" y="105"/>
                  </a:lnTo>
                  <a:lnTo>
                    <a:pt x="27" y="100"/>
                  </a:lnTo>
                  <a:lnTo>
                    <a:pt x="17" y="93"/>
                  </a:lnTo>
                  <a:lnTo>
                    <a:pt x="9" y="85"/>
                  </a:lnTo>
                  <a:lnTo>
                    <a:pt x="4" y="76"/>
                  </a:lnTo>
                  <a:lnTo>
                    <a:pt x="1" y="66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3"/>
                  </a:lnTo>
                  <a:lnTo>
                    <a:pt x="4" y="34"/>
                  </a:lnTo>
                  <a:lnTo>
                    <a:pt x="9" y="24"/>
                  </a:lnTo>
                  <a:lnTo>
                    <a:pt x="17" y="16"/>
                  </a:lnTo>
                  <a:lnTo>
                    <a:pt x="27" y="10"/>
                  </a:lnTo>
                  <a:lnTo>
                    <a:pt x="36" y="4"/>
                  </a:lnTo>
                  <a:lnTo>
                    <a:pt x="49" y="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73" y="1"/>
                  </a:lnTo>
                  <a:lnTo>
                    <a:pt x="85" y="4"/>
                  </a:lnTo>
                  <a:lnTo>
                    <a:pt x="94" y="10"/>
                  </a:lnTo>
                  <a:lnTo>
                    <a:pt x="104" y="16"/>
                  </a:lnTo>
                  <a:lnTo>
                    <a:pt x="112" y="24"/>
                  </a:lnTo>
                  <a:lnTo>
                    <a:pt x="117" y="34"/>
                  </a:lnTo>
                  <a:lnTo>
                    <a:pt x="120" y="43"/>
                  </a:lnTo>
                  <a:lnTo>
                    <a:pt x="121" y="55"/>
                  </a:lnTo>
                  <a:lnTo>
                    <a:pt x="121" y="55"/>
                  </a:lnTo>
                  <a:lnTo>
                    <a:pt x="121" y="64"/>
                  </a:lnTo>
                  <a:lnTo>
                    <a:pt x="119" y="72"/>
                  </a:lnTo>
                  <a:lnTo>
                    <a:pt x="116" y="80"/>
                  </a:lnTo>
                  <a:lnTo>
                    <a:pt x="111" y="87"/>
                  </a:lnTo>
                  <a:lnTo>
                    <a:pt x="111" y="87"/>
                  </a:lnTo>
                  <a:lnTo>
                    <a:pt x="109" y="91"/>
                  </a:lnTo>
                  <a:lnTo>
                    <a:pt x="109" y="95"/>
                  </a:lnTo>
                  <a:lnTo>
                    <a:pt x="109" y="95"/>
                  </a:lnTo>
                  <a:lnTo>
                    <a:pt x="109" y="100"/>
                  </a:lnTo>
                  <a:lnTo>
                    <a:pt x="112" y="105"/>
                  </a:lnTo>
                  <a:lnTo>
                    <a:pt x="116" y="111"/>
                  </a:lnTo>
                  <a:lnTo>
                    <a:pt x="120" y="114"/>
                  </a:lnTo>
                  <a:lnTo>
                    <a:pt x="121" y="115"/>
                  </a:lnTo>
                  <a:lnTo>
                    <a:pt x="121" y="122"/>
                  </a:lnTo>
                  <a:lnTo>
                    <a:pt x="120" y="122"/>
                  </a:lnTo>
                  <a:lnTo>
                    <a:pt x="120" y="122"/>
                  </a:lnTo>
                  <a:lnTo>
                    <a:pt x="112" y="123"/>
                  </a:lnTo>
                  <a:lnTo>
                    <a:pt x="112" y="123"/>
                  </a:lnTo>
                  <a:close/>
                  <a:moveTo>
                    <a:pt x="78" y="101"/>
                  </a:moveTo>
                  <a:lnTo>
                    <a:pt x="80" y="103"/>
                  </a:lnTo>
                  <a:lnTo>
                    <a:pt x="80" y="103"/>
                  </a:lnTo>
                  <a:lnTo>
                    <a:pt x="88" y="109"/>
                  </a:lnTo>
                  <a:lnTo>
                    <a:pt x="96" y="114"/>
                  </a:lnTo>
                  <a:lnTo>
                    <a:pt x="105" y="116"/>
                  </a:lnTo>
                  <a:lnTo>
                    <a:pt x="115" y="118"/>
                  </a:lnTo>
                  <a:lnTo>
                    <a:pt x="115" y="118"/>
                  </a:lnTo>
                  <a:lnTo>
                    <a:pt x="111" y="112"/>
                  </a:lnTo>
                  <a:lnTo>
                    <a:pt x="107" y="108"/>
                  </a:lnTo>
                  <a:lnTo>
                    <a:pt x="104" y="101"/>
                  </a:lnTo>
                  <a:lnTo>
                    <a:pt x="104" y="95"/>
                  </a:lnTo>
                  <a:lnTo>
                    <a:pt x="104" y="95"/>
                  </a:lnTo>
                  <a:lnTo>
                    <a:pt x="104" y="89"/>
                  </a:lnTo>
                  <a:lnTo>
                    <a:pt x="105" y="84"/>
                  </a:lnTo>
                  <a:lnTo>
                    <a:pt x="107" y="84"/>
                  </a:lnTo>
                  <a:lnTo>
                    <a:pt x="107" y="84"/>
                  </a:lnTo>
                  <a:lnTo>
                    <a:pt x="111" y="77"/>
                  </a:lnTo>
                  <a:lnTo>
                    <a:pt x="113" y="70"/>
                  </a:lnTo>
                  <a:lnTo>
                    <a:pt x="116" y="62"/>
                  </a:lnTo>
                  <a:lnTo>
                    <a:pt x="116" y="55"/>
                  </a:lnTo>
                  <a:lnTo>
                    <a:pt x="116" y="55"/>
                  </a:lnTo>
                  <a:lnTo>
                    <a:pt x="115" y="45"/>
                  </a:lnTo>
                  <a:lnTo>
                    <a:pt x="112" y="35"/>
                  </a:lnTo>
                  <a:lnTo>
                    <a:pt x="107" y="27"/>
                  </a:lnTo>
                  <a:lnTo>
                    <a:pt x="100" y="20"/>
                  </a:lnTo>
                  <a:lnTo>
                    <a:pt x="92" y="14"/>
                  </a:lnTo>
                  <a:lnTo>
                    <a:pt x="82" y="10"/>
                  </a:lnTo>
                  <a:lnTo>
                    <a:pt x="71" y="7"/>
                  </a:lnTo>
                  <a:lnTo>
                    <a:pt x="61" y="6"/>
                  </a:lnTo>
                  <a:lnTo>
                    <a:pt x="61" y="6"/>
                  </a:lnTo>
                  <a:lnTo>
                    <a:pt x="50" y="7"/>
                  </a:lnTo>
                  <a:lnTo>
                    <a:pt x="39" y="10"/>
                  </a:lnTo>
                  <a:lnTo>
                    <a:pt x="30" y="14"/>
                  </a:lnTo>
                  <a:lnTo>
                    <a:pt x="22" y="20"/>
                  </a:lnTo>
                  <a:lnTo>
                    <a:pt x="15" y="27"/>
                  </a:lnTo>
                  <a:lnTo>
                    <a:pt x="9" y="35"/>
                  </a:lnTo>
                  <a:lnTo>
                    <a:pt x="7" y="45"/>
                  </a:lnTo>
                  <a:lnTo>
                    <a:pt x="5" y="55"/>
                  </a:lnTo>
                  <a:lnTo>
                    <a:pt x="5" y="55"/>
                  </a:lnTo>
                  <a:lnTo>
                    <a:pt x="7" y="65"/>
                  </a:lnTo>
                  <a:lnTo>
                    <a:pt x="9" y="74"/>
                  </a:lnTo>
                  <a:lnTo>
                    <a:pt x="15" y="82"/>
                  </a:lnTo>
                  <a:lnTo>
                    <a:pt x="22" y="89"/>
                  </a:lnTo>
                  <a:lnTo>
                    <a:pt x="30" y="96"/>
                  </a:lnTo>
                  <a:lnTo>
                    <a:pt x="39" y="100"/>
                  </a:lnTo>
                  <a:lnTo>
                    <a:pt x="50" y="103"/>
                  </a:lnTo>
                  <a:lnTo>
                    <a:pt x="61" y="104"/>
                  </a:lnTo>
                  <a:lnTo>
                    <a:pt x="61" y="104"/>
                  </a:lnTo>
                  <a:lnTo>
                    <a:pt x="69" y="104"/>
                  </a:lnTo>
                  <a:lnTo>
                    <a:pt x="77" y="101"/>
                  </a:lnTo>
                  <a:lnTo>
                    <a:pt x="78" y="10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29" name="Freeform 210"/>
            <p:cNvSpPr>
              <a:spLocks noEditPoints="1"/>
            </p:cNvSpPr>
            <p:nvPr/>
          </p:nvSpPr>
          <p:spPr bwMode="auto">
            <a:xfrm>
              <a:off x="9317770" y="1688344"/>
              <a:ext cx="337733" cy="322173"/>
            </a:xfrm>
            <a:custGeom>
              <a:avLst/>
              <a:gdLst/>
              <a:ahLst/>
              <a:cxnLst>
                <a:cxn ang="0">
                  <a:pos x="16" y="189"/>
                </a:cxn>
                <a:cxn ang="0">
                  <a:pos x="31" y="178"/>
                </a:cxn>
                <a:cxn ang="0">
                  <a:pos x="39" y="161"/>
                </a:cxn>
                <a:cxn ang="0">
                  <a:pos x="39" y="158"/>
                </a:cxn>
                <a:cxn ang="0">
                  <a:pos x="16" y="136"/>
                </a:cxn>
                <a:cxn ang="0">
                  <a:pos x="2" y="109"/>
                </a:cxn>
                <a:cxn ang="0">
                  <a:pos x="0" y="89"/>
                </a:cxn>
                <a:cxn ang="0">
                  <a:pos x="5" y="62"/>
                </a:cxn>
                <a:cxn ang="0">
                  <a:pos x="19" y="39"/>
                </a:cxn>
                <a:cxn ang="0">
                  <a:pos x="40" y="20"/>
                </a:cxn>
                <a:cxn ang="0">
                  <a:pos x="67" y="7"/>
                </a:cxn>
                <a:cxn ang="0">
                  <a:pos x="98" y="0"/>
                </a:cxn>
                <a:cxn ang="0">
                  <a:pos x="120" y="0"/>
                </a:cxn>
                <a:cxn ang="0">
                  <a:pos x="151" y="7"/>
                </a:cxn>
                <a:cxn ang="0">
                  <a:pos x="178" y="19"/>
                </a:cxn>
                <a:cxn ang="0">
                  <a:pos x="200" y="38"/>
                </a:cxn>
                <a:cxn ang="0">
                  <a:pos x="213" y="61"/>
                </a:cxn>
                <a:cxn ang="0">
                  <a:pos x="218" y="88"/>
                </a:cxn>
                <a:cxn ang="0">
                  <a:pos x="210" y="92"/>
                </a:cxn>
                <a:cxn ang="0">
                  <a:pos x="189" y="86"/>
                </a:cxn>
                <a:cxn ang="0">
                  <a:pos x="167" y="86"/>
                </a:cxn>
                <a:cxn ang="0">
                  <a:pos x="132" y="104"/>
                </a:cxn>
                <a:cxn ang="0">
                  <a:pos x="117" y="124"/>
                </a:cxn>
                <a:cxn ang="0">
                  <a:pos x="112" y="148"/>
                </a:cxn>
                <a:cxn ang="0">
                  <a:pos x="121" y="180"/>
                </a:cxn>
                <a:cxn ang="0">
                  <a:pos x="94" y="178"/>
                </a:cxn>
                <a:cxn ang="0">
                  <a:pos x="77" y="192"/>
                </a:cxn>
                <a:cxn ang="0">
                  <a:pos x="47" y="202"/>
                </a:cxn>
                <a:cxn ang="0">
                  <a:pos x="13" y="205"/>
                </a:cxn>
                <a:cxn ang="0">
                  <a:pos x="100" y="11"/>
                </a:cxn>
                <a:cxn ang="0">
                  <a:pos x="54" y="24"/>
                </a:cxn>
                <a:cxn ang="0">
                  <a:pos x="28" y="44"/>
                </a:cxn>
                <a:cxn ang="0">
                  <a:pos x="15" y="66"/>
                </a:cxn>
                <a:cxn ang="0">
                  <a:pos x="11" y="89"/>
                </a:cxn>
                <a:cxn ang="0">
                  <a:pos x="13" y="107"/>
                </a:cxn>
                <a:cxn ang="0">
                  <a:pos x="25" y="131"/>
                </a:cxn>
                <a:cxn ang="0">
                  <a:pos x="47" y="151"/>
                </a:cxn>
                <a:cxn ang="0">
                  <a:pos x="50" y="154"/>
                </a:cxn>
                <a:cxn ang="0">
                  <a:pos x="50" y="166"/>
                </a:cxn>
                <a:cxn ang="0">
                  <a:pos x="38" y="188"/>
                </a:cxn>
                <a:cxn ang="0">
                  <a:pos x="46" y="192"/>
                </a:cxn>
                <a:cxn ang="0">
                  <a:pos x="75" y="181"/>
                </a:cxn>
                <a:cxn ang="0">
                  <a:pos x="92" y="167"/>
                </a:cxn>
                <a:cxn ang="0">
                  <a:pos x="105" y="169"/>
                </a:cxn>
                <a:cxn ang="0">
                  <a:pos x="101" y="148"/>
                </a:cxn>
                <a:cxn ang="0">
                  <a:pos x="108" y="119"/>
                </a:cxn>
                <a:cxn ang="0">
                  <a:pos x="125" y="96"/>
                </a:cxn>
                <a:cxn ang="0">
                  <a:pos x="166" y="77"/>
                </a:cxn>
                <a:cxn ang="0">
                  <a:pos x="194" y="76"/>
                </a:cxn>
                <a:cxn ang="0">
                  <a:pos x="205" y="71"/>
                </a:cxn>
                <a:cxn ang="0">
                  <a:pos x="186" y="40"/>
                </a:cxn>
                <a:cxn ang="0">
                  <a:pos x="144" y="16"/>
                </a:cxn>
                <a:cxn ang="0">
                  <a:pos x="109" y="11"/>
                </a:cxn>
              </a:cxnLst>
              <a:rect l="0" t="0" r="r" b="b"/>
              <a:pathLst>
                <a:path w="218" h="205">
                  <a:moveTo>
                    <a:pt x="13" y="205"/>
                  </a:moveTo>
                  <a:lnTo>
                    <a:pt x="13" y="190"/>
                  </a:lnTo>
                  <a:lnTo>
                    <a:pt x="16" y="189"/>
                  </a:lnTo>
                  <a:lnTo>
                    <a:pt x="16" y="189"/>
                  </a:lnTo>
                  <a:lnTo>
                    <a:pt x="24" y="185"/>
                  </a:lnTo>
                  <a:lnTo>
                    <a:pt x="31" y="178"/>
                  </a:lnTo>
                  <a:lnTo>
                    <a:pt x="36" y="170"/>
                  </a:lnTo>
                  <a:lnTo>
                    <a:pt x="38" y="166"/>
                  </a:lnTo>
                  <a:lnTo>
                    <a:pt x="39" y="161"/>
                  </a:lnTo>
                  <a:lnTo>
                    <a:pt x="39" y="161"/>
                  </a:lnTo>
                  <a:lnTo>
                    <a:pt x="39" y="158"/>
                  </a:lnTo>
                  <a:lnTo>
                    <a:pt x="39" y="158"/>
                  </a:lnTo>
                  <a:lnTo>
                    <a:pt x="29" y="151"/>
                  </a:lnTo>
                  <a:lnTo>
                    <a:pt x="23" y="144"/>
                  </a:lnTo>
                  <a:lnTo>
                    <a:pt x="16" y="136"/>
                  </a:lnTo>
                  <a:lnTo>
                    <a:pt x="11" y="127"/>
                  </a:lnTo>
                  <a:lnTo>
                    <a:pt x="5" y="119"/>
                  </a:lnTo>
                  <a:lnTo>
                    <a:pt x="2" y="109"/>
                  </a:lnTo>
                  <a:lnTo>
                    <a:pt x="1" y="100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0"/>
                  </a:lnTo>
                  <a:lnTo>
                    <a:pt x="2" y="71"/>
                  </a:lnTo>
                  <a:lnTo>
                    <a:pt x="5" y="62"/>
                  </a:lnTo>
                  <a:lnTo>
                    <a:pt x="8" y="54"/>
                  </a:lnTo>
                  <a:lnTo>
                    <a:pt x="13" y="47"/>
                  </a:lnTo>
                  <a:lnTo>
                    <a:pt x="19" y="39"/>
                  </a:lnTo>
                  <a:lnTo>
                    <a:pt x="25" y="32"/>
                  </a:lnTo>
                  <a:lnTo>
                    <a:pt x="32" y="26"/>
                  </a:lnTo>
                  <a:lnTo>
                    <a:pt x="40" y="20"/>
                  </a:lnTo>
                  <a:lnTo>
                    <a:pt x="48" y="15"/>
                  </a:lnTo>
                  <a:lnTo>
                    <a:pt x="56" y="11"/>
                  </a:lnTo>
                  <a:lnTo>
                    <a:pt x="67" y="7"/>
                  </a:lnTo>
                  <a:lnTo>
                    <a:pt x="77" y="4"/>
                  </a:lnTo>
                  <a:lnTo>
                    <a:pt x="87" y="1"/>
                  </a:lnTo>
                  <a:lnTo>
                    <a:pt x="98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20" y="0"/>
                  </a:lnTo>
                  <a:lnTo>
                    <a:pt x="131" y="1"/>
                  </a:lnTo>
                  <a:lnTo>
                    <a:pt x="142" y="4"/>
                  </a:lnTo>
                  <a:lnTo>
                    <a:pt x="151" y="7"/>
                  </a:lnTo>
                  <a:lnTo>
                    <a:pt x="160" y="9"/>
                  </a:lnTo>
                  <a:lnTo>
                    <a:pt x="170" y="15"/>
                  </a:lnTo>
                  <a:lnTo>
                    <a:pt x="178" y="19"/>
                  </a:lnTo>
                  <a:lnTo>
                    <a:pt x="186" y="24"/>
                  </a:lnTo>
                  <a:lnTo>
                    <a:pt x="193" y="31"/>
                  </a:lnTo>
                  <a:lnTo>
                    <a:pt x="200" y="38"/>
                  </a:lnTo>
                  <a:lnTo>
                    <a:pt x="205" y="44"/>
                  </a:lnTo>
                  <a:lnTo>
                    <a:pt x="209" y="53"/>
                  </a:lnTo>
                  <a:lnTo>
                    <a:pt x="213" y="61"/>
                  </a:lnTo>
                  <a:lnTo>
                    <a:pt x="216" y="69"/>
                  </a:lnTo>
                  <a:lnTo>
                    <a:pt x="217" y="78"/>
                  </a:lnTo>
                  <a:lnTo>
                    <a:pt x="218" y="88"/>
                  </a:lnTo>
                  <a:lnTo>
                    <a:pt x="218" y="96"/>
                  </a:lnTo>
                  <a:lnTo>
                    <a:pt x="210" y="92"/>
                  </a:lnTo>
                  <a:lnTo>
                    <a:pt x="210" y="92"/>
                  </a:lnTo>
                  <a:lnTo>
                    <a:pt x="204" y="89"/>
                  </a:lnTo>
                  <a:lnTo>
                    <a:pt x="197" y="88"/>
                  </a:lnTo>
                  <a:lnTo>
                    <a:pt x="189" y="86"/>
                  </a:lnTo>
                  <a:lnTo>
                    <a:pt x="181" y="86"/>
                  </a:lnTo>
                  <a:lnTo>
                    <a:pt x="181" y="86"/>
                  </a:lnTo>
                  <a:lnTo>
                    <a:pt x="167" y="86"/>
                  </a:lnTo>
                  <a:lnTo>
                    <a:pt x="155" y="90"/>
                  </a:lnTo>
                  <a:lnTo>
                    <a:pt x="143" y="96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24" y="113"/>
                  </a:lnTo>
                  <a:lnTo>
                    <a:pt x="117" y="124"/>
                  </a:lnTo>
                  <a:lnTo>
                    <a:pt x="113" y="135"/>
                  </a:lnTo>
                  <a:lnTo>
                    <a:pt x="112" y="148"/>
                  </a:lnTo>
                  <a:lnTo>
                    <a:pt x="112" y="148"/>
                  </a:lnTo>
                  <a:lnTo>
                    <a:pt x="113" y="161"/>
                  </a:lnTo>
                  <a:lnTo>
                    <a:pt x="117" y="171"/>
                  </a:lnTo>
                  <a:lnTo>
                    <a:pt x="121" y="180"/>
                  </a:lnTo>
                  <a:lnTo>
                    <a:pt x="113" y="180"/>
                  </a:lnTo>
                  <a:lnTo>
                    <a:pt x="113" y="180"/>
                  </a:lnTo>
                  <a:lnTo>
                    <a:pt x="94" y="178"/>
                  </a:lnTo>
                  <a:lnTo>
                    <a:pt x="94" y="178"/>
                  </a:lnTo>
                  <a:lnTo>
                    <a:pt x="86" y="186"/>
                  </a:lnTo>
                  <a:lnTo>
                    <a:pt x="77" y="192"/>
                  </a:lnTo>
                  <a:lnTo>
                    <a:pt x="67" y="197"/>
                  </a:lnTo>
                  <a:lnTo>
                    <a:pt x="56" y="200"/>
                  </a:lnTo>
                  <a:lnTo>
                    <a:pt x="47" y="202"/>
                  </a:lnTo>
                  <a:lnTo>
                    <a:pt x="38" y="204"/>
                  </a:lnTo>
                  <a:lnTo>
                    <a:pt x="19" y="205"/>
                  </a:lnTo>
                  <a:lnTo>
                    <a:pt x="13" y="205"/>
                  </a:lnTo>
                  <a:close/>
                  <a:moveTo>
                    <a:pt x="109" y="11"/>
                  </a:moveTo>
                  <a:lnTo>
                    <a:pt x="109" y="11"/>
                  </a:lnTo>
                  <a:lnTo>
                    <a:pt x="100" y="11"/>
                  </a:lnTo>
                  <a:lnTo>
                    <a:pt x="89" y="12"/>
                  </a:lnTo>
                  <a:lnTo>
                    <a:pt x="71" y="16"/>
                  </a:lnTo>
                  <a:lnTo>
                    <a:pt x="54" y="24"/>
                  </a:lnTo>
                  <a:lnTo>
                    <a:pt x="39" y="34"/>
                  </a:lnTo>
                  <a:lnTo>
                    <a:pt x="33" y="39"/>
                  </a:lnTo>
                  <a:lnTo>
                    <a:pt x="28" y="44"/>
                  </a:lnTo>
                  <a:lnTo>
                    <a:pt x="23" y="51"/>
                  </a:lnTo>
                  <a:lnTo>
                    <a:pt x="19" y="58"/>
                  </a:lnTo>
                  <a:lnTo>
                    <a:pt x="15" y="66"/>
                  </a:lnTo>
                  <a:lnTo>
                    <a:pt x="13" y="73"/>
                  </a:lnTo>
                  <a:lnTo>
                    <a:pt x="11" y="81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11" y="99"/>
                  </a:lnTo>
                  <a:lnTo>
                    <a:pt x="13" y="107"/>
                  </a:lnTo>
                  <a:lnTo>
                    <a:pt x="16" y="115"/>
                  </a:lnTo>
                  <a:lnTo>
                    <a:pt x="20" y="123"/>
                  </a:lnTo>
                  <a:lnTo>
                    <a:pt x="25" y="131"/>
                  </a:lnTo>
                  <a:lnTo>
                    <a:pt x="31" y="138"/>
                  </a:lnTo>
                  <a:lnTo>
                    <a:pt x="39" y="144"/>
                  </a:lnTo>
                  <a:lnTo>
                    <a:pt x="47" y="151"/>
                  </a:lnTo>
                  <a:lnTo>
                    <a:pt x="48" y="151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0" y="161"/>
                  </a:lnTo>
                  <a:lnTo>
                    <a:pt x="50" y="161"/>
                  </a:lnTo>
                  <a:lnTo>
                    <a:pt x="50" y="166"/>
                  </a:lnTo>
                  <a:lnTo>
                    <a:pt x="48" y="171"/>
                  </a:lnTo>
                  <a:lnTo>
                    <a:pt x="43" y="180"/>
                  </a:lnTo>
                  <a:lnTo>
                    <a:pt x="38" y="188"/>
                  </a:lnTo>
                  <a:lnTo>
                    <a:pt x="29" y="194"/>
                  </a:lnTo>
                  <a:lnTo>
                    <a:pt x="29" y="194"/>
                  </a:lnTo>
                  <a:lnTo>
                    <a:pt x="46" y="192"/>
                  </a:lnTo>
                  <a:lnTo>
                    <a:pt x="60" y="188"/>
                  </a:lnTo>
                  <a:lnTo>
                    <a:pt x="67" y="185"/>
                  </a:lnTo>
                  <a:lnTo>
                    <a:pt x="75" y="181"/>
                  </a:lnTo>
                  <a:lnTo>
                    <a:pt x="82" y="175"/>
                  </a:lnTo>
                  <a:lnTo>
                    <a:pt x="89" y="169"/>
                  </a:lnTo>
                  <a:lnTo>
                    <a:pt x="92" y="167"/>
                  </a:lnTo>
                  <a:lnTo>
                    <a:pt x="94" y="167"/>
                  </a:lnTo>
                  <a:lnTo>
                    <a:pt x="94" y="167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2" y="158"/>
                  </a:lnTo>
                  <a:lnTo>
                    <a:pt x="101" y="148"/>
                  </a:lnTo>
                  <a:lnTo>
                    <a:pt x="101" y="148"/>
                  </a:lnTo>
                  <a:lnTo>
                    <a:pt x="102" y="134"/>
                  </a:lnTo>
                  <a:lnTo>
                    <a:pt x="108" y="119"/>
                  </a:lnTo>
                  <a:lnTo>
                    <a:pt x="114" y="107"/>
                  </a:lnTo>
                  <a:lnTo>
                    <a:pt x="125" y="96"/>
                  </a:lnTo>
                  <a:lnTo>
                    <a:pt x="125" y="96"/>
                  </a:lnTo>
                  <a:lnTo>
                    <a:pt x="137" y="86"/>
                  </a:lnTo>
                  <a:lnTo>
                    <a:pt x="151" y="81"/>
                  </a:lnTo>
                  <a:lnTo>
                    <a:pt x="166" y="77"/>
                  </a:lnTo>
                  <a:lnTo>
                    <a:pt x="181" y="76"/>
                  </a:lnTo>
                  <a:lnTo>
                    <a:pt x="181" y="76"/>
                  </a:lnTo>
                  <a:lnTo>
                    <a:pt x="194" y="76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05" y="71"/>
                  </a:lnTo>
                  <a:lnTo>
                    <a:pt x="202" y="65"/>
                  </a:lnTo>
                  <a:lnTo>
                    <a:pt x="196" y="53"/>
                  </a:lnTo>
                  <a:lnTo>
                    <a:pt x="186" y="40"/>
                  </a:lnTo>
                  <a:lnTo>
                    <a:pt x="174" y="30"/>
                  </a:lnTo>
                  <a:lnTo>
                    <a:pt x="160" y="22"/>
                  </a:lnTo>
                  <a:lnTo>
                    <a:pt x="144" y="16"/>
                  </a:lnTo>
                  <a:lnTo>
                    <a:pt x="127" y="12"/>
                  </a:lnTo>
                  <a:lnTo>
                    <a:pt x="109" y="11"/>
                  </a:lnTo>
                  <a:lnTo>
                    <a:pt x="109" y="1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30" name="Freeform 211"/>
          <p:cNvSpPr>
            <a:spLocks noEditPoints="1"/>
          </p:cNvSpPr>
          <p:nvPr/>
        </p:nvSpPr>
        <p:spPr bwMode="auto">
          <a:xfrm>
            <a:off x="10124578" y="1688344"/>
            <a:ext cx="323661" cy="303496"/>
          </a:xfrm>
          <a:custGeom>
            <a:avLst/>
            <a:gdLst/>
            <a:ahLst/>
            <a:cxnLst>
              <a:cxn ang="0">
                <a:pos x="16" y="177"/>
              </a:cxn>
              <a:cxn ang="0">
                <a:pos x="31" y="165"/>
              </a:cxn>
              <a:cxn ang="0">
                <a:pos x="37" y="151"/>
              </a:cxn>
              <a:cxn ang="0">
                <a:pos x="29" y="142"/>
              </a:cxn>
              <a:cxn ang="0">
                <a:pos x="10" y="119"/>
              </a:cxn>
              <a:cxn ang="0">
                <a:pos x="2" y="93"/>
              </a:cxn>
              <a:cxn ang="0">
                <a:pos x="0" y="76"/>
              </a:cxn>
              <a:cxn ang="0">
                <a:pos x="8" y="51"/>
              </a:cxn>
              <a:cxn ang="0">
                <a:pos x="23" y="30"/>
              </a:cxn>
              <a:cxn ang="0">
                <a:pos x="46" y="13"/>
              </a:cxn>
              <a:cxn ang="0">
                <a:pos x="73" y="3"/>
              </a:cxn>
              <a:cxn ang="0">
                <a:pos x="103" y="0"/>
              </a:cxn>
              <a:cxn ang="0">
                <a:pos x="124" y="1"/>
              </a:cxn>
              <a:cxn ang="0">
                <a:pos x="153" y="9"/>
              </a:cxn>
              <a:cxn ang="0">
                <a:pos x="176" y="24"/>
              </a:cxn>
              <a:cxn ang="0">
                <a:pos x="193" y="43"/>
              </a:cxn>
              <a:cxn ang="0">
                <a:pos x="204" y="67"/>
              </a:cxn>
              <a:cxn ang="0">
                <a:pos x="205" y="84"/>
              </a:cxn>
              <a:cxn ang="0">
                <a:pos x="201" y="109"/>
              </a:cxn>
              <a:cxn ang="0">
                <a:pos x="188" y="131"/>
              </a:cxn>
              <a:cxn ang="0">
                <a:pos x="169" y="148"/>
              </a:cxn>
              <a:cxn ang="0">
                <a:pos x="143" y="162"/>
              </a:cxn>
              <a:cxn ang="0">
                <a:pos x="114" y="167"/>
              </a:cxn>
              <a:cxn ang="0">
                <a:pos x="89" y="167"/>
              </a:cxn>
              <a:cxn ang="0">
                <a:pos x="73" y="180"/>
              </a:cxn>
              <a:cxn ang="0">
                <a:pos x="46" y="189"/>
              </a:cxn>
              <a:cxn ang="0">
                <a:pos x="14" y="193"/>
              </a:cxn>
              <a:cxn ang="0">
                <a:pos x="85" y="12"/>
              </a:cxn>
              <a:cxn ang="0">
                <a:pos x="38" y="32"/>
              </a:cxn>
              <a:cxn ang="0">
                <a:pos x="18" y="55"/>
              </a:cxn>
              <a:cxn ang="0">
                <a:pos x="11" y="77"/>
              </a:cxn>
              <a:cxn ang="0">
                <a:pos x="11" y="92"/>
              </a:cxn>
              <a:cxn ang="0">
                <a:pos x="20" y="115"/>
              </a:cxn>
              <a:cxn ang="0">
                <a:pos x="37" y="135"/>
              </a:cxn>
              <a:cxn ang="0">
                <a:pos x="47" y="144"/>
              </a:cxn>
              <a:cxn ang="0">
                <a:pos x="47" y="151"/>
              </a:cxn>
              <a:cxn ang="0">
                <a:pos x="38" y="174"/>
              </a:cxn>
              <a:cxn ang="0">
                <a:pos x="45" y="180"/>
              </a:cxn>
              <a:cxn ang="0">
                <a:pos x="79" y="163"/>
              </a:cxn>
              <a:cxn ang="0">
                <a:pos x="88" y="157"/>
              </a:cxn>
              <a:cxn ang="0">
                <a:pos x="103" y="158"/>
              </a:cxn>
              <a:cxn ang="0">
                <a:pos x="154" y="144"/>
              </a:cxn>
              <a:cxn ang="0">
                <a:pos x="184" y="119"/>
              </a:cxn>
              <a:cxn ang="0">
                <a:pos x="193" y="99"/>
              </a:cxn>
              <a:cxn ang="0">
                <a:pos x="195" y="84"/>
              </a:cxn>
              <a:cxn ang="0">
                <a:pos x="191" y="62"/>
              </a:cxn>
              <a:cxn ang="0">
                <a:pos x="180" y="43"/>
              </a:cxn>
              <a:cxn ang="0">
                <a:pos x="139" y="16"/>
              </a:cxn>
              <a:cxn ang="0">
                <a:pos x="103" y="11"/>
              </a:cxn>
            </a:cxnLst>
            <a:rect l="0" t="0" r="r" b="b"/>
            <a:pathLst>
              <a:path w="205" h="193">
                <a:moveTo>
                  <a:pt x="14" y="193"/>
                </a:moveTo>
                <a:lnTo>
                  <a:pt x="14" y="178"/>
                </a:lnTo>
                <a:lnTo>
                  <a:pt x="16" y="177"/>
                </a:lnTo>
                <a:lnTo>
                  <a:pt x="16" y="177"/>
                </a:lnTo>
                <a:lnTo>
                  <a:pt x="25" y="171"/>
                </a:lnTo>
                <a:lnTo>
                  <a:pt x="31" y="165"/>
                </a:lnTo>
                <a:lnTo>
                  <a:pt x="35" y="158"/>
                </a:lnTo>
                <a:lnTo>
                  <a:pt x="37" y="151"/>
                </a:lnTo>
                <a:lnTo>
                  <a:pt x="37" y="151"/>
                </a:lnTo>
                <a:lnTo>
                  <a:pt x="37" y="148"/>
                </a:lnTo>
                <a:lnTo>
                  <a:pt x="37" y="148"/>
                </a:lnTo>
                <a:lnTo>
                  <a:pt x="29" y="142"/>
                </a:lnTo>
                <a:lnTo>
                  <a:pt x="22" y="135"/>
                </a:lnTo>
                <a:lnTo>
                  <a:pt x="15" y="127"/>
                </a:lnTo>
                <a:lnTo>
                  <a:pt x="10" y="119"/>
                </a:lnTo>
                <a:lnTo>
                  <a:pt x="6" y="111"/>
                </a:lnTo>
                <a:lnTo>
                  <a:pt x="3" y="103"/>
                </a:lnTo>
                <a:lnTo>
                  <a:pt x="2" y="93"/>
                </a:lnTo>
                <a:lnTo>
                  <a:pt x="0" y="84"/>
                </a:lnTo>
                <a:lnTo>
                  <a:pt x="0" y="84"/>
                </a:lnTo>
                <a:lnTo>
                  <a:pt x="0" y="76"/>
                </a:lnTo>
                <a:lnTo>
                  <a:pt x="3" y="67"/>
                </a:lnTo>
                <a:lnTo>
                  <a:pt x="4" y="59"/>
                </a:lnTo>
                <a:lnTo>
                  <a:pt x="8" y="51"/>
                </a:lnTo>
                <a:lnTo>
                  <a:pt x="12" y="43"/>
                </a:lnTo>
                <a:lnTo>
                  <a:pt x="18" y="36"/>
                </a:lnTo>
                <a:lnTo>
                  <a:pt x="23" y="30"/>
                </a:lnTo>
                <a:lnTo>
                  <a:pt x="30" y="24"/>
                </a:lnTo>
                <a:lnTo>
                  <a:pt x="38" y="19"/>
                </a:lnTo>
                <a:lnTo>
                  <a:pt x="46" y="13"/>
                </a:lnTo>
                <a:lnTo>
                  <a:pt x="54" y="9"/>
                </a:lnTo>
                <a:lnTo>
                  <a:pt x="64" y="7"/>
                </a:lnTo>
                <a:lnTo>
                  <a:pt x="73" y="3"/>
                </a:lnTo>
                <a:lnTo>
                  <a:pt x="83" y="1"/>
                </a:lnTo>
                <a:lnTo>
                  <a:pt x="92" y="0"/>
                </a:lnTo>
                <a:lnTo>
                  <a:pt x="103" y="0"/>
                </a:lnTo>
                <a:lnTo>
                  <a:pt x="103" y="0"/>
                </a:lnTo>
                <a:lnTo>
                  <a:pt x="114" y="0"/>
                </a:lnTo>
                <a:lnTo>
                  <a:pt x="124" y="1"/>
                </a:lnTo>
                <a:lnTo>
                  <a:pt x="134" y="3"/>
                </a:lnTo>
                <a:lnTo>
                  <a:pt x="143" y="7"/>
                </a:lnTo>
                <a:lnTo>
                  <a:pt x="153" y="9"/>
                </a:lnTo>
                <a:lnTo>
                  <a:pt x="161" y="13"/>
                </a:lnTo>
                <a:lnTo>
                  <a:pt x="169" y="19"/>
                </a:lnTo>
                <a:lnTo>
                  <a:pt x="176" y="24"/>
                </a:lnTo>
                <a:lnTo>
                  <a:pt x="182" y="30"/>
                </a:lnTo>
                <a:lnTo>
                  <a:pt x="188" y="36"/>
                </a:lnTo>
                <a:lnTo>
                  <a:pt x="193" y="43"/>
                </a:lnTo>
                <a:lnTo>
                  <a:pt x="197" y="51"/>
                </a:lnTo>
                <a:lnTo>
                  <a:pt x="201" y="59"/>
                </a:lnTo>
                <a:lnTo>
                  <a:pt x="204" y="67"/>
                </a:lnTo>
                <a:lnTo>
                  <a:pt x="205" y="76"/>
                </a:lnTo>
                <a:lnTo>
                  <a:pt x="205" y="84"/>
                </a:lnTo>
                <a:lnTo>
                  <a:pt x="205" y="84"/>
                </a:lnTo>
                <a:lnTo>
                  <a:pt x="205" y="92"/>
                </a:lnTo>
                <a:lnTo>
                  <a:pt x="204" y="101"/>
                </a:lnTo>
                <a:lnTo>
                  <a:pt x="201" y="109"/>
                </a:lnTo>
                <a:lnTo>
                  <a:pt x="197" y="116"/>
                </a:lnTo>
                <a:lnTo>
                  <a:pt x="193" y="124"/>
                </a:lnTo>
                <a:lnTo>
                  <a:pt x="188" y="131"/>
                </a:lnTo>
                <a:lnTo>
                  <a:pt x="182" y="138"/>
                </a:lnTo>
                <a:lnTo>
                  <a:pt x="176" y="143"/>
                </a:lnTo>
                <a:lnTo>
                  <a:pt x="169" y="148"/>
                </a:lnTo>
                <a:lnTo>
                  <a:pt x="161" y="154"/>
                </a:lnTo>
                <a:lnTo>
                  <a:pt x="153" y="158"/>
                </a:lnTo>
                <a:lnTo>
                  <a:pt x="143" y="162"/>
                </a:lnTo>
                <a:lnTo>
                  <a:pt x="134" y="165"/>
                </a:lnTo>
                <a:lnTo>
                  <a:pt x="124" y="166"/>
                </a:lnTo>
                <a:lnTo>
                  <a:pt x="114" y="167"/>
                </a:lnTo>
                <a:lnTo>
                  <a:pt x="103" y="169"/>
                </a:lnTo>
                <a:lnTo>
                  <a:pt x="103" y="169"/>
                </a:lnTo>
                <a:lnTo>
                  <a:pt x="89" y="167"/>
                </a:lnTo>
                <a:lnTo>
                  <a:pt x="89" y="167"/>
                </a:lnTo>
                <a:lnTo>
                  <a:pt x="81" y="174"/>
                </a:lnTo>
                <a:lnTo>
                  <a:pt x="73" y="180"/>
                </a:lnTo>
                <a:lnTo>
                  <a:pt x="64" y="185"/>
                </a:lnTo>
                <a:lnTo>
                  <a:pt x="56" y="188"/>
                </a:lnTo>
                <a:lnTo>
                  <a:pt x="46" y="189"/>
                </a:lnTo>
                <a:lnTo>
                  <a:pt x="37" y="192"/>
                </a:lnTo>
                <a:lnTo>
                  <a:pt x="19" y="192"/>
                </a:lnTo>
                <a:lnTo>
                  <a:pt x="14" y="193"/>
                </a:lnTo>
                <a:close/>
                <a:moveTo>
                  <a:pt x="103" y="11"/>
                </a:moveTo>
                <a:lnTo>
                  <a:pt x="103" y="11"/>
                </a:lnTo>
                <a:lnTo>
                  <a:pt x="85" y="12"/>
                </a:lnTo>
                <a:lnTo>
                  <a:pt x="68" y="16"/>
                </a:lnTo>
                <a:lnTo>
                  <a:pt x="52" y="23"/>
                </a:lnTo>
                <a:lnTo>
                  <a:pt x="38" y="32"/>
                </a:lnTo>
                <a:lnTo>
                  <a:pt x="27" y="43"/>
                </a:lnTo>
                <a:lnTo>
                  <a:pt x="22" y="49"/>
                </a:lnTo>
                <a:lnTo>
                  <a:pt x="18" y="55"/>
                </a:lnTo>
                <a:lnTo>
                  <a:pt x="15" y="62"/>
                </a:lnTo>
                <a:lnTo>
                  <a:pt x="12" y="69"/>
                </a:lnTo>
                <a:lnTo>
                  <a:pt x="11" y="77"/>
                </a:lnTo>
                <a:lnTo>
                  <a:pt x="11" y="84"/>
                </a:lnTo>
                <a:lnTo>
                  <a:pt x="11" y="84"/>
                </a:lnTo>
                <a:lnTo>
                  <a:pt x="11" y="92"/>
                </a:lnTo>
                <a:lnTo>
                  <a:pt x="14" y="100"/>
                </a:lnTo>
                <a:lnTo>
                  <a:pt x="16" y="108"/>
                </a:lnTo>
                <a:lnTo>
                  <a:pt x="20" y="115"/>
                </a:lnTo>
                <a:lnTo>
                  <a:pt x="25" y="123"/>
                </a:lnTo>
                <a:lnTo>
                  <a:pt x="30" y="128"/>
                </a:lnTo>
                <a:lnTo>
                  <a:pt x="37" y="135"/>
                </a:lnTo>
                <a:lnTo>
                  <a:pt x="45" y="140"/>
                </a:lnTo>
                <a:lnTo>
                  <a:pt x="47" y="142"/>
                </a:lnTo>
                <a:lnTo>
                  <a:pt x="47" y="144"/>
                </a:lnTo>
                <a:lnTo>
                  <a:pt x="47" y="144"/>
                </a:lnTo>
                <a:lnTo>
                  <a:pt x="47" y="151"/>
                </a:lnTo>
                <a:lnTo>
                  <a:pt x="47" y="151"/>
                </a:lnTo>
                <a:lnTo>
                  <a:pt x="46" y="159"/>
                </a:lnTo>
                <a:lnTo>
                  <a:pt x="43" y="167"/>
                </a:lnTo>
                <a:lnTo>
                  <a:pt x="38" y="174"/>
                </a:lnTo>
                <a:lnTo>
                  <a:pt x="30" y="181"/>
                </a:lnTo>
                <a:lnTo>
                  <a:pt x="30" y="181"/>
                </a:lnTo>
                <a:lnTo>
                  <a:pt x="45" y="180"/>
                </a:lnTo>
                <a:lnTo>
                  <a:pt x="58" y="175"/>
                </a:lnTo>
                <a:lnTo>
                  <a:pt x="72" y="169"/>
                </a:lnTo>
                <a:lnTo>
                  <a:pt x="79" y="163"/>
                </a:lnTo>
                <a:lnTo>
                  <a:pt x="84" y="158"/>
                </a:lnTo>
                <a:lnTo>
                  <a:pt x="87" y="157"/>
                </a:lnTo>
                <a:lnTo>
                  <a:pt x="88" y="157"/>
                </a:lnTo>
                <a:lnTo>
                  <a:pt x="88" y="157"/>
                </a:lnTo>
                <a:lnTo>
                  <a:pt x="103" y="158"/>
                </a:lnTo>
                <a:lnTo>
                  <a:pt x="103" y="158"/>
                </a:lnTo>
                <a:lnTo>
                  <a:pt x="122" y="155"/>
                </a:lnTo>
                <a:lnTo>
                  <a:pt x="139" y="151"/>
                </a:lnTo>
                <a:lnTo>
                  <a:pt x="154" y="144"/>
                </a:lnTo>
                <a:lnTo>
                  <a:pt x="168" y="136"/>
                </a:lnTo>
                <a:lnTo>
                  <a:pt x="180" y="124"/>
                </a:lnTo>
                <a:lnTo>
                  <a:pt x="184" y="119"/>
                </a:lnTo>
                <a:lnTo>
                  <a:pt x="188" y="112"/>
                </a:lnTo>
                <a:lnTo>
                  <a:pt x="191" y="105"/>
                </a:lnTo>
                <a:lnTo>
                  <a:pt x="193" y="99"/>
                </a:lnTo>
                <a:lnTo>
                  <a:pt x="195" y="92"/>
                </a:lnTo>
                <a:lnTo>
                  <a:pt x="195" y="84"/>
                </a:lnTo>
                <a:lnTo>
                  <a:pt x="195" y="84"/>
                </a:lnTo>
                <a:lnTo>
                  <a:pt x="195" y="77"/>
                </a:lnTo>
                <a:lnTo>
                  <a:pt x="193" y="69"/>
                </a:lnTo>
                <a:lnTo>
                  <a:pt x="191" y="62"/>
                </a:lnTo>
                <a:lnTo>
                  <a:pt x="188" y="55"/>
                </a:lnTo>
                <a:lnTo>
                  <a:pt x="184" y="49"/>
                </a:lnTo>
                <a:lnTo>
                  <a:pt x="180" y="43"/>
                </a:lnTo>
                <a:lnTo>
                  <a:pt x="168" y="32"/>
                </a:lnTo>
                <a:lnTo>
                  <a:pt x="154" y="23"/>
                </a:lnTo>
                <a:lnTo>
                  <a:pt x="139" y="16"/>
                </a:lnTo>
                <a:lnTo>
                  <a:pt x="122" y="12"/>
                </a:lnTo>
                <a:lnTo>
                  <a:pt x="103" y="11"/>
                </a:lnTo>
                <a:lnTo>
                  <a:pt x="10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1" name="Freeform 212"/>
          <p:cNvSpPr>
            <a:spLocks noEditPoints="1"/>
          </p:cNvSpPr>
          <p:nvPr/>
        </p:nvSpPr>
        <p:spPr bwMode="auto">
          <a:xfrm>
            <a:off x="10274681" y="1800404"/>
            <a:ext cx="229848" cy="224120"/>
          </a:xfrm>
          <a:custGeom>
            <a:avLst/>
            <a:gdLst/>
            <a:ahLst/>
            <a:cxnLst>
              <a:cxn ang="0">
                <a:pos x="132" y="145"/>
              </a:cxn>
              <a:cxn ang="0">
                <a:pos x="116" y="144"/>
              </a:cxn>
              <a:cxn ang="0">
                <a:pos x="93" y="137"/>
              </a:cxn>
              <a:cxn ang="0">
                <a:pos x="79" y="129"/>
              </a:cxn>
              <a:cxn ang="0">
                <a:pos x="73" y="123"/>
              </a:cxn>
              <a:cxn ang="0">
                <a:pos x="38" y="122"/>
              </a:cxn>
              <a:cxn ang="0">
                <a:pos x="8" y="110"/>
              </a:cxn>
              <a:cxn ang="0">
                <a:pos x="9" y="104"/>
              </a:cxn>
              <a:cxn ang="0">
                <a:pos x="20" y="104"/>
              </a:cxn>
              <a:cxn ang="0">
                <a:pos x="40" y="100"/>
              </a:cxn>
              <a:cxn ang="0">
                <a:pos x="59" y="94"/>
              </a:cxn>
              <a:cxn ang="0">
                <a:pos x="77" y="84"/>
              </a:cxn>
              <a:cxn ang="0">
                <a:pos x="85" y="79"/>
              </a:cxn>
              <a:cxn ang="0">
                <a:pos x="98" y="65"/>
              </a:cxn>
              <a:cxn ang="0">
                <a:pos x="109" y="49"/>
              </a:cxn>
              <a:cxn ang="0">
                <a:pos x="113" y="41"/>
              </a:cxn>
              <a:cxn ang="0">
                <a:pos x="117" y="22"/>
              </a:cxn>
              <a:cxn ang="0">
                <a:pos x="119" y="13"/>
              </a:cxn>
              <a:cxn ang="0">
                <a:pos x="117" y="0"/>
              </a:cxn>
              <a:cxn ang="0">
                <a:pos x="123" y="5"/>
              </a:cxn>
              <a:cxn ang="0">
                <a:pos x="141" y="28"/>
              </a:cxn>
              <a:cxn ang="0">
                <a:pos x="147" y="46"/>
              </a:cxn>
              <a:cxn ang="0">
                <a:pos x="147" y="53"/>
              </a:cxn>
              <a:cxn ang="0">
                <a:pos x="146" y="69"/>
              </a:cxn>
              <a:cxn ang="0">
                <a:pos x="139" y="83"/>
              </a:cxn>
              <a:cxn ang="0">
                <a:pos x="129" y="96"/>
              </a:cxn>
              <a:cxn ang="0">
                <a:pos x="116" y="107"/>
              </a:cxn>
              <a:cxn ang="0">
                <a:pos x="116" y="111"/>
              </a:cxn>
              <a:cxn ang="0">
                <a:pos x="117" y="118"/>
              </a:cxn>
              <a:cxn ang="0">
                <a:pos x="125" y="130"/>
              </a:cxn>
              <a:cxn ang="0">
                <a:pos x="135" y="136"/>
              </a:cxn>
              <a:cxn ang="0">
                <a:pos x="74" y="118"/>
              </a:cxn>
              <a:cxn ang="0">
                <a:pos x="75" y="118"/>
              </a:cxn>
              <a:cxn ang="0">
                <a:pos x="87" y="129"/>
              </a:cxn>
              <a:cxn ang="0">
                <a:pos x="101" y="134"/>
              </a:cxn>
              <a:cxn ang="0">
                <a:pos x="129" y="140"/>
              </a:cxn>
              <a:cxn ang="0">
                <a:pos x="121" y="134"/>
              </a:cxn>
              <a:cxn ang="0">
                <a:pos x="112" y="119"/>
              </a:cxn>
              <a:cxn ang="0">
                <a:pos x="110" y="111"/>
              </a:cxn>
              <a:cxn ang="0">
                <a:pos x="110" y="104"/>
              </a:cxn>
              <a:cxn ang="0">
                <a:pos x="112" y="103"/>
              </a:cxn>
              <a:cxn ang="0">
                <a:pos x="124" y="94"/>
              </a:cxn>
              <a:cxn ang="0">
                <a:pos x="133" y="82"/>
              </a:cxn>
              <a:cxn ang="0">
                <a:pos x="140" y="68"/>
              </a:cxn>
              <a:cxn ang="0">
                <a:pos x="141" y="53"/>
              </a:cxn>
              <a:cxn ang="0">
                <a:pos x="140" y="42"/>
              </a:cxn>
              <a:cxn ang="0">
                <a:pos x="132" y="22"/>
              </a:cxn>
              <a:cxn ang="0">
                <a:pos x="124" y="13"/>
              </a:cxn>
              <a:cxn ang="0">
                <a:pos x="124" y="13"/>
              </a:cxn>
              <a:cxn ang="0">
                <a:pos x="121" y="33"/>
              </a:cxn>
              <a:cxn ang="0">
                <a:pos x="114" y="52"/>
              </a:cxn>
              <a:cxn ang="0">
                <a:pos x="109" y="60"/>
              </a:cxn>
              <a:cxn ang="0">
                <a:pos x="96" y="76"/>
              </a:cxn>
              <a:cxn ang="0">
                <a:pos x="89" y="83"/>
              </a:cxn>
              <a:cxn ang="0">
                <a:pos x="56" y="100"/>
              </a:cxn>
              <a:cxn ang="0">
                <a:pos x="19" y="110"/>
              </a:cxn>
              <a:cxn ang="0">
                <a:pos x="31" y="114"/>
              </a:cxn>
              <a:cxn ang="0">
                <a:pos x="59" y="118"/>
              </a:cxn>
              <a:cxn ang="0">
                <a:pos x="74" y="118"/>
              </a:cxn>
            </a:cxnLst>
            <a:rect l="0" t="0" r="r" b="b"/>
            <a:pathLst>
              <a:path w="147" h="145">
                <a:moveTo>
                  <a:pt x="135" y="145"/>
                </a:moveTo>
                <a:lnTo>
                  <a:pt x="132" y="145"/>
                </a:lnTo>
                <a:lnTo>
                  <a:pt x="132" y="145"/>
                </a:lnTo>
                <a:lnTo>
                  <a:pt x="116" y="144"/>
                </a:lnTo>
                <a:lnTo>
                  <a:pt x="100" y="140"/>
                </a:lnTo>
                <a:lnTo>
                  <a:pt x="93" y="137"/>
                </a:lnTo>
                <a:lnTo>
                  <a:pt x="86" y="134"/>
                </a:lnTo>
                <a:lnTo>
                  <a:pt x="79" y="129"/>
                </a:lnTo>
                <a:lnTo>
                  <a:pt x="73" y="123"/>
                </a:lnTo>
                <a:lnTo>
                  <a:pt x="73" y="123"/>
                </a:lnTo>
                <a:lnTo>
                  <a:pt x="55" y="123"/>
                </a:lnTo>
                <a:lnTo>
                  <a:pt x="38" y="122"/>
                </a:lnTo>
                <a:lnTo>
                  <a:pt x="21" y="117"/>
                </a:lnTo>
                <a:lnTo>
                  <a:pt x="8" y="110"/>
                </a:lnTo>
                <a:lnTo>
                  <a:pt x="0" y="104"/>
                </a:lnTo>
                <a:lnTo>
                  <a:pt x="9" y="104"/>
                </a:lnTo>
                <a:lnTo>
                  <a:pt x="9" y="104"/>
                </a:lnTo>
                <a:lnTo>
                  <a:pt x="20" y="104"/>
                </a:lnTo>
                <a:lnTo>
                  <a:pt x="29" y="103"/>
                </a:lnTo>
                <a:lnTo>
                  <a:pt x="40" y="100"/>
                </a:lnTo>
                <a:lnTo>
                  <a:pt x="50" y="98"/>
                </a:lnTo>
                <a:lnTo>
                  <a:pt x="59" y="94"/>
                </a:lnTo>
                <a:lnTo>
                  <a:pt x="69" y="90"/>
                </a:lnTo>
                <a:lnTo>
                  <a:pt x="77" y="84"/>
                </a:lnTo>
                <a:lnTo>
                  <a:pt x="85" y="79"/>
                </a:lnTo>
                <a:lnTo>
                  <a:pt x="85" y="79"/>
                </a:lnTo>
                <a:lnTo>
                  <a:pt x="93" y="72"/>
                </a:lnTo>
                <a:lnTo>
                  <a:pt x="98" y="65"/>
                </a:lnTo>
                <a:lnTo>
                  <a:pt x="105" y="57"/>
                </a:lnTo>
                <a:lnTo>
                  <a:pt x="109" y="49"/>
                </a:lnTo>
                <a:lnTo>
                  <a:pt x="109" y="49"/>
                </a:lnTo>
                <a:lnTo>
                  <a:pt x="113" y="41"/>
                </a:lnTo>
                <a:lnTo>
                  <a:pt x="116" y="32"/>
                </a:lnTo>
                <a:lnTo>
                  <a:pt x="117" y="22"/>
                </a:lnTo>
                <a:lnTo>
                  <a:pt x="119" y="13"/>
                </a:lnTo>
                <a:lnTo>
                  <a:pt x="119" y="13"/>
                </a:lnTo>
                <a:lnTo>
                  <a:pt x="119" y="7"/>
                </a:lnTo>
                <a:lnTo>
                  <a:pt x="117" y="0"/>
                </a:lnTo>
                <a:lnTo>
                  <a:pt x="123" y="5"/>
                </a:lnTo>
                <a:lnTo>
                  <a:pt x="123" y="5"/>
                </a:lnTo>
                <a:lnTo>
                  <a:pt x="133" y="15"/>
                </a:lnTo>
                <a:lnTo>
                  <a:pt x="141" y="28"/>
                </a:lnTo>
                <a:lnTo>
                  <a:pt x="146" y="40"/>
                </a:lnTo>
                <a:lnTo>
                  <a:pt x="147" y="46"/>
                </a:lnTo>
                <a:lnTo>
                  <a:pt x="147" y="53"/>
                </a:lnTo>
                <a:lnTo>
                  <a:pt x="147" y="53"/>
                </a:lnTo>
                <a:lnTo>
                  <a:pt x="147" y="61"/>
                </a:lnTo>
                <a:lnTo>
                  <a:pt x="146" y="69"/>
                </a:lnTo>
                <a:lnTo>
                  <a:pt x="143" y="76"/>
                </a:lnTo>
                <a:lnTo>
                  <a:pt x="139" y="83"/>
                </a:lnTo>
                <a:lnTo>
                  <a:pt x="135" y="90"/>
                </a:lnTo>
                <a:lnTo>
                  <a:pt x="129" y="96"/>
                </a:lnTo>
                <a:lnTo>
                  <a:pt x="123" y="102"/>
                </a:lnTo>
                <a:lnTo>
                  <a:pt x="116" y="107"/>
                </a:lnTo>
                <a:lnTo>
                  <a:pt x="116" y="107"/>
                </a:lnTo>
                <a:lnTo>
                  <a:pt x="116" y="111"/>
                </a:lnTo>
                <a:lnTo>
                  <a:pt x="116" y="111"/>
                </a:lnTo>
                <a:lnTo>
                  <a:pt x="117" y="118"/>
                </a:lnTo>
                <a:lnTo>
                  <a:pt x="120" y="125"/>
                </a:lnTo>
                <a:lnTo>
                  <a:pt x="125" y="130"/>
                </a:lnTo>
                <a:lnTo>
                  <a:pt x="133" y="136"/>
                </a:lnTo>
                <a:lnTo>
                  <a:pt x="135" y="136"/>
                </a:lnTo>
                <a:lnTo>
                  <a:pt x="135" y="145"/>
                </a:lnTo>
                <a:close/>
                <a:moveTo>
                  <a:pt x="74" y="118"/>
                </a:moveTo>
                <a:lnTo>
                  <a:pt x="75" y="118"/>
                </a:lnTo>
                <a:lnTo>
                  <a:pt x="75" y="118"/>
                </a:lnTo>
                <a:lnTo>
                  <a:pt x="81" y="123"/>
                </a:lnTo>
                <a:lnTo>
                  <a:pt x="87" y="129"/>
                </a:lnTo>
                <a:lnTo>
                  <a:pt x="94" y="131"/>
                </a:lnTo>
                <a:lnTo>
                  <a:pt x="101" y="134"/>
                </a:lnTo>
                <a:lnTo>
                  <a:pt x="114" y="138"/>
                </a:lnTo>
                <a:lnTo>
                  <a:pt x="129" y="140"/>
                </a:lnTo>
                <a:lnTo>
                  <a:pt x="129" y="140"/>
                </a:lnTo>
                <a:lnTo>
                  <a:pt x="121" y="134"/>
                </a:lnTo>
                <a:lnTo>
                  <a:pt x="114" y="127"/>
                </a:lnTo>
                <a:lnTo>
                  <a:pt x="112" y="119"/>
                </a:lnTo>
                <a:lnTo>
                  <a:pt x="110" y="111"/>
                </a:lnTo>
                <a:lnTo>
                  <a:pt x="110" y="111"/>
                </a:lnTo>
                <a:lnTo>
                  <a:pt x="110" y="106"/>
                </a:lnTo>
                <a:lnTo>
                  <a:pt x="110" y="104"/>
                </a:lnTo>
                <a:lnTo>
                  <a:pt x="112" y="103"/>
                </a:lnTo>
                <a:lnTo>
                  <a:pt x="112" y="103"/>
                </a:lnTo>
                <a:lnTo>
                  <a:pt x="119" y="99"/>
                </a:lnTo>
                <a:lnTo>
                  <a:pt x="124" y="94"/>
                </a:lnTo>
                <a:lnTo>
                  <a:pt x="129" y="87"/>
                </a:lnTo>
                <a:lnTo>
                  <a:pt x="133" y="82"/>
                </a:lnTo>
                <a:lnTo>
                  <a:pt x="137" y="75"/>
                </a:lnTo>
                <a:lnTo>
                  <a:pt x="140" y="68"/>
                </a:lnTo>
                <a:lnTo>
                  <a:pt x="141" y="61"/>
                </a:lnTo>
                <a:lnTo>
                  <a:pt x="141" y="53"/>
                </a:lnTo>
                <a:lnTo>
                  <a:pt x="141" y="53"/>
                </a:lnTo>
                <a:lnTo>
                  <a:pt x="140" y="42"/>
                </a:lnTo>
                <a:lnTo>
                  <a:pt x="137" y="32"/>
                </a:lnTo>
                <a:lnTo>
                  <a:pt x="132" y="22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4" y="13"/>
                </a:lnTo>
                <a:lnTo>
                  <a:pt x="123" y="23"/>
                </a:lnTo>
                <a:lnTo>
                  <a:pt x="121" y="33"/>
                </a:lnTo>
                <a:lnTo>
                  <a:pt x="119" y="42"/>
                </a:lnTo>
                <a:lnTo>
                  <a:pt x="114" y="52"/>
                </a:lnTo>
                <a:lnTo>
                  <a:pt x="114" y="52"/>
                </a:lnTo>
                <a:lnTo>
                  <a:pt x="109" y="60"/>
                </a:lnTo>
                <a:lnTo>
                  <a:pt x="104" y="68"/>
                </a:lnTo>
                <a:lnTo>
                  <a:pt x="96" y="76"/>
                </a:lnTo>
                <a:lnTo>
                  <a:pt x="89" y="83"/>
                </a:lnTo>
                <a:lnTo>
                  <a:pt x="89" y="83"/>
                </a:lnTo>
                <a:lnTo>
                  <a:pt x="73" y="94"/>
                </a:lnTo>
                <a:lnTo>
                  <a:pt x="56" y="100"/>
                </a:lnTo>
                <a:lnTo>
                  <a:pt x="38" y="107"/>
                </a:lnTo>
                <a:lnTo>
                  <a:pt x="19" y="110"/>
                </a:lnTo>
                <a:lnTo>
                  <a:pt x="19" y="110"/>
                </a:lnTo>
                <a:lnTo>
                  <a:pt x="31" y="114"/>
                </a:lnTo>
                <a:lnTo>
                  <a:pt x="44" y="117"/>
                </a:lnTo>
                <a:lnTo>
                  <a:pt x="59" y="118"/>
                </a:lnTo>
                <a:lnTo>
                  <a:pt x="73" y="118"/>
                </a:lnTo>
                <a:lnTo>
                  <a:pt x="74" y="1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2" name="Freeform 213"/>
          <p:cNvSpPr>
            <a:spLocks noEditPoints="1"/>
          </p:cNvSpPr>
          <p:nvPr/>
        </p:nvSpPr>
        <p:spPr bwMode="auto">
          <a:xfrm>
            <a:off x="7694777" y="1693013"/>
            <a:ext cx="121959" cy="331511"/>
          </a:xfrm>
          <a:custGeom>
            <a:avLst/>
            <a:gdLst/>
            <a:ahLst/>
            <a:cxnLst>
              <a:cxn ang="0">
                <a:pos x="0" y="214"/>
              </a:cxn>
              <a:cxn ang="0">
                <a:pos x="0" y="31"/>
              </a:cxn>
              <a:cxn ang="0">
                <a:pos x="78" y="0"/>
              </a:cxn>
              <a:cxn ang="0">
                <a:pos x="78" y="181"/>
              </a:cxn>
              <a:cxn ang="0">
                <a:pos x="0" y="214"/>
              </a:cxn>
              <a:cxn ang="0">
                <a:pos x="6" y="35"/>
              </a:cxn>
              <a:cxn ang="0">
                <a:pos x="6" y="206"/>
              </a:cxn>
              <a:cxn ang="0">
                <a:pos x="73" y="179"/>
              </a:cxn>
              <a:cxn ang="0">
                <a:pos x="73" y="8"/>
              </a:cxn>
              <a:cxn ang="0">
                <a:pos x="6" y="35"/>
              </a:cxn>
            </a:cxnLst>
            <a:rect l="0" t="0" r="r" b="b"/>
            <a:pathLst>
              <a:path w="78" h="214">
                <a:moveTo>
                  <a:pt x="0" y="214"/>
                </a:moveTo>
                <a:lnTo>
                  <a:pt x="0" y="31"/>
                </a:lnTo>
                <a:lnTo>
                  <a:pt x="78" y="0"/>
                </a:lnTo>
                <a:lnTo>
                  <a:pt x="78" y="181"/>
                </a:lnTo>
                <a:lnTo>
                  <a:pt x="0" y="214"/>
                </a:lnTo>
                <a:close/>
                <a:moveTo>
                  <a:pt x="6" y="35"/>
                </a:moveTo>
                <a:lnTo>
                  <a:pt x="6" y="206"/>
                </a:lnTo>
                <a:lnTo>
                  <a:pt x="73" y="179"/>
                </a:lnTo>
                <a:lnTo>
                  <a:pt x="73" y="8"/>
                </a:lnTo>
                <a:lnTo>
                  <a:pt x="6" y="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3" name="Freeform 214"/>
          <p:cNvSpPr>
            <a:spLocks noEditPoints="1"/>
          </p:cNvSpPr>
          <p:nvPr/>
        </p:nvSpPr>
        <p:spPr bwMode="auto">
          <a:xfrm>
            <a:off x="7830806" y="1693012"/>
            <a:ext cx="131340" cy="336179"/>
          </a:xfrm>
          <a:custGeom>
            <a:avLst/>
            <a:gdLst/>
            <a:ahLst/>
            <a:cxnLst>
              <a:cxn ang="0">
                <a:pos x="84" y="214"/>
              </a:cxn>
              <a:cxn ang="0">
                <a:pos x="0" y="187"/>
              </a:cxn>
              <a:cxn ang="0">
                <a:pos x="0" y="0"/>
              </a:cxn>
              <a:cxn ang="0">
                <a:pos x="84" y="28"/>
              </a:cxn>
              <a:cxn ang="0">
                <a:pos x="84" y="214"/>
              </a:cxn>
              <a:cxn ang="0">
                <a:pos x="11" y="179"/>
              </a:cxn>
              <a:cxn ang="0">
                <a:pos x="73" y="199"/>
              </a:cxn>
              <a:cxn ang="0">
                <a:pos x="73" y="35"/>
              </a:cxn>
              <a:cxn ang="0">
                <a:pos x="11" y="14"/>
              </a:cxn>
              <a:cxn ang="0">
                <a:pos x="11" y="179"/>
              </a:cxn>
            </a:cxnLst>
            <a:rect l="0" t="0" r="r" b="b"/>
            <a:pathLst>
              <a:path w="84" h="214">
                <a:moveTo>
                  <a:pt x="84" y="214"/>
                </a:moveTo>
                <a:lnTo>
                  <a:pt x="0" y="187"/>
                </a:lnTo>
                <a:lnTo>
                  <a:pt x="0" y="0"/>
                </a:lnTo>
                <a:lnTo>
                  <a:pt x="84" y="28"/>
                </a:lnTo>
                <a:lnTo>
                  <a:pt x="84" y="214"/>
                </a:lnTo>
                <a:close/>
                <a:moveTo>
                  <a:pt x="11" y="179"/>
                </a:moveTo>
                <a:lnTo>
                  <a:pt x="73" y="199"/>
                </a:lnTo>
                <a:lnTo>
                  <a:pt x="73" y="35"/>
                </a:lnTo>
                <a:lnTo>
                  <a:pt x="11" y="14"/>
                </a:lnTo>
                <a:lnTo>
                  <a:pt x="11" y="17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4" name="Freeform 215"/>
          <p:cNvSpPr>
            <a:spLocks noEditPoints="1"/>
          </p:cNvSpPr>
          <p:nvPr/>
        </p:nvSpPr>
        <p:spPr bwMode="auto">
          <a:xfrm>
            <a:off x="7971528" y="1693012"/>
            <a:ext cx="98507" cy="322173"/>
          </a:xfrm>
          <a:custGeom>
            <a:avLst/>
            <a:gdLst/>
            <a:ahLst/>
            <a:cxnLst>
              <a:cxn ang="0">
                <a:pos x="0" y="207"/>
              </a:cxn>
              <a:cxn ang="0">
                <a:pos x="0" y="26"/>
              </a:cxn>
              <a:cxn ang="0">
                <a:pos x="64" y="0"/>
              </a:cxn>
              <a:cxn ang="0">
                <a:pos x="64" y="181"/>
              </a:cxn>
              <a:cxn ang="0">
                <a:pos x="0" y="207"/>
              </a:cxn>
              <a:cxn ang="0">
                <a:pos x="5" y="30"/>
              </a:cxn>
              <a:cxn ang="0">
                <a:pos x="5" y="200"/>
              </a:cxn>
              <a:cxn ang="0">
                <a:pos x="59" y="179"/>
              </a:cxn>
              <a:cxn ang="0">
                <a:pos x="59" y="8"/>
              </a:cxn>
              <a:cxn ang="0">
                <a:pos x="5" y="30"/>
              </a:cxn>
            </a:cxnLst>
            <a:rect l="0" t="0" r="r" b="b"/>
            <a:pathLst>
              <a:path w="64" h="207">
                <a:moveTo>
                  <a:pt x="0" y="207"/>
                </a:moveTo>
                <a:lnTo>
                  <a:pt x="0" y="26"/>
                </a:lnTo>
                <a:lnTo>
                  <a:pt x="64" y="0"/>
                </a:lnTo>
                <a:lnTo>
                  <a:pt x="64" y="181"/>
                </a:lnTo>
                <a:lnTo>
                  <a:pt x="0" y="207"/>
                </a:lnTo>
                <a:close/>
                <a:moveTo>
                  <a:pt x="5" y="30"/>
                </a:moveTo>
                <a:lnTo>
                  <a:pt x="5" y="200"/>
                </a:lnTo>
                <a:lnTo>
                  <a:pt x="59" y="179"/>
                </a:lnTo>
                <a:lnTo>
                  <a:pt x="59" y="8"/>
                </a:lnTo>
                <a:lnTo>
                  <a:pt x="5" y="3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5" name="Freeform 216"/>
          <p:cNvSpPr>
            <a:spLocks noEditPoints="1"/>
          </p:cNvSpPr>
          <p:nvPr/>
        </p:nvSpPr>
        <p:spPr bwMode="auto">
          <a:xfrm>
            <a:off x="6887970" y="1664998"/>
            <a:ext cx="379951" cy="382871"/>
          </a:xfrm>
          <a:custGeom>
            <a:avLst/>
            <a:gdLst/>
            <a:ahLst/>
            <a:cxnLst>
              <a:cxn ang="0">
                <a:pos x="92" y="240"/>
              </a:cxn>
              <a:cxn ang="0">
                <a:pos x="89" y="226"/>
              </a:cxn>
              <a:cxn ang="0">
                <a:pos x="74" y="208"/>
              </a:cxn>
              <a:cxn ang="0">
                <a:pos x="53" y="201"/>
              </a:cxn>
              <a:cxn ang="0">
                <a:pos x="34" y="207"/>
              </a:cxn>
              <a:cxn ang="0">
                <a:pos x="4" y="157"/>
              </a:cxn>
              <a:cxn ang="0">
                <a:pos x="16" y="146"/>
              </a:cxn>
              <a:cxn ang="0">
                <a:pos x="24" y="126"/>
              </a:cxn>
              <a:cxn ang="0">
                <a:pos x="19" y="103"/>
              </a:cxn>
              <a:cxn ang="0">
                <a:pos x="4" y="89"/>
              </a:cxn>
              <a:cxn ang="0">
                <a:pos x="34" y="39"/>
              </a:cxn>
              <a:cxn ang="0">
                <a:pos x="53" y="45"/>
              </a:cxn>
              <a:cxn ang="0">
                <a:pos x="73" y="39"/>
              </a:cxn>
              <a:cxn ang="0">
                <a:pos x="86" y="24"/>
              </a:cxn>
              <a:cxn ang="0">
                <a:pos x="92" y="0"/>
              </a:cxn>
              <a:cxn ang="0">
                <a:pos x="150" y="5"/>
              </a:cxn>
              <a:cxn ang="0">
                <a:pos x="157" y="27"/>
              </a:cxn>
              <a:cxn ang="0">
                <a:pos x="173" y="42"/>
              </a:cxn>
              <a:cxn ang="0">
                <a:pos x="189" y="45"/>
              </a:cxn>
              <a:cxn ang="0">
                <a:pos x="213" y="37"/>
              </a:cxn>
              <a:cxn ang="0">
                <a:pos x="238" y="89"/>
              </a:cxn>
              <a:cxn ang="0">
                <a:pos x="221" y="105"/>
              </a:cxn>
              <a:cxn ang="0">
                <a:pos x="217" y="128"/>
              </a:cxn>
              <a:cxn ang="0">
                <a:pos x="223" y="143"/>
              </a:cxn>
              <a:cxn ang="0">
                <a:pos x="242" y="159"/>
              </a:cxn>
              <a:cxn ang="0">
                <a:pos x="208" y="207"/>
              </a:cxn>
              <a:cxn ang="0">
                <a:pos x="189" y="201"/>
              </a:cxn>
              <a:cxn ang="0">
                <a:pos x="161" y="212"/>
              </a:cxn>
              <a:cxn ang="0">
                <a:pos x="151" y="230"/>
              </a:cxn>
              <a:cxn ang="0">
                <a:pos x="103" y="235"/>
              </a:cxn>
              <a:cxn ang="0">
                <a:pos x="140" y="226"/>
              </a:cxn>
              <a:cxn ang="0">
                <a:pos x="149" y="209"/>
              </a:cxn>
              <a:cxn ang="0">
                <a:pos x="163" y="197"/>
              </a:cxn>
              <a:cxn ang="0">
                <a:pos x="182" y="190"/>
              </a:cxn>
              <a:cxn ang="0">
                <a:pos x="198" y="192"/>
              </a:cxn>
              <a:cxn ang="0">
                <a:pos x="227" y="163"/>
              </a:cxn>
              <a:cxn ang="0">
                <a:pos x="213" y="149"/>
              </a:cxn>
              <a:cxn ang="0">
                <a:pos x="207" y="122"/>
              </a:cxn>
              <a:cxn ang="0">
                <a:pos x="215" y="96"/>
              </a:cxn>
              <a:cxn ang="0">
                <a:pos x="209" y="51"/>
              </a:cxn>
              <a:cxn ang="0">
                <a:pos x="189" y="55"/>
              </a:cxn>
              <a:cxn ang="0">
                <a:pos x="170" y="51"/>
              </a:cxn>
              <a:cxn ang="0">
                <a:pos x="149" y="35"/>
              </a:cxn>
              <a:cxn ang="0">
                <a:pos x="139" y="11"/>
              </a:cxn>
              <a:cxn ang="0">
                <a:pos x="101" y="20"/>
              </a:cxn>
              <a:cxn ang="0">
                <a:pos x="93" y="35"/>
              </a:cxn>
              <a:cxn ang="0">
                <a:pos x="78" y="49"/>
              </a:cxn>
              <a:cxn ang="0">
                <a:pos x="59" y="55"/>
              </a:cxn>
              <a:cxn ang="0">
                <a:pos x="42" y="54"/>
              </a:cxn>
              <a:cxn ang="0">
                <a:pos x="15" y="82"/>
              </a:cxn>
              <a:cxn ang="0">
                <a:pos x="28" y="97"/>
              </a:cxn>
              <a:cxn ang="0">
                <a:pos x="35" y="124"/>
              </a:cxn>
              <a:cxn ang="0">
                <a:pos x="27" y="150"/>
              </a:cxn>
              <a:cxn ang="0">
                <a:pos x="32" y="195"/>
              </a:cxn>
              <a:cxn ang="0">
                <a:pos x="53" y="190"/>
              </a:cxn>
              <a:cxn ang="0">
                <a:pos x="72" y="193"/>
              </a:cxn>
              <a:cxn ang="0">
                <a:pos x="92" y="209"/>
              </a:cxn>
              <a:cxn ang="0">
                <a:pos x="103" y="235"/>
              </a:cxn>
            </a:cxnLst>
            <a:rect l="0" t="0" r="r" b="b"/>
            <a:pathLst>
              <a:path w="242" h="246">
                <a:moveTo>
                  <a:pt x="150" y="246"/>
                </a:moveTo>
                <a:lnTo>
                  <a:pt x="92" y="246"/>
                </a:lnTo>
                <a:lnTo>
                  <a:pt x="92" y="240"/>
                </a:lnTo>
                <a:lnTo>
                  <a:pt x="92" y="240"/>
                </a:lnTo>
                <a:lnTo>
                  <a:pt x="92" y="232"/>
                </a:lnTo>
                <a:lnTo>
                  <a:pt x="89" y="226"/>
                </a:lnTo>
                <a:lnTo>
                  <a:pt x="85" y="219"/>
                </a:lnTo>
                <a:lnTo>
                  <a:pt x="81" y="212"/>
                </a:lnTo>
                <a:lnTo>
                  <a:pt x="74" y="208"/>
                </a:lnTo>
                <a:lnTo>
                  <a:pt x="68" y="204"/>
                </a:lnTo>
                <a:lnTo>
                  <a:pt x="61" y="201"/>
                </a:lnTo>
                <a:lnTo>
                  <a:pt x="53" y="201"/>
                </a:lnTo>
                <a:lnTo>
                  <a:pt x="53" y="201"/>
                </a:lnTo>
                <a:lnTo>
                  <a:pt x="43" y="203"/>
                </a:lnTo>
                <a:lnTo>
                  <a:pt x="34" y="207"/>
                </a:lnTo>
                <a:lnTo>
                  <a:pt x="28" y="209"/>
                </a:lnTo>
                <a:lnTo>
                  <a:pt x="0" y="159"/>
                </a:lnTo>
                <a:lnTo>
                  <a:pt x="4" y="157"/>
                </a:lnTo>
                <a:lnTo>
                  <a:pt x="4" y="157"/>
                </a:lnTo>
                <a:lnTo>
                  <a:pt x="11" y="153"/>
                </a:lnTo>
                <a:lnTo>
                  <a:pt x="16" y="146"/>
                </a:lnTo>
                <a:lnTo>
                  <a:pt x="20" y="141"/>
                </a:lnTo>
                <a:lnTo>
                  <a:pt x="23" y="132"/>
                </a:lnTo>
                <a:lnTo>
                  <a:pt x="24" y="126"/>
                </a:lnTo>
                <a:lnTo>
                  <a:pt x="24" y="118"/>
                </a:lnTo>
                <a:lnTo>
                  <a:pt x="23" y="111"/>
                </a:lnTo>
                <a:lnTo>
                  <a:pt x="19" y="103"/>
                </a:lnTo>
                <a:lnTo>
                  <a:pt x="19" y="103"/>
                </a:lnTo>
                <a:lnTo>
                  <a:pt x="12" y="95"/>
                </a:lnTo>
                <a:lnTo>
                  <a:pt x="4" y="89"/>
                </a:lnTo>
                <a:lnTo>
                  <a:pt x="0" y="86"/>
                </a:lnTo>
                <a:lnTo>
                  <a:pt x="28" y="37"/>
                </a:lnTo>
                <a:lnTo>
                  <a:pt x="34" y="39"/>
                </a:lnTo>
                <a:lnTo>
                  <a:pt x="34" y="39"/>
                </a:lnTo>
                <a:lnTo>
                  <a:pt x="43" y="43"/>
                </a:lnTo>
                <a:lnTo>
                  <a:pt x="53" y="45"/>
                </a:lnTo>
                <a:lnTo>
                  <a:pt x="53" y="45"/>
                </a:lnTo>
                <a:lnTo>
                  <a:pt x="63" y="43"/>
                </a:lnTo>
                <a:lnTo>
                  <a:pt x="73" y="39"/>
                </a:lnTo>
                <a:lnTo>
                  <a:pt x="81" y="32"/>
                </a:lnTo>
                <a:lnTo>
                  <a:pt x="86" y="24"/>
                </a:lnTo>
                <a:lnTo>
                  <a:pt x="86" y="24"/>
                </a:lnTo>
                <a:lnTo>
                  <a:pt x="90" y="15"/>
                </a:lnTo>
                <a:lnTo>
                  <a:pt x="92" y="5"/>
                </a:lnTo>
                <a:lnTo>
                  <a:pt x="92" y="0"/>
                </a:lnTo>
                <a:lnTo>
                  <a:pt x="150" y="0"/>
                </a:lnTo>
                <a:lnTo>
                  <a:pt x="150" y="5"/>
                </a:lnTo>
                <a:lnTo>
                  <a:pt x="150" y="5"/>
                </a:lnTo>
                <a:lnTo>
                  <a:pt x="150" y="14"/>
                </a:lnTo>
                <a:lnTo>
                  <a:pt x="153" y="20"/>
                </a:lnTo>
                <a:lnTo>
                  <a:pt x="157" y="27"/>
                </a:lnTo>
                <a:lnTo>
                  <a:pt x="161" y="32"/>
                </a:lnTo>
                <a:lnTo>
                  <a:pt x="167" y="38"/>
                </a:lnTo>
                <a:lnTo>
                  <a:pt x="173" y="42"/>
                </a:lnTo>
                <a:lnTo>
                  <a:pt x="181" y="43"/>
                </a:lnTo>
                <a:lnTo>
                  <a:pt x="189" y="45"/>
                </a:lnTo>
                <a:lnTo>
                  <a:pt x="189" y="45"/>
                </a:lnTo>
                <a:lnTo>
                  <a:pt x="198" y="43"/>
                </a:lnTo>
                <a:lnTo>
                  <a:pt x="208" y="39"/>
                </a:lnTo>
                <a:lnTo>
                  <a:pt x="213" y="37"/>
                </a:lnTo>
                <a:lnTo>
                  <a:pt x="242" y="86"/>
                </a:lnTo>
                <a:lnTo>
                  <a:pt x="238" y="89"/>
                </a:lnTo>
                <a:lnTo>
                  <a:pt x="238" y="89"/>
                </a:lnTo>
                <a:lnTo>
                  <a:pt x="231" y="93"/>
                </a:lnTo>
                <a:lnTo>
                  <a:pt x="225" y="99"/>
                </a:lnTo>
                <a:lnTo>
                  <a:pt x="221" y="105"/>
                </a:lnTo>
                <a:lnTo>
                  <a:pt x="219" y="112"/>
                </a:lnTo>
                <a:lnTo>
                  <a:pt x="217" y="120"/>
                </a:lnTo>
                <a:lnTo>
                  <a:pt x="217" y="128"/>
                </a:lnTo>
                <a:lnTo>
                  <a:pt x="219" y="135"/>
                </a:lnTo>
                <a:lnTo>
                  <a:pt x="223" y="143"/>
                </a:lnTo>
                <a:lnTo>
                  <a:pt x="223" y="143"/>
                </a:lnTo>
                <a:lnTo>
                  <a:pt x="228" y="151"/>
                </a:lnTo>
                <a:lnTo>
                  <a:pt x="236" y="157"/>
                </a:lnTo>
                <a:lnTo>
                  <a:pt x="242" y="159"/>
                </a:lnTo>
                <a:lnTo>
                  <a:pt x="213" y="209"/>
                </a:lnTo>
                <a:lnTo>
                  <a:pt x="208" y="207"/>
                </a:lnTo>
                <a:lnTo>
                  <a:pt x="208" y="207"/>
                </a:lnTo>
                <a:lnTo>
                  <a:pt x="198" y="203"/>
                </a:lnTo>
                <a:lnTo>
                  <a:pt x="189" y="201"/>
                </a:lnTo>
                <a:lnTo>
                  <a:pt x="189" y="201"/>
                </a:lnTo>
                <a:lnTo>
                  <a:pt x="178" y="203"/>
                </a:lnTo>
                <a:lnTo>
                  <a:pt x="169" y="207"/>
                </a:lnTo>
                <a:lnTo>
                  <a:pt x="161" y="212"/>
                </a:lnTo>
                <a:lnTo>
                  <a:pt x="154" y="220"/>
                </a:lnTo>
                <a:lnTo>
                  <a:pt x="154" y="220"/>
                </a:lnTo>
                <a:lnTo>
                  <a:pt x="151" y="230"/>
                </a:lnTo>
                <a:lnTo>
                  <a:pt x="150" y="240"/>
                </a:lnTo>
                <a:lnTo>
                  <a:pt x="150" y="246"/>
                </a:lnTo>
                <a:close/>
                <a:moveTo>
                  <a:pt x="103" y="235"/>
                </a:moveTo>
                <a:lnTo>
                  <a:pt x="139" y="235"/>
                </a:lnTo>
                <a:lnTo>
                  <a:pt x="139" y="235"/>
                </a:lnTo>
                <a:lnTo>
                  <a:pt x="140" y="226"/>
                </a:lnTo>
                <a:lnTo>
                  <a:pt x="146" y="215"/>
                </a:lnTo>
                <a:lnTo>
                  <a:pt x="146" y="215"/>
                </a:lnTo>
                <a:lnTo>
                  <a:pt x="149" y="209"/>
                </a:lnTo>
                <a:lnTo>
                  <a:pt x="153" y="205"/>
                </a:lnTo>
                <a:lnTo>
                  <a:pt x="158" y="201"/>
                </a:lnTo>
                <a:lnTo>
                  <a:pt x="163" y="197"/>
                </a:lnTo>
                <a:lnTo>
                  <a:pt x="169" y="195"/>
                </a:lnTo>
                <a:lnTo>
                  <a:pt x="176" y="192"/>
                </a:lnTo>
                <a:lnTo>
                  <a:pt x="182" y="190"/>
                </a:lnTo>
                <a:lnTo>
                  <a:pt x="189" y="190"/>
                </a:lnTo>
                <a:lnTo>
                  <a:pt x="189" y="190"/>
                </a:lnTo>
                <a:lnTo>
                  <a:pt x="198" y="192"/>
                </a:lnTo>
                <a:lnTo>
                  <a:pt x="209" y="195"/>
                </a:lnTo>
                <a:lnTo>
                  <a:pt x="227" y="163"/>
                </a:lnTo>
                <a:lnTo>
                  <a:pt x="227" y="163"/>
                </a:lnTo>
                <a:lnTo>
                  <a:pt x="219" y="157"/>
                </a:lnTo>
                <a:lnTo>
                  <a:pt x="213" y="149"/>
                </a:lnTo>
                <a:lnTo>
                  <a:pt x="213" y="149"/>
                </a:lnTo>
                <a:lnTo>
                  <a:pt x="209" y="139"/>
                </a:lnTo>
                <a:lnTo>
                  <a:pt x="207" y="131"/>
                </a:lnTo>
                <a:lnTo>
                  <a:pt x="207" y="122"/>
                </a:lnTo>
                <a:lnTo>
                  <a:pt x="208" y="112"/>
                </a:lnTo>
                <a:lnTo>
                  <a:pt x="211" y="104"/>
                </a:lnTo>
                <a:lnTo>
                  <a:pt x="215" y="96"/>
                </a:lnTo>
                <a:lnTo>
                  <a:pt x="220" y="88"/>
                </a:lnTo>
                <a:lnTo>
                  <a:pt x="227" y="82"/>
                </a:lnTo>
                <a:lnTo>
                  <a:pt x="209" y="51"/>
                </a:lnTo>
                <a:lnTo>
                  <a:pt x="209" y="51"/>
                </a:lnTo>
                <a:lnTo>
                  <a:pt x="200" y="54"/>
                </a:lnTo>
                <a:lnTo>
                  <a:pt x="189" y="55"/>
                </a:lnTo>
                <a:lnTo>
                  <a:pt x="189" y="55"/>
                </a:lnTo>
                <a:lnTo>
                  <a:pt x="180" y="54"/>
                </a:lnTo>
                <a:lnTo>
                  <a:pt x="170" y="51"/>
                </a:lnTo>
                <a:lnTo>
                  <a:pt x="162" y="47"/>
                </a:lnTo>
                <a:lnTo>
                  <a:pt x="155" y="42"/>
                </a:lnTo>
                <a:lnTo>
                  <a:pt x="149" y="35"/>
                </a:lnTo>
                <a:lnTo>
                  <a:pt x="144" y="28"/>
                </a:lnTo>
                <a:lnTo>
                  <a:pt x="140" y="19"/>
                </a:lnTo>
                <a:lnTo>
                  <a:pt x="139" y="11"/>
                </a:lnTo>
                <a:lnTo>
                  <a:pt x="103" y="11"/>
                </a:lnTo>
                <a:lnTo>
                  <a:pt x="103" y="11"/>
                </a:lnTo>
                <a:lnTo>
                  <a:pt x="101" y="20"/>
                </a:lnTo>
                <a:lnTo>
                  <a:pt x="96" y="30"/>
                </a:lnTo>
                <a:lnTo>
                  <a:pt x="96" y="30"/>
                </a:lnTo>
                <a:lnTo>
                  <a:pt x="93" y="35"/>
                </a:lnTo>
                <a:lnTo>
                  <a:pt x="88" y="41"/>
                </a:lnTo>
                <a:lnTo>
                  <a:pt x="84" y="45"/>
                </a:lnTo>
                <a:lnTo>
                  <a:pt x="78" y="49"/>
                </a:lnTo>
                <a:lnTo>
                  <a:pt x="72" y="51"/>
                </a:lnTo>
                <a:lnTo>
                  <a:pt x="66" y="54"/>
                </a:lnTo>
                <a:lnTo>
                  <a:pt x="59" y="55"/>
                </a:lnTo>
                <a:lnTo>
                  <a:pt x="53" y="55"/>
                </a:lnTo>
                <a:lnTo>
                  <a:pt x="53" y="55"/>
                </a:lnTo>
                <a:lnTo>
                  <a:pt x="42" y="54"/>
                </a:lnTo>
                <a:lnTo>
                  <a:pt x="32" y="51"/>
                </a:lnTo>
                <a:lnTo>
                  <a:pt x="15" y="82"/>
                </a:lnTo>
                <a:lnTo>
                  <a:pt x="15" y="82"/>
                </a:lnTo>
                <a:lnTo>
                  <a:pt x="22" y="89"/>
                </a:lnTo>
                <a:lnTo>
                  <a:pt x="28" y="97"/>
                </a:lnTo>
                <a:lnTo>
                  <a:pt x="28" y="97"/>
                </a:lnTo>
                <a:lnTo>
                  <a:pt x="32" y="107"/>
                </a:lnTo>
                <a:lnTo>
                  <a:pt x="35" y="115"/>
                </a:lnTo>
                <a:lnTo>
                  <a:pt x="35" y="124"/>
                </a:lnTo>
                <a:lnTo>
                  <a:pt x="34" y="134"/>
                </a:lnTo>
                <a:lnTo>
                  <a:pt x="31" y="142"/>
                </a:lnTo>
                <a:lnTo>
                  <a:pt x="27" y="150"/>
                </a:lnTo>
                <a:lnTo>
                  <a:pt x="22" y="157"/>
                </a:lnTo>
                <a:lnTo>
                  <a:pt x="15" y="163"/>
                </a:lnTo>
                <a:lnTo>
                  <a:pt x="32" y="195"/>
                </a:lnTo>
                <a:lnTo>
                  <a:pt x="32" y="195"/>
                </a:lnTo>
                <a:lnTo>
                  <a:pt x="42" y="192"/>
                </a:lnTo>
                <a:lnTo>
                  <a:pt x="53" y="190"/>
                </a:lnTo>
                <a:lnTo>
                  <a:pt x="53" y="190"/>
                </a:lnTo>
                <a:lnTo>
                  <a:pt x="62" y="190"/>
                </a:lnTo>
                <a:lnTo>
                  <a:pt x="72" y="193"/>
                </a:lnTo>
                <a:lnTo>
                  <a:pt x="80" y="197"/>
                </a:lnTo>
                <a:lnTo>
                  <a:pt x="86" y="203"/>
                </a:lnTo>
                <a:lnTo>
                  <a:pt x="92" y="209"/>
                </a:lnTo>
                <a:lnTo>
                  <a:pt x="97" y="217"/>
                </a:lnTo>
                <a:lnTo>
                  <a:pt x="101" y="226"/>
                </a:lnTo>
                <a:lnTo>
                  <a:pt x="103" y="235"/>
                </a:lnTo>
                <a:lnTo>
                  <a:pt x="103" y="2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6" name="Freeform 217"/>
          <p:cNvSpPr>
            <a:spLocks noEditPoints="1"/>
          </p:cNvSpPr>
          <p:nvPr/>
        </p:nvSpPr>
        <p:spPr bwMode="auto">
          <a:xfrm>
            <a:off x="6995855" y="1781727"/>
            <a:ext cx="159485" cy="154084"/>
          </a:xfrm>
          <a:custGeom>
            <a:avLst/>
            <a:gdLst/>
            <a:ahLst/>
            <a:cxnLst>
              <a:cxn ang="0">
                <a:pos x="50" y="100"/>
              </a:cxn>
              <a:cxn ang="0">
                <a:pos x="31" y="96"/>
              </a:cxn>
              <a:cxn ang="0">
                <a:pos x="15" y="85"/>
              </a:cxn>
              <a:cxn ang="0">
                <a:pos x="4" y="69"/>
              </a:cxn>
              <a:cxn ang="0">
                <a:pos x="0" y="50"/>
              </a:cxn>
              <a:cxn ang="0">
                <a:pos x="2" y="39"/>
              </a:cxn>
              <a:cxn ang="0">
                <a:pos x="10" y="22"/>
              </a:cxn>
              <a:cxn ang="0">
                <a:pos x="23" y="8"/>
              </a:cxn>
              <a:cxn ang="0">
                <a:pos x="41" y="0"/>
              </a:cxn>
              <a:cxn ang="0">
                <a:pos x="50" y="0"/>
              </a:cxn>
              <a:cxn ang="0">
                <a:pos x="70" y="3"/>
              </a:cxn>
              <a:cxn ang="0">
                <a:pos x="87" y="13"/>
              </a:cxn>
              <a:cxn ang="0">
                <a:pos x="97" y="30"/>
              </a:cxn>
              <a:cxn ang="0">
                <a:pos x="101" y="50"/>
              </a:cxn>
              <a:cxn ang="0">
                <a:pos x="100" y="59"/>
              </a:cxn>
              <a:cxn ang="0">
                <a:pos x="92" y="78"/>
              </a:cxn>
              <a:cxn ang="0">
                <a:pos x="79" y="92"/>
              </a:cxn>
              <a:cxn ang="0">
                <a:pos x="61" y="99"/>
              </a:cxn>
              <a:cxn ang="0">
                <a:pos x="50" y="100"/>
              </a:cxn>
              <a:cxn ang="0">
                <a:pos x="50" y="5"/>
              </a:cxn>
              <a:cxn ang="0">
                <a:pos x="34" y="8"/>
              </a:cxn>
              <a:cxn ang="0">
                <a:pos x="19" y="18"/>
              </a:cxn>
              <a:cxn ang="0">
                <a:pos x="10" y="32"/>
              </a:cxn>
              <a:cxn ang="0">
                <a:pos x="6" y="50"/>
              </a:cxn>
              <a:cxn ang="0">
                <a:pos x="7" y="59"/>
              </a:cxn>
              <a:cxn ang="0">
                <a:pos x="14" y="74"/>
              </a:cxn>
              <a:cxn ang="0">
                <a:pos x="26" y="86"/>
              </a:cxn>
              <a:cxn ang="0">
                <a:pos x="42" y="93"/>
              </a:cxn>
              <a:cxn ang="0">
                <a:pos x="50" y="95"/>
              </a:cxn>
              <a:cxn ang="0">
                <a:pos x="68" y="90"/>
              </a:cxn>
              <a:cxn ang="0">
                <a:pos x="83" y="81"/>
              </a:cxn>
              <a:cxn ang="0">
                <a:pos x="92" y="68"/>
              </a:cxn>
              <a:cxn ang="0">
                <a:pos x="96" y="50"/>
              </a:cxn>
              <a:cxn ang="0">
                <a:pos x="95" y="41"/>
              </a:cxn>
              <a:cxn ang="0">
                <a:pos x="88" y="24"/>
              </a:cxn>
              <a:cxn ang="0">
                <a:pos x="76" y="12"/>
              </a:cxn>
              <a:cxn ang="0">
                <a:pos x="60" y="5"/>
              </a:cxn>
              <a:cxn ang="0">
                <a:pos x="50" y="5"/>
              </a:cxn>
            </a:cxnLst>
            <a:rect l="0" t="0" r="r" b="b"/>
            <a:pathLst>
              <a:path w="101" h="100">
                <a:moveTo>
                  <a:pt x="50" y="100"/>
                </a:moveTo>
                <a:lnTo>
                  <a:pt x="50" y="100"/>
                </a:lnTo>
                <a:lnTo>
                  <a:pt x="41" y="99"/>
                </a:lnTo>
                <a:lnTo>
                  <a:pt x="31" y="96"/>
                </a:lnTo>
                <a:lnTo>
                  <a:pt x="23" y="92"/>
                </a:lnTo>
                <a:lnTo>
                  <a:pt x="15" y="85"/>
                </a:lnTo>
                <a:lnTo>
                  <a:pt x="10" y="78"/>
                </a:lnTo>
                <a:lnTo>
                  <a:pt x="4" y="69"/>
                </a:lnTo>
                <a:lnTo>
                  <a:pt x="2" y="59"/>
                </a:lnTo>
                <a:lnTo>
                  <a:pt x="0" y="50"/>
                </a:lnTo>
                <a:lnTo>
                  <a:pt x="0" y="50"/>
                </a:lnTo>
                <a:lnTo>
                  <a:pt x="2" y="39"/>
                </a:lnTo>
                <a:lnTo>
                  <a:pt x="4" y="30"/>
                </a:lnTo>
                <a:lnTo>
                  <a:pt x="10" y="22"/>
                </a:lnTo>
                <a:lnTo>
                  <a:pt x="15" y="13"/>
                </a:lnTo>
                <a:lnTo>
                  <a:pt x="23" y="8"/>
                </a:lnTo>
                <a:lnTo>
                  <a:pt x="31" y="3"/>
                </a:lnTo>
                <a:lnTo>
                  <a:pt x="41" y="0"/>
                </a:lnTo>
                <a:lnTo>
                  <a:pt x="50" y="0"/>
                </a:lnTo>
                <a:lnTo>
                  <a:pt x="50" y="0"/>
                </a:lnTo>
                <a:lnTo>
                  <a:pt x="61" y="0"/>
                </a:lnTo>
                <a:lnTo>
                  <a:pt x="70" y="3"/>
                </a:lnTo>
                <a:lnTo>
                  <a:pt x="79" y="8"/>
                </a:lnTo>
                <a:lnTo>
                  <a:pt x="87" y="13"/>
                </a:lnTo>
                <a:lnTo>
                  <a:pt x="92" y="22"/>
                </a:lnTo>
                <a:lnTo>
                  <a:pt x="97" y="30"/>
                </a:lnTo>
                <a:lnTo>
                  <a:pt x="100" y="39"/>
                </a:lnTo>
                <a:lnTo>
                  <a:pt x="101" y="50"/>
                </a:lnTo>
                <a:lnTo>
                  <a:pt x="101" y="50"/>
                </a:lnTo>
                <a:lnTo>
                  <a:pt x="100" y="59"/>
                </a:lnTo>
                <a:lnTo>
                  <a:pt x="97" y="69"/>
                </a:lnTo>
                <a:lnTo>
                  <a:pt x="92" y="78"/>
                </a:lnTo>
                <a:lnTo>
                  <a:pt x="87" y="85"/>
                </a:lnTo>
                <a:lnTo>
                  <a:pt x="79" y="92"/>
                </a:lnTo>
                <a:lnTo>
                  <a:pt x="70" y="96"/>
                </a:lnTo>
                <a:lnTo>
                  <a:pt x="61" y="99"/>
                </a:lnTo>
                <a:lnTo>
                  <a:pt x="50" y="100"/>
                </a:lnTo>
                <a:lnTo>
                  <a:pt x="50" y="100"/>
                </a:lnTo>
                <a:close/>
                <a:moveTo>
                  <a:pt x="50" y="5"/>
                </a:moveTo>
                <a:lnTo>
                  <a:pt x="50" y="5"/>
                </a:lnTo>
                <a:lnTo>
                  <a:pt x="42" y="5"/>
                </a:lnTo>
                <a:lnTo>
                  <a:pt x="34" y="8"/>
                </a:lnTo>
                <a:lnTo>
                  <a:pt x="26" y="12"/>
                </a:lnTo>
                <a:lnTo>
                  <a:pt x="19" y="18"/>
                </a:lnTo>
                <a:lnTo>
                  <a:pt x="14" y="24"/>
                </a:lnTo>
                <a:lnTo>
                  <a:pt x="10" y="32"/>
                </a:lnTo>
                <a:lnTo>
                  <a:pt x="7" y="41"/>
                </a:lnTo>
                <a:lnTo>
                  <a:pt x="6" y="50"/>
                </a:lnTo>
                <a:lnTo>
                  <a:pt x="6" y="50"/>
                </a:lnTo>
                <a:lnTo>
                  <a:pt x="7" y="59"/>
                </a:lnTo>
                <a:lnTo>
                  <a:pt x="10" y="68"/>
                </a:lnTo>
                <a:lnTo>
                  <a:pt x="14" y="74"/>
                </a:lnTo>
                <a:lnTo>
                  <a:pt x="19" y="81"/>
                </a:lnTo>
                <a:lnTo>
                  <a:pt x="26" y="86"/>
                </a:lnTo>
                <a:lnTo>
                  <a:pt x="34" y="90"/>
                </a:lnTo>
                <a:lnTo>
                  <a:pt x="42" y="93"/>
                </a:lnTo>
                <a:lnTo>
                  <a:pt x="50" y="95"/>
                </a:lnTo>
                <a:lnTo>
                  <a:pt x="50" y="95"/>
                </a:lnTo>
                <a:lnTo>
                  <a:pt x="60" y="93"/>
                </a:lnTo>
                <a:lnTo>
                  <a:pt x="68" y="90"/>
                </a:lnTo>
                <a:lnTo>
                  <a:pt x="76" y="86"/>
                </a:lnTo>
                <a:lnTo>
                  <a:pt x="83" y="81"/>
                </a:lnTo>
                <a:lnTo>
                  <a:pt x="88" y="74"/>
                </a:lnTo>
                <a:lnTo>
                  <a:pt x="92" y="68"/>
                </a:lnTo>
                <a:lnTo>
                  <a:pt x="95" y="59"/>
                </a:lnTo>
                <a:lnTo>
                  <a:pt x="96" y="50"/>
                </a:lnTo>
                <a:lnTo>
                  <a:pt x="96" y="50"/>
                </a:lnTo>
                <a:lnTo>
                  <a:pt x="95" y="41"/>
                </a:lnTo>
                <a:lnTo>
                  <a:pt x="92" y="32"/>
                </a:lnTo>
                <a:lnTo>
                  <a:pt x="88" y="24"/>
                </a:lnTo>
                <a:lnTo>
                  <a:pt x="83" y="18"/>
                </a:lnTo>
                <a:lnTo>
                  <a:pt x="76" y="12"/>
                </a:lnTo>
                <a:lnTo>
                  <a:pt x="68" y="8"/>
                </a:lnTo>
                <a:lnTo>
                  <a:pt x="60" y="5"/>
                </a:lnTo>
                <a:lnTo>
                  <a:pt x="50" y="5"/>
                </a:lnTo>
                <a:lnTo>
                  <a:pt x="50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7" name="Freeform 218"/>
          <p:cNvSpPr>
            <a:spLocks noEditPoints="1"/>
          </p:cNvSpPr>
          <p:nvPr/>
        </p:nvSpPr>
        <p:spPr bwMode="auto">
          <a:xfrm>
            <a:off x="10936074" y="2748241"/>
            <a:ext cx="394021" cy="88716"/>
          </a:xfrm>
          <a:custGeom>
            <a:avLst/>
            <a:gdLst/>
            <a:ahLst/>
            <a:cxnLst>
              <a:cxn ang="0">
                <a:pos x="203" y="57"/>
              </a:cxn>
              <a:cxn ang="0">
                <a:pos x="52" y="57"/>
              </a:cxn>
              <a:cxn ang="0">
                <a:pos x="52" y="57"/>
              </a:cxn>
              <a:cxn ang="0">
                <a:pos x="41" y="56"/>
              </a:cxn>
              <a:cxn ang="0">
                <a:pos x="31" y="53"/>
              </a:cxn>
              <a:cxn ang="0">
                <a:pos x="22" y="49"/>
              </a:cxn>
              <a:cxn ang="0">
                <a:pos x="15" y="42"/>
              </a:cxn>
              <a:cxn ang="0">
                <a:pos x="8" y="34"/>
              </a:cxn>
              <a:cxn ang="0">
                <a:pos x="4" y="26"/>
              </a:cxn>
              <a:cxn ang="0">
                <a:pos x="2" y="16"/>
              </a:cxn>
              <a:cxn ang="0">
                <a:pos x="0" y="6"/>
              </a:cxn>
              <a:cxn ang="0">
                <a:pos x="0" y="0"/>
              </a:cxn>
              <a:cxn ang="0">
                <a:pos x="254" y="0"/>
              </a:cxn>
              <a:cxn ang="0">
                <a:pos x="254" y="6"/>
              </a:cxn>
              <a:cxn ang="0">
                <a:pos x="254" y="6"/>
              </a:cxn>
              <a:cxn ang="0">
                <a:pos x="253" y="16"/>
              </a:cxn>
              <a:cxn ang="0">
                <a:pos x="250" y="26"/>
              </a:cxn>
              <a:cxn ang="0">
                <a:pos x="245" y="34"/>
              </a:cxn>
              <a:cxn ang="0">
                <a:pos x="239" y="42"/>
              </a:cxn>
              <a:cxn ang="0">
                <a:pos x="231" y="49"/>
              </a:cxn>
              <a:cxn ang="0">
                <a:pos x="223" y="53"/>
              </a:cxn>
              <a:cxn ang="0">
                <a:pos x="214" y="56"/>
              </a:cxn>
              <a:cxn ang="0">
                <a:pos x="203" y="57"/>
              </a:cxn>
              <a:cxn ang="0">
                <a:pos x="203" y="57"/>
              </a:cxn>
              <a:cxn ang="0">
                <a:pos x="11" y="11"/>
              </a:cxn>
              <a:cxn ang="0">
                <a:pos x="11" y="11"/>
              </a:cxn>
              <a:cxn ang="0">
                <a:pos x="12" y="19"/>
              </a:cxn>
              <a:cxn ang="0">
                <a:pos x="15" y="24"/>
              </a:cxn>
              <a:cxn ang="0">
                <a:pos x="19" y="31"/>
              </a:cxn>
              <a:cxn ang="0">
                <a:pos x="25" y="37"/>
              </a:cxn>
              <a:cxn ang="0">
                <a:pos x="30" y="41"/>
              </a:cxn>
              <a:cxn ang="0">
                <a:pos x="37" y="43"/>
              </a:cxn>
              <a:cxn ang="0">
                <a:pos x="44" y="45"/>
              </a:cxn>
              <a:cxn ang="0">
                <a:pos x="52" y="46"/>
              </a:cxn>
              <a:cxn ang="0">
                <a:pos x="203" y="46"/>
              </a:cxn>
              <a:cxn ang="0">
                <a:pos x="203" y="46"/>
              </a:cxn>
              <a:cxn ang="0">
                <a:pos x="210" y="45"/>
              </a:cxn>
              <a:cxn ang="0">
                <a:pos x="218" y="43"/>
              </a:cxn>
              <a:cxn ang="0">
                <a:pos x="223" y="41"/>
              </a:cxn>
              <a:cxn ang="0">
                <a:pos x="230" y="37"/>
              </a:cxn>
              <a:cxn ang="0">
                <a:pos x="234" y="31"/>
              </a:cxn>
              <a:cxn ang="0">
                <a:pos x="238" y="24"/>
              </a:cxn>
              <a:cxn ang="0">
                <a:pos x="241" y="19"/>
              </a:cxn>
              <a:cxn ang="0">
                <a:pos x="242" y="11"/>
              </a:cxn>
              <a:cxn ang="0">
                <a:pos x="11" y="11"/>
              </a:cxn>
            </a:cxnLst>
            <a:rect l="0" t="0" r="r" b="b"/>
            <a:pathLst>
              <a:path w="254" h="57">
                <a:moveTo>
                  <a:pt x="203" y="57"/>
                </a:moveTo>
                <a:lnTo>
                  <a:pt x="52" y="57"/>
                </a:lnTo>
                <a:lnTo>
                  <a:pt x="52" y="57"/>
                </a:lnTo>
                <a:lnTo>
                  <a:pt x="41" y="56"/>
                </a:lnTo>
                <a:lnTo>
                  <a:pt x="31" y="53"/>
                </a:lnTo>
                <a:lnTo>
                  <a:pt x="22" y="49"/>
                </a:lnTo>
                <a:lnTo>
                  <a:pt x="15" y="42"/>
                </a:lnTo>
                <a:lnTo>
                  <a:pt x="8" y="34"/>
                </a:lnTo>
                <a:lnTo>
                  <a:pt x="4" y="26"/>
                </a:lnTo>
                <a:lnTo>
                  <a:pt x="2" y="16"/>
                </a:lnTo>
                <a:lnTo>
                  <a:pt x="0" y="6"/>
                </a:lnTo>
                <a:lnTo>
                  <a:pt x="0" y="0"/>
                </a:lnTo>
                <a:lnTo>
                  <a:pt x="254" y="0"/>
                </a:lnTo>
                <a:lnTo>
                  <a:pt x="254" y="6"/>
                </a:lnTo>
                <a:lnTo>
                  <a:pt x="254" y="6"/>
                </a:lnTo>
                <a:lnTo>
                  <a:pt x="253" y="16"/>
                </a:lnTo>
                <a:lnTo>
                  <a:pt x="250" y="26"/>
                </a:lnTo>
                <a:lnTo>
                  <a:pt x="245" y="34"/>
                </a:lnTo>
                <a:lnTo>
                  <a:pt x="239" y="42"/>
                </a:lnTo>
                <a:lnTo>
                  <a:pt x="231" y="49"/>
                </a:lnTo>
                <a:lnTo>
                  <a:pt x="223" y="53"/>
                </a:lnTo>
                <a:lnTo>
                  <a:pt x="214" y="56"/>
                </a:lnTo>
                <a:lnTo>
                  <a:pt x="203" y="57"/>
                </a:lnTo>
                <a:lnTo>
                  <a:pt x="203" y="57"/>
                </a:lnTo>
                <a:close/>
                <a:moveTo>
                  <a:pt x="11" y="11"/>
                </a:moveTo>
                <a:lnTo>
                  <a:pt x="11" y="11"/>
                </a:lnTo>
                <a:lnTo>
                  <a:pt x="12" y="19"/>
                </a:lnTo>
                <a:lnTo>
                  <a:pt x="15" y="24"/>
                </a:lnTo>
                <a:lnTo>
                  <a:pt x="19" y="31"/>
                </a:lnTo>
                <a:lnTo>
                  <a:pt x="25" y="37"/>
                </a:lnTo>
                <a:lnTo>
                  <a:pt x="30" y="41"/>
                </a:lnTo>
                <a:lnTo>
                  <a:pt x="37" y="43"/>
                </a:lnTo>
                <a:lnTo>
                  <a:pt x="44" y="45"/>
                </a:lnTo>
                <a:lnTo>
                  <a:pt x="52" y="46"/>
                </a:lnTo>
                <a:lnTo>
                  <a:pt x="203" y="46"/>
                </a:lnTo>
                <a:lnTo>
                  <a:pt x="203" y="46"/>
                </a:lnTo>
                <a:lnTo>
                  <a:pt x="210" y="45"/>
                </a:lnTo>
                <a:lnTo>
                  <a:pt x="218" y="43"/>
                </a:lnTo>
                <a:lnTo>
                  <a:pt x="223" y="41"/>
                </a:lnTo>
                <a:lnTo>
                  <a:pt x="230" y="37"/>
                </a:lnTo>
                <a:lnTo>
                  <a:pt x="234" y="31"/>
                </a:lnTo>
                <a:lnTo>
                  <a:pt x="238" y="24"/>
                </a:lnTo>
                <a:lnTo>
                  <a:pt x="241" y="19"/>
                </a:lnTo>
                <a:lnTo>
                  <a:pt x="242" y="11"/>
                </a:lnTo>
                <a:lnTo>
                  <a:pt x="11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8" name="Rectangle 219"/>
          <p:cNvSpPr>
            <a:spLocks noChangeArrowheads="1"/>
          </p:cNvSpPr>
          <p:nvPr/>
        </p:nvSpPr>
        <p:spPr bwMode="auto">
          <a:xfrm>
            <a:off x="11255044" y="2780926"/>
            <a:ext cx="14073" cy="1867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39" name="Freeform 220"/>
          <p:cNvSpPr>
            <a:spLocks noEditPoints="1"/>
          </p:cNvSpPr>
          <p:nvPr/>
        </p:nvSpPr>
        <p:spPr bwMode="auto">
          <a:xfrm>
            <a:off x="10931385" y="2524122"/>
            <a:ext cx="398713" cy="210113"/>
          </a:xfrm>
          <a:custGeom>
            <a:avLst/>
            <a:gdLst/>
            <a:ahLst/>
            <a:cxnLst>
              <a:cxn ang="0">
                <a:pos x="255" y="133"/>
              </a:cxn>
              <a:cxn ang="0">
                <a:pos x="0" y="133"/>
              </a:cxn>
              <a:cxn ang="0">
                <a:pos x="18" y="0"/>
              </a:cxn>
              <a:cxn ang="0">
                <a:pos x="239" y="0"/>
              </a:cxn>
              <a:cxn ang="0">
                <a:pos x="255" y="133"/>
              </a:cxn>
              <a:cxn ang="0">
                <a:pos x="12" y="122"/>
              </a:cxn>
              <a:cxn ang="0">
                <a:pos x="243" y="122"/>
              </a:cxn>
              <a:cxn ang="0">
                <a:pos x="230" y="11"/>
              </a:cxn>
              <a:cxn ang="0">
                <a:pos x="27" y="11"/>
              </a:cxn>
              <a:cxn ang="0">
                <a:pos x="12" y="122"/>
              </a:cxn>
            </a:cxnLst>
            <a:rect l="0" t="0" r="r" b="b"/>
            <a:pathLst>
              <a:path w="255" h="133">
                <a:moveTo>
                  <a:pt x="255" y="133"/>
                </a:moveTo>
                <a:lnTo>
                  <a:pt x="0" y="133"/>
                </a:lnTo>
                <a:lnTo>
                  <a:pt x="18" y="0"/>
                </a:lnTo>
                <a:lnTo>
                  <a:pt x="239" y="0"/>
                </a:lnTo>
                <a:lnTo>
                  <a:pt x="255" y="133"/>
                </a:lnTo>
                <a:close/>
                <a:moveTo>
                  <a:pt x="12" y="122"/>
                </a:moveTo>
                <a:lnTo>
                  <a:pt x="243" y="122"/>
                </a:lnTo>
                <a:lnTo>
                  <a:pt x="230" y="11"/>
                </a:lnTo>
                <a:lnTo>
                  <a:pt x="27" y="11"/>
                </a:lnTo>
                <a:lnTo>
                  <a:pt x="12" y="1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0" name="Rectangle 221"/>
          <p:cNvSpPr>
            <a:spLocks noChangeArrowheads="1"/>
          </p:cNvSpPr>
          <p:nvPr/>
        </p:nvSpPr>
        <p:spPr bwMode="auto">
          <a:xfrm>
            <a:off x="4580127" y="1851763"/>
            <a:ext cx="131340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1" name="Rectangle 222"/>
          <p:cNvSpPr>
            <a:spLocks noChangeArrowheads="1"/>
          </p:cNvSpPr>
          <p:nvPr/>
        </p:nvSpPr>
        <p:spPr bwMode="auto">
          <a:xfrm>
            <a:off x="4641106" y="1791066"/>
            <a:ext cx="9381" cy="1354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2" name="Freeform 223"/>
          <p:cNvSpPr>
            <a:spLocks noEditPoints="1"/>
          </p:cNvSpPr>
          <p:nvPr/>
        </p:nvSpPr>
        <p:spPr bwMode="auto">
          <a:xfrm>
            <a:off x="2830483" y="1664998"/>
            <a:ext cx="389332" cy="387541"/>
          </a:xfrm>
          <a:custGeom>
            <a:avLst/>
            <a:gdLst/>
            <a:ahLst/>
            <a:cxnLst>
              <a:cxn ang="0">
                <a:pos x="112" y="248"/>
              </a:cxn>
              <a:cxn ang="0">
                <a:pos x="77" y="240"/>
              </a:cxn>
              <a:cxn ang="0">
                <a:pos x="46" y="221"/>
              </a:cxn>
              <a:cxn ang="0">
                <a:pos x="21" y="194"/>
              </a:cxn>
              <a:cxn ang="0">
                <a:pos x="5" y="162"/>
              </a:cxn>
              <a:cxn ang="0">
                <a:pos x="0" y="124"/>
              </a:cxn>
              <a:cxn ang="0">
                <a:pos x="2" y="100"/>
              </a:cxn>
              <a:cxn ang="0">
                <a:pos x="14" y="65"/>
              </a:cxn>
              <a:cxn ang="0">
                <a:pos x="36" y="36"/>
              </a:cxn>
              <a:cxn ang="0">
                <a:pos x="66" y="15"/>
              </a:cxn>
              <a:cxn ang="0">
                <a:pos x="100" y="2"/>
              </a:cxn>
              <a:cxn ang="0">
                <a:pos x="125" y="0"/>
              </a:cxn>
              <a:cxn ang="0">
                <a:pos x="162" y="5"/>
              </a:cxn>
              <a:cxn ang="0">
                <a:pos x="194" y="21"/>
              </a:cxn>
              <a:cxn ang="0">
                <a:pos x="221" y="46"/>
              </a:cxn>
              <a:cxn ang="0">
                <a:pos x="240" y="75"/>
              </a:cxn>
              <a:cxn ang="0">
                <a:pos x="249" y="112"/>
              </a:cxn>
              <a:cxn ang="0">
                <a:pos x="249" y="137"/>
              </a:cxn>
              <a:cxn ang="0">
                <a:pos x="240" y="173"/>
              </a:cxn>
              <a:cxn ang="0">
                <a:pos x="221" y="204"/>
              </a:cxn>
              <a:cxn ang="0">
                <a:pos x="194" y="228"/>
              </a:cxn>
              <a:cxn ang="0">
                <a:pos x="162" y="244"/>
              </a:cxn>
              <a:cxn ang="0">
                <a:pos x="125" y="250"/>
              </a:cxn>
              <a:cxn ang="0">
                <a:pos x="125" y="11"/>
              </a:cxn>
              <a:cxn ang="0">
                <a:pos x="91" y="16"/>
              </a:cxn>
              <a:cxn ang="0">
                <a:pos x="60" y="29"/>
              </a:cxn>
              <a:cxn ang="0">
                <a:pos x="36" y="52"/>
              </a:cxn>
              <a:cxn ang="0">
                <a:pos x="20" y="81"/>
              </a:cxn>
              <a:cxn ang="0">
                <a:pos x="12" y="113"/>
              </a:cxn>
              <a:cxn ang="0">
                <a:pos x="12" y="136"/>
              </a:cxn>
              <a:cxn ang="0">
                <a:pos x="20" y="169"/>
              </a:cxn>
              <a:cxn ang="0">
                <a:pos x="36" y="197"/>
              </a:cxn>
              <a:cxn ang="0">
                <a:pos x="60" y="218"/>
              </a:cxn>
              <a:cxn ang="0">
                <a:pos x="91" y="233"/>
              </a:cxn>
              <a:cxn ang="0">
                <a:pos x="125" y="239"/>
              </a:cxn>
              <a:cxn ang="0">
                <a:pos x="148" y="236"/>
              </a:cxn>
              <a:cxn ang="0">
                <a:pos x="179" y="225"/>
              </a:cxn>
              <a:cxn ang="0">
                <a:pos x="205" y="205"/>
              </a:cxn>
              <a:cxn ang="0">
                <a:pos x="225" y="179"/>
              </a:cxn>
              <a:cxn ang="0">
                <a:pos x="236" y="147"/>
              </a:cxn>
              <a:cxn ang="0">
                <a:pos x="239" y="124"/>
              </a:cxn>
              <a:cxn ang="0">
                <a:pos x="233" y="90"/>
              </a:cxn>
              <a:cxn ang="0">
                <a:pos x="220" y="60"/>
              </a:cxn>
              <a:cxn ang="0">
                <a:pos x="197" y="36"/>
              </a:cxn>
              <a:cxn ang="0">
                <a:pos x="168" y="20"/>
              </a:cxn>
              <a:cxn ang="0">
                <a:pos x="136" y="11"/>
              </a:cxn>
            </a:cxnLst>
            <a:rect l="0" t="0" r="r" b="b"/>
            <a:pathLst>
              <a:path w="249" h="250">
                <a:moveTo>
                  <a:pt x="125" y="250"/>
                </a:moveTo>
                <a:lnTo>
                  <a:pt x="125" y="250"/>
                </a:lnTo>
                <a:lnTo>
                  <a:pt x="112" y="248"/>
                </a:lnTo>
                <a:lnTo>
                  <a:pt x="100" y="247"/>
                </a:lnTo>
                <a:lnTo>
                  <a:pt x="87" y="244"/>
                </a:lnTo>
                <a:lnTo>
                  <a:pt x="77" y="240"/>
                </a:lnTo>
                <a:lnTo>
                  <a:pt x="66" y="235"/>
                </a:lnTo>
                <a:lnTo>
                  <a:pt x="55" y="228"/>
                </a:lnTo>
                <a:lnTo>
                  <a:pt x="46" y="221"/>
                </a:lnTo>
                <a:lnTo>
                  <a:pt x="36" y="213"/>
                </a:lnTo>
                <a:lnTo>
                  <a:pt x="28" y="204"/>
                </a:lnTo>
                <a:lnTo>
                  <a:pt x="21" y="194"/>
                </a:lnTo>
                <a:lnTo>
                  <a:pt x="14" y="183"/>
                </a:lnTo>
                <a:lnTo>
                  <a:pt x="9" y="173"/>
                </a:lnTo>
                <a:lnTo>
                  <a:pt x="5" y="162"/>
                </a:lnTo>
                <a:lnTo>
                  <a:pt x="2" y="150"/>
                </a:lnTo>
                <a:lnTo>
                  <a:pt x="1" y="137"/>
                </a:lnTo>
                <a:lnTo>
                  <a:pt x="0" y="124"/>
                </a:lnTo>
                <a:lnTo>
                  <a:pt x="0" y="124"/>
                </a:lnTo>
                <a:lnTo>
                  <a:pt x="1" y="112"/>
                </a:lnTo>
                <a:lnTo>
                  <a:pt x="2" y="100"/>
                </a:lnTo>
                <a:lnTo>
                  <a:pt x="5" y="87"/>
                </a:lnTo>
                <a:lnTo>
                  <a:pt x="9" y="75"/>
                </a:lnTo>
                <a:lnTo>
                  <a:pt x="14" y="65"/>
                </a:lnTo>
                <a:lnTo>
                  <a:pt x="21" y="55"/>
                </a:lnTo>
                <a:lnTo>
                  <a:pt x="28" y="46"/>
                </a:lnTo>
                <a:lnTo>
                  <a:pt x="36" y="36"/>
                </a:lnTo>
                <a:lnTo>
                  <a:pt x="46" y="28"/>
                </a:lnTo>
                <a:lnTo>
                  <a:pt x="55" y="21"/>
                </a:lnTo>
                <a:lnTo>
                  <a:pt x="66" y="15"/>
                </a:lnTo>
                <a:lnTo>
                  <a:pt x="77" y="9"/>
                </a:lnTo>
                <a:lnTo>
                  <a:pt x="87" y="5"/>
                </a:lnTo>
                <a:lnTo>
                  <a:pt x="100" y="2"/>
                </a:lnTo>
                <a:lnTo>
                  <a:pt x="112" y="0"/>
                </a:lnTo>
                <a:lnTo>
                  <a:pt x="125" y="0"/>
                </a:lnTo>
                <a:lnTo>
                  <a:pt x="125" y="0"/>
                </a:lnTo>
                <a:lnTo>
                  <a:pt x="137" y="0"/>
                </a:lnTo>
                <a:lnTo>
                  <a:pt x="149" y="2"/>
                </a:lnTo>
                <a:lnTo>
                  <a:pt x="162" y="5"/>
                </a:lnTo>
                <a:lnTo>
                  <a:pt x="174" y="9"/>
                </a:lnTo>
                <a:lnTo>
                  <a:pt x="185" y="15"/>
                </a:lnTo>
                <a:lnTo>
                  <a:pt x="194" y="21"/>
                </a:lnTo>
                <a:lnTo>
                  <a:pt x="203" y="28"/>
                </a:lnTo>
                <a:lnTo>
                  <a:pt x="213" y="36"/>
                </a:lnTo>
                <a:lnTo>
                  <a:pt x="221" y="46"/>
                </a:lnTo>
                <a:lnTo>
                  <a:pt x="228" y="55"/>
                </a:lnTo>
                <a:lnTo>
                  <a:pt x="235" y="65"/>
                </a:lnTo>
                <a:lnTo>
                  <a:pt x="240" y="75"/>
                </a:lnTo>
                <a:lnTo>
                  <a:pt x="244" y="87"/>
                </a:lnTo>
                <a:lnTo>
                  <a:pt x="247" y="100"/>
                </a:lnTo>
                <a:lnTo>
                  <a:pt x="249" y="112"/>
                </a:lnTo>
                <a:lnTo>
                  <a:pt x="249" y="124"/>
                </a:lnTo>
                <a:lnTo>
                  <a:pt x="249" y="124"/>
                </a:lnTo>
                <a:lnTo>
                  <a:pt x="249" y="137"/>
                </a:lnTo>
                <a:lnTo>
                  <a:pt x="247" y="150"/>
                </a:lnTo>
                <a:lnTo>
                  <a:pt x="244" y="162"/>
                </a:lnTo>
                <a:lnTo>
                  <a:pt x="240" y="173"/>
                </a:lnTo>
                <a:lnTo>
                  <a:pt x="235" y="183"/>
                </a:lnTo>
                <a:lnTo>
                  <a:pt x="228" y="194"/>
                </a:lnTo>
                <a:lnTo>
                  <a:pt x="221" y="204"/>
                </a:lnTo>
                <a:lnTo>
                  <a:pt x="213" y="213"/>
                </a:lnTo>
                <a:lnTo>
                  <a:pt x="203" y="221"/>
                </a:lnTo>
                <a:lnTo>
                  <a:pt x="194" y="228"/>
                </a:lnTo>
                <a:lnTo>
                  <a:pt x="185" y="235"/>
                </a:lnTo>
                <a:lnTo>
                  <a:pt x="174" y="240"/>
                </a:lnTo>
                <a:lnTo>
                  <a:pt x="162" y="244"/>
                </a:lnTo>
                <a:lnTo>
                  <a:pt x="149" y="247"/>
                </a:lnTo>
                <a:lnTo>
                  <a:pt x="137" y="248"/>
                </a:lnTo>
                <a:lnTo>
                  <a:pt x="125" y="250"/>
                </a:lnTo>
                <a:lnTo>
                  <a:pt x="125" y="250"/>
                </a:lnTo>
                <a:close/>
                <a:moveTo>
                  <a:pt x="125" y="11"/>
                </a:moveTo>
                <a:lnTo>
                  <a:pt x="125" y="11"/>
                </a:lnTo>
                <a:lnTo>
                  <a:pt x="113" y="11"/>
                </a:lnTo>
                <a:lnTo>
                  <a:pt x="102" y="13"/>
                </a:lnTo>
                <a:lnTo>
                  <a:pt x="91" y="16"/>
                </a:lnTo>
                <a:lnTo>
                  <a:pt x="81" y="20"/>
                </a:lnTo>
                <a:lnTo>
                  <a:pt x="70" y="24"/>
                </a:lnTo>
                <a:lnTo>
                  <a:pt x="60" y="29"/>
                </a:lnTo>
                <a:lnTo>
                  <a:pt x="52" y="36"/>
                </a:lnTo>
                <a:lnTo>
                  <a:pt x="44" y="44"/>
                </a:lnTo>
                <a:lnTo>
                  <a:pt x="36" y="52"/>
                </a:lnTo>
                <a:lnTo>
                  <a:pt x="31" y="60"/>
                </a:lnTo>
                <a:lnTo>
                  <a:pt x="24" y="70"/>
                </a:lnTo>
                <a:lnTo>
                  <a:pt x="20" y="81"/>
                </a:lnTo>
                <a:lnTo>
                  <a:pt x="16" y="90"/>
                </a:lnTo>
                <a:lnTo>
                  <a:pt x="13" y="101"/>
                </a:lnTo>
                <a:lnTo>
                  <a:pt x="12" y="113"/>
                </a:lnTo>
                <a:lnTo>
                  <a:pt x="10" y="124"/>
                </a:lnTo>
                <a:lnTo>
                  <a:pt x="10" y="124"/>
                </a:lnTo>
                <a:lnTo>
                  <a:pt x="12" y="136"/>
                </a:lnTo>
                <a:lnTo>
                  <a:pt x="13" y="147"/>
                </a:lnTo>
                <a:lnTo>
                  <a:pt x="16" y="158"/>
                </a:lnTo>
                <a:lnTo>
                  <a:pt x="20" y="169"/>
                </a:lnTo>
                <a:lnTo>
                  <a:pt x="24" y="179"/>
                </a:lnTo>
                <a:lnTo>
                  <a:pt x="31" y="189"/>
                </a:lnTo>
                <a:lnTo>
                  <a:pt x="36" y="197"/>
                </a:lnTo>
                <a:lnTo>
                  <a:pt x="44" y="205"/>
                </a:lnTo>
                <a:lnTo>
                  <a:pt x="52" y="212"/>
                </a:lnTo>
                <a:lnTo>
                  <a:pt x="60" y="218"/>
                </a:lnTo>
                <a:lnTo>
                  <a:pt x="70" y="225"/>
                </a:lnTo>
                <a:lnTo>
                  <a:pt x="81" y="229"/>
                </a:lnTo>
                <a:lnTo>
                  <a:pt x="91" y="233"/>
                </a:lnTo>
                <a:lnTo>
                  <a:pt x="102" y="236"/>
                </a:lnTo>
                <a:lnTo>
                  <a:pt x="113" y="237"/>
                </a:lnTo>
                <a:lnTo>
                  <a:pt x="125" y="239"/>
                </a:lnTo>
                <a:lnTo>
                  <a:pt x="125" y="239"/>
                </a:lnTo>
                <a:lnTo>
                  <a:pt x="136" y="237"/>
                </a:lnTo>
                <a:lnTo>
                  <a:pt x="148" y="236"/>
                </a:lnTo>
                <a:lnTo>
                  <a:pt x="159" y="233"/>
                </a:lnTo>
                <a:lnTo>
                  <a:pt x="168" y="229"/>
                </a:lnTo>
                <a:lnTo>
                  <a:pt x="179" y="225"/>
                </a:lnTo>
                <a:lnTo>
                  <a:pt x="189" y="218"/>
                </a:lnTo>
                <a:lnTo>
                  <a:pt x="197" y="212"/>
                </a:lnTo>
                <a:lnTo>
                  <a:pt x="205" y="205"/>
                </a:lnTo>
                <a:lnTo>
                  <a:pt x="213" y="197"/>
                </a:lnTo>
                <a:lnTo>
                  <a:pt x="220" y="189"/>
                </a:lnTo>
                <a:lnTo>
                  <a:pt x="225" y="179"/>
                </a:lnTo>
                <a:lnTo>
                  <a:pt x="229" y="169"/>
                </a:lnTo>
                <a:lnTo>
                  <a:pt x="233" y="158"/>
                </a:lnTo>
                <a:lnTo>
                  <a:pt x="236" y="147"/>
                </a:lnTo>
                <a:lnTo>
                  <a:pt x="239" y="136"/>
                </a:lnTo>
                <a:lnTo>
                  <a:pt x="239" y="124"/>
                </a:lnTo>
                <a:lnTo>
                  <a:pt x="239" y="124"/>
                </a:lnTo>
                <a:lnTo>
                  <a:pt x="239" y="113"/>
                </a:lnTo>
                <a:lnTo>
                  <a:pt x="236" y="101"/>
                </a:lnTo>
                <a:lnTo>
                  <a:pt x="233" y="90"/>
                </a:lnTo>
                <a:lnTo>
                  <a:pt x="229" y="81"/>
                </a:lnTo>
                <a:lnTo>
                  <a:pt x="225" y="70"/>
                </a:lnTo>
                <a:lnTo>
                  <a:pt x="220" y="60"/>
                </a:lnTo>
                <a:lnTo>
                  <a:pt x="213" y="52"/>
                </a:lnTo>
                <a:lnTo>
                  <a:pt x="205" y="44"/>
                </a:lnTo>
                <a:lnTo>
                  <a:pt x="197" y="36"/>
                </a:lnTo>
                <a:lnTo>
                  <a:pt x="189" y="29"/>
                </a:lnTo>
                <a:lnTo>
                  <a:pt x="179" y="24"/>
                </a:lnTo>
                <a:lnTo>
                  <a:pt x="168" y="20"/>
                </a:lnTo>
                <a:lnTo>
                  <a:pt x="159" y="16"/>
                </a:lnTo>
                <a:lnTo>
                  <a:pt x="148" y="13"/>
                </a:lnTo>
                <a:lnTo>
                  <a:pt x="136" y="11"/>
                </a:lnTo>
                <a:lnTo>
                  <a:pt x="125" y="11"/>
                </a:lnTo>
                <a:lnTo>
                  <a:pt x="125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3" name="Freeform 224"/>
          <p:cNvSpPr>
            <a:spLocks noEditPoints="1"/>
          </p:cNvSpPr>
          <p:nvPr/>
        </p:nvSpPr>
        <p:spPr bwMode="auto">
          <a:xfrm>
            <a:off x="2868008" y="1702351"/>
            <a:ext cx="314280" cy="312835"/>
          </a:xfrm>
          <a:custGeom>
            <a:avLst/>
            <a:gdLst/>
            <a:ahLst/>
            <a:cxnLst>
              <a:cxn ang="0">
                <a:pos x="90" y="202"/>
              </a:cxn>
              <a:cxn ang="0">
                <a:pos x="61" y="195"/>
              </a:cxn>
              <a:cxn ang="0">
                <a:pos x="36" y="179"/>
              </a:cxn>
              <a:cxn ang="0">
                <a:pos x="16" y="158"/>
              </a:cxn>
              <a:cxn ang="0">
                <a:pos x="4" y="132"/>
              </a:cxn>
              <a:cxn ang="0">
                <a:pos x="0" y="101"/>
              </a:cxn>
              <a:cxn ang="0">
                <a:pos x="1" y="81"/>
              </a:cxn>
              <a:cxn ang="0">
                <a:pos x="12" y="54"/>
              </a:cxn>
              <a:cxn ang="0">
                <a:pos x="30" y="29"/>
              </a:cxn>
              <a:cxn ang="0">
                <a:pos x="53" y="12"/>
              </a:cxn>
              <a:cxn ang="0">
                <a:pos x="80" y="2"/>
              </a:cxn>
              <a:cxn ang="0">
                <a:pos x="101" y="0"/>
              </a:cxn>
              <a:cxn ang="0">
                <a:pos x="131" y="5"/>
              </a:cxn>
              <a:cxn ang="0">
                <a:pos x="158" y="17"/>
              </a:cxn>
              <a:cxn ang="0">
                <a:pos x="178" y="37"/>
              </a:cxn>
              <a:cxn ang="0">
                <a:pos x="194" y="62"/>
              </a:cxn>
              <a:cxn ang="0">
                <a:pos x="201" y="92"/>
              </a:cxn>
              <a:cxn ang="0">
                <a:pos x="201" y="112"/>
              </a:cxn>
              <a:cxn ang="0">
                <a:pos x="194" y="141"/>
              </a:cxn>
              <a:cxn ang="0">
                <a:pos x="178" y="166"/>
              </a:cxn>
              <a:cxn ang="0">
                <a:pos x="158" y="186"/>
              </a:cxn>
              <a:cxn ang="0">
                <a:pos x="131" y="198"/>
              </a:cxn>
              <a:cxn ang="0">
                <a:pos x="101" y="202"/>
              </a:cxn>
              <a:cxn ang="0">
                <a:pos x="101" y="5"/>
              </a:cxn>
              <a:cxn ang="0">
                <a:pos x="71" y="10"/>
              </a:cxn>
              <a:cxn ang="0">
                <a:pos x="47" y="21"/>
              </a:cxn>
              <a:cxn ang="0">
                <a:pos x="27" y="40"/>
              </a:cxn>
              <a:cxn ang="0">
                <a:pos x="12" y="64"/>
              </a:cxn>
              <a:cxn ang="0">
                <a:pos x="5" y="92"/>
              </a:cxn>
              <a:cxn ang="0">
                <a:pos x="5" y="112"/>
              </a:cxn>
              <a:cxn ang="0">
                <a:pos x="12" y="139"/>
              </a:cxn>
              <a:cxn ang="0">
                <a:pos x="27" y="163"/>
              </a:cxn>
              <a:cxn ang="0">
                <a:pos x="47" y="181"/>
              </a:cxn>
              <a:cxn ang="0">
                <a:pos x="71" y="193"/>
              </a:cxn>
              <a:cxn ang="0">
                <a:pos x="101" y="197"/>
              </a:cxn>
              <a:cxn ang="0">
                <a:pos x="120" y="195"/>
              </a:cxn>
              <a:cxn ang="0">
                <a:pos x="146" y="186"/>
              </a:cxn>
              <a:cxn ang="0">
                <a:pos x="169" y="170"/>
              </a:cxn>
              <a:cxn ang="0">
                <a:pos x="185" y="147"/>
              </a:cxn>
              <a:cxn ang="0">
                <a:pos x="194" y="121"/>
              </a:cxn>
              <a:cxn ang="0">
                <a:pos x="197" y="101"/>
              </a:cxn>
              <a:cxn ang="0">
                <a:pos x="192" y="73"/>
              </a:cxn>
              <a:cxn ang="0">
                <a:pos x="179" y="48"/>
              </a:cxn>
              <a:cxn ang="0">
                <a:pos x="162" y="28"/>
              </a:cxn>
              <a:cxn ang="0">
                <a:pos x="138" y="13"/>
              </a:cxn>
              <a:cxn ang="0">
                <a:pos x="111" y="6"/>
              </a:cxn>
            </a:cxnLst>
            <a:rect l="0" t="0" r="r" b="b"/>
            <a:pathLst>
              <a:path w="202" h="202">
                <a:moveTo>
                  <a:pt x="101" y="202"/>
                </a:moveTo>
                <a:lnTo>
                  <a:pt x="101" y="202"/>
                </a:lnTo>
                <a:lnTo>
                  <a:pt x="90" y="202"/>
                </a:lnTo>
                <a:lnTo>
                  <a:pt x="80" y="201"/>
                </a:lnTo>
                <a:lnTo>
                  <a:pt x="70" y="198"/>
                </a:lnTo>
                <a:lnTo>
                  <a:pt x="61" y="195"/>
                </a:lnTo>
                <a:lnTo>
                  <a:pt x="53" y="190"/>
                </a:lnTo>
                <a:lnTo>
                  <a:pt x="44" y="186"/>
                </a:lnTo>
                <a:lnTo>
                  <a:pt x="36" y="179"/>
                </a:lnTo>
                <a:lnTo>
                  <a:pt x="30" y="173"/>
                </a:lnTo>
                <a:lnTo>
                  <a:pt x="23" y="166"/>
                </a:lnTo>
                <a:lnTo>
                  <a:pt x="16" y="158"/>
                </a:lnTo>
                <a:lnTo>
                  <a:pt x="12" y="150"/>
                </a:lnTo>
                <a:lnTo>
                  <a:pt x="7" y="141"/>
                </a:lnTo>
                <a:lnTo>
                  <a:pt x="4" y="132"/>
                </a:lnTo>
                <a:lnTo>
                  <a:pt x="1" y="121"/>
                </a:lnTo>
                <a:lnTo>
                  <a:pt x="0" y="112"/>
                </a:lnTo>
                <a:lnTo>
                  <a:pt x="0" y="101"/>
                </a:lnTo>
                <a:lnTo>
                  <a:pt x="0" y="101"/>
                </a:lnTo>
                <a:lnTo>
                  <a:pt x="0" y="92"/>
                </a:lnTo>
                <a:lnTo>
                  <a:pt x="1" y="81"/>
                </a:lnTo>
                <a:lnTo>
                  <a:pt x="4" y="71"/>
                </a:lnTo>
                <a:lnTo>
                  <a:pt x="7" y="62"/>
                </a:lnTo>
                <a:lnTo>
                  <a:pt x="12" y="54"/>
                </a:lnTo>
                <a:lnTo>
                  <a:pt x="16" y="44"/>
                </a:lnTo>
                <a:lnTo>
                  <a:pt x="23" y="37"/>
                </a:lnTo>
                <a:lnTo>
                  <a:pt x="30" y="29"/>
                </a:lnTo>
                <a:lnTo>
                  <a:pt x="36" y="23"/>
                </a:lnTo>
                <a:lnTo>
                  <a:pt x="44" y="17"/>
                </a:lnTo>
                <a:lnTo>
                  <a:pt x="53" y="12"/>
                </a:lnTo>
                <a:lnTo>
                  <a:pt x="61" y="8"/>
                </a:lnTo>
                <a:lnTo>
                  <a:pt x="70" y="5"/>
                </a:lnTo>
                <a:lnTo>
                  <a:pt x="80" y="2"/>
                </a:lnTo>
                <a:lnTo>
                  <a:pt x="90" y="1"/>
                </a:lnTo>
                <a:lnTo>
                  <a:pt x="101" y="0"/>
                </a:lnTo>
                <a:lnTo>
                  <a:pt x="101" y="0"/>
                </a:lnTo>
                <a:lnTo>
                  <a:pt x="111" y="1"/>
                </a:lnTo>
                <a:lnTo>
                  <a:pt x="121" y="2"/>
                </a:lnTo>
                <a:lnTo>
                  <a:pt x="131" y="5"/>
                </a:lnTo>
                <a:lnTo>
                  <a:pt x="140" y="8"/>
                </a:lnTo>
                <a:lnTo>
                  <a:pt x="148" y="12"/>
                </a:lnTo>
                <a:lnTo>
                  <a:pt x="158" y="17"/>
                </a:lnTo>
                <a:lnTo>
                  <a:pt x="165" y="23"/>
                </a:lnTo>
                <a:lnTo>
                  <a:pt x="173" y="29"/>
                </a:lnTo>
                <a:lnTo>
                  <a:pt x="178" y="37"/>
                </a:lnTo>
                <a:lnTo>
                  <a:pt x="185" y="44"/>
                </a:lnTo>
                <a:lnTo>
                  <a:pt x="190" y="54"/>
                </a:lnTo>
                <a:lnTo>
                  <a:pt x="194" y="62"/>
                </a:lnTo>
                <a:lnTo>
                  <a:pt x="197" y="71"/>
                </a:lnTo>
                <a:lnTo>
                  <a:pt x="200" y="81"/>
                </a:lnTo>
                <a:lnTo>
                  <a:pt x="201" y="92"/>
                </a:lnTo>
                <a:lnTo>
                  <a:pt x="202" y="101"/>
                </a:lnTo>
                <a:lnTo>
                  <a:pt x="202" y="101"/>
                </a:lnTo>
                <a:lnTo>
                  <a:pt x="201" y="112"/>
                </a:lnTo>
                <a:lnTo>
                  <a:pt x="200" y="121"/>
                </a:lnTo>
                <a:lnTo>
                  <a:pt x="197" y="132"/>
                </a:lnTo>
                <a:lnTo>
                  <a:pt x="194" y="141"/>
                </a:lnTo>
                <a:lnTo>
                  <a:pt x="190" y="150"/>
                </a:lnTo>
                <a:lnTo>
                  <a:pt x="185" y="158"/>
                </a:lnTo>
                <a:lnTo>
                  <a:pt x="178" y="166"/>
                </a:lnTo>
                <a:lnTo>
                  <a:pt x="173" y="173"/>
                </a:lnTo>
                <a:lnTo>
                  <a:pt x="165" y="179"/>
                </a:lnTo>
                <a:lnTo>
                  <a:pt x="158" y="186"/>
                </a:lnTo>
                <a:lnTo>
                  <a:pt x="148" y="190"/>
                </a:lnTo>
                <a:lnTo>
                  <a:pt x="140" y="195"/>
                </a:lnTo>
                <a:lnTo>
                  <a:pt x="131" y="198"/>
                </a:lnTo>
                <a:lnTo>
                  <a:pt x="121" y="201"/>
                </a:lnTo>
                <a:lnTo>
                  <a:pt x="111" y="202"/>
                </a:lnTo>
                <a:lnTo>
                  <a:pt x="101" y="202"/>
                </a:lnTo>
                <a:lnTo>
                  <a:pt x="101" y="202"/>
                </a:lnTo>
                <a:close/>
                <a:moveTo>
                  <a:pt x="101" y="5"/>
                </a:moveTo>
                <a:lnTo>
                  <a:pt x="101" y="5"/>
                </a:lnTo>
                <a:lnTo>
                  <a:pt x="90" y="6"/>
                </a:lnTo>
                <a:lnTo>
                  <a:pt x="81" y="8"/>
                </a:lnTo>
                <a:lnTo>
                  <a:pt x="71" y="10"/>
                </a:lnTo>
                <a:lnTo>
                  <a:pt x="63" y="13"/>
                </a:lnTo>
                <a:lnTo>
                  <a:pt x="55" y="17"/>
                </a:lnTo>
                <a:lnTo>
                  <a:pt x="47" y="21"/>
                </a:lnTo>
                <a:lnTo>
                  <a:pt x="39" y="28"/>
                </a:lnTo>
                <a:lnTo>
                  <a:pt x="32" y="33"/>
                </a:lnTo>
                <a:lnTo>
                  <a:pt x="27" y="40"/>
                </a:lnTo>
                <a:lnTo>
                  <a:pt x="22" y="48"/>
                </a:lnTo>
                <a:lnTo>
                  <a:pt x="16" y="56"/>
                </a:lnTo>
                <a:lnTo>
                  <a:pt x="12" y="64"/>
                </a:lnTo>
                <a:lnTo>
                  <a:pt x="9" y="73"/>
                </a:lnTo>
                <a:lnTo>
                  <a:pt x="7" y="82"/>
                </a:lnTo>
                <a:lnTo>
                  <a:pt x="5" y="92"/>
                </a:lnTo>
                <a:lnTo>
                  <a:pt x="5" y="101"/>
                </a:lnTo>
                <a:lnTo>
                  <a:pt x="5" y="101"/>
                </a:lnTo>
                <a:lnTo>
                  <a:pt x="5" y="112"/>
                </a:lnTo>
                <a:lnTo>
                  <a:pt x="7" y="121"/>
                </a:lnTo>
                <a:lnTo>
                  <a:pt x="9" y="129"/>
                </a:lnTo>
                <a:lnTo>
                  <a:pt x="12" y="139"/>
                </a:lnTo>
                <a:lnTo>
                  <a:pt x="16" y="147"/>
                </a:lnTo>
                <a:lnTo>
                  <a:pt x="22" y="155"/>
                </a:lnTo>
                <a:lnTo>
                  <a:pt x="27" y="163"/>
                </a:lnTo>
                <a:lnTo>
                  <a:pt x="32" y="170"/>
                </a:lnTo>
                <a:lnTo>
                  <a:pt x="39" y="175"/>
                </a:lnTo>
                <a:lnTo>
                  <a:pt x="47" y="181"/>
                </a:lnTo>
                <a:lnTo>
                  <a:pt x="55" y="186"/>
                </a:lnTo>
                <a:lnTo>
                  <a:pt x="63" y="190"/>
                </a:lnTo>
                <a:lnTo>
                  <a:pt x="71" y="193"/>
                </a:lnTo>
                <a:lnTo>
                  <a:pt x="81" y="195"/>
                </a:lnTo>
                <a:lnTo>
                  <a:pt x="90" y="197"/>
                </a:lnTo>
                <a:lnTo>
                  <a:pt x="101" y="197"/>
                </a:lnTo>
                <a:lnTo>
                  <a:pt x="101" y="197"/>
                </a:lnTo>
                <a:lnTo>
                  <a:pt x="111" y="197"/>
                </a:lnTo>
                <a:lnTo>
                  <a:pt x="120" y="195"/>
                </a:lnTo>
                <a:lnTo>
                  <a:pt x="130" y="193"/>
                </a:lnTo>
                <a:lnTo>
                  <a:pt x="138" y="190"/>
                </a:lnTo>
                <a:lnTo>
                  <a:pt x="146" y="186"/>
                </a:lnTo>
                <a:lnTo>
                  <a:pt x="154" y="181"/>
                </a:lnTo>
                <a:lnTo>
                  <a:pt x="162" y="175"/>
                </a:lnTo>
                <a:lnTo>
                  <a:pt x="169" y="170"/>
                </a:lnTo>
                <a:lnTo>
                  <a:pt x="174" y="163"/>
                </a:lnTo>
                <a:lnTo>
                  <a:pt x="179" y="155"/>
                </a:lnTo>
                <a:lnTo>
                  <a:pt x="185" y="147"/>
                </a:lnTo>
                <a:lnTo>
                  <a:pt x="189" y="139"/>
                </a:lnTo>
                <a:lnTo>
                  <a:pt x="192" y="129"/>
                </a:lnTo>
                <a:lnTo>
                  <a:pt x="194" y="121"/>
                </a:lnTo>
                <a:lnTo>
                  <a:pt x="196" y="112"/>
                </a:lnTo>
                <a:lnTo>
                  <a:pt x="197" y="101"/>
                </a:lnTo>
                <a:lnTo>
                  <a:pt x="197" y="101"/>
                </a:lnTo>
                <a:lnTo>
                  <a:pt x="196" y="92"/>
                </a:lnTo>
                <a:lnTo>
                  <a:pt x="194" y="82"/>
                </a:lnTo>
                <a:lnTo>
                  <a:pt x="192" y="73"/>
                </a:lnTo>
                <a:lnTo>
                  <a:pt x="189" y="64"/>
                </a:lnTo>
                <a:lnTo>
                  <a:pt x="185" y="56"/>
                </a:lnTo>
                <a:lnTo>
                  <a:pt x="179" y="48"/>
                </a:lnTo>
                <a:lnTo>
                  <a:pt x="174" y="40"/>
                </a:lnTo>
                <a:lnTo>
                  <a:pt x="169" y="33"/>
                </a:lnTo>
                <a:lnTo>
                  <a:pt x="162" y="28"/>
                </a:lnTo>
                <a:lnTo>
                  <a:pt x="154" y="21"/>
                </a:lnTo>
                <a:lnTo>
                  <a:pt x="146" y="17"/>
                </a:lnTo>
                <a:lnTo>
                  <a:pt x="138" y="13"/>
                </a:lnTo>
                <a:lnTo>
                  <a:pt x="130" y="10"/>
                </a:lnTo>
                <a:lnTo>
                  <a:pt x="120" y="8"/>
                </a:lnTo>
                <a:lnTo>
                  <a:pt x="111" y="6"/>
                </a:lnTo>
                <a:lnTo>
                  <a:pt x="101" y="5"/>
                </a:lnTo>
                <a:lnTo>
                  <a:pt x="101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4" name="Freeform 225"/>
          <p:cNvSpPr/>
          <p:nvPr/>
        </p:nvSpPr>
        <p:spPr bwMode="auto">
          <a:xfrm>
            <a:off x="2975893" y="1809743"/>
            <a:ext cx="98507" cy="98053"/>
          </a:xfrm>
          <a:custGeom>
            <a:avLst/>
            <a:gdLst/>
            <a:ahLst/>
            <a:cxnLst>
              <a:cxn ang="0">
                <a:pos x="61" y="64"/>
              </a:cxn>
              <a:cxn ang="0">
                <a:pos x="0" y="4"/>
              </a:cxn>
              <a:cxn ang="0">
                <a:pos x="2" y="0"/>
              </a:cxn>
              <a:cxn ang="0">
                <a:pos x="65" y="62"/>
              </a:cxn>
              <a:cxn ang="0">
                <a:pos x="61" y="64"/>
              </a:cxn>
            </a:cxnLst>
            <a:rect l="0" t="0" r="r" b="b"/>
            <a:pathLst>
              <a:path w="65" h="64">
                <a:moveTo>
                  <a:pt x="61" y="64"/>
                </a:moveTo>
                <a:lnTo>
                  <a:pt x="0" y="4"/>
                </a:lnTo>
                <a:lnTo>
                  <a:pt x="2" y="0"/>
                </a:lnTo>
                <a:lnTo>
                  <a:pt x="65" y="62"/>
                </a:lnTo>
                <a:lnTo>
                  <a:pt x="61" y="6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5" name="Freeform 226"/>
          <p:cNvSpPr/>
          <p:nvPr/>
        </p:nvSpPr>
        <p:spPr bwMode="auto">
          <a:xfrm>
            <a:off x="2975893" y="1809743"/>
            <a:ext cx="98507" cy="98053"/>
          </a:xfrm>
          <a:custGeom>
            <a:avLst/>
            <a:gdLst/>
            <a:ahLst/>
            <a:cxnLst>
              <a:cxn ang="0">
                <a:pos x="2" y="64"/>
              </a:cxn>
              <a:cxn ang="0">
                <a:pos x="0" y="62"/>
              </a:cxn>
              <a:cxn ang="0">
                <a:pos x="61" y="0"/>
              </a:cxn>
              <a:cxn ang="0">
                <a:pos x="65" y="4"/>
              </a:cxn>
              <a:cxn ang="0">
                <a:pos x="2" y="64"/>
              </a:cxn>
            </a:cxnLst>
            <a:rect l="0" t="0" r="r" b="b"/>
            <a:pathLst>
              <a:path w="65" h="64">
                <a:moveTo>
                  <a:pt x="2" y="64"/>
                </a:moveTo>
                <a:lnTo>
                  <a:pt x="0" y="62"/>
                </a:lnTo>
                <a:lnTo>
                  <a:pt x="61" y="0"/>
                </a:lnTo>
                <a:lnTo>
                  <a:pt x="65" y="4"/>
                </a:lnTo>
                <a:lnTo>
                  <a:pt x="2" y="6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6" name="Freeform 227"/>
          <p:cNvSpPr>
            <a:spLocks noEditPoints="1"/>
          </p:cNvSpPr>
          <p:nvPr/>
        </p:nvSpPr>
        <p:spPr bwMode="auto">
          <a:xfrm>
            <a:off x="3637289" y="1664998"/>
            <a:ext cx="389332" cy="387541"/>
          </a:xfrm>
          <a:custGeom>
            <a:avLst/>
            <a:gdLst/>
            <a:ahLst/>
            <a:cxnLst>
              <a:cxn ang="0">
                <a:pos x="112" y="248"/>
              </a:cxn>
              <a:cxn ang="0">
                <a:pos x="77" y="240"/>
              </a:cxn>
              <a:cxn ang="0">
                <a:pos x="46" y="221"/>
              </a:cxn>
              <a:cxn ang="0">
                <a:pos x="21" y="194"/>
              </a:cxn>
              <a:cxn ang="0">
                <a:pos x="5" y="162"/>
              </a:cxn>
              <a:cxn ang="0">
                <a:pos x="0" y="124"/>
              </a:cxn>
              <a:cxn ang="0">
                <a:pos x="2" y="100"/>
              </a:cxn>
              <a:cxn ang="0">
                <a:pos x="15" y="65"/>
              </a:cxn>
              <a:cxn ang="0">
                <a:pos x="36" y="36"/>
              </a:cxn>
              <a:cxn ang="0">
                <a:pos x="65" y="15"/>
              </a:cxn>
              <a:cxn ang="0">
                <a:pos x="100" y="2"/>
              </a:cxn>
              <a:cxn ang="0">
                <a:pos x="124" y="0"/>
              </a:cxn>
              <a:cxn ang="0">
                <a:pos x="162" y="5"/>
              </a:cxn>
              <a:cxn ang="0">
                <a:pos x="194" y="21"/>
              </a:cxn>
              <a:cxn ang="0">
                <a:pos x="221" y="46"/>
              </a:cxn>
              <a:cxn ang="0">
                <a:pos x="240" y="75"/>
              </a:cxn>
              <a:cxn ang="0">
                <a:pos x="248" y="112"/>
              </a:cxn>
              <a:cxn ang="0">
                <a:pos x="248" y="137"/>
              </a:cxn>
              <a:cxn ang="0">
                <a:pos x="240" y="173"/>
              </a:cxn>
              <a:cxn ang="0">
                <a:pos x="221" y="204"/>
              </a:cxn>
              <a:cxn ang="0">
                <a:pos x="194" y="228"/>
              </a:cxn>
              <a:cxn ang="0">
                <a:pos x="162" y="244"/>
              </a:cxn>
              <a:cxn ang="0">
                <a:pos x="124" y="250"/>
              </a:cxn>
              <a:cxn ang="0">
                <a:pos x="124" y="11"/>
              </a:cxn>
              <a:cxn ang="0">
                <a:pos x="90" y="16"/>
              </a:cxn>
              <a:cxn ang="0">
                <a:pos x="60" y="29"/>
              </a:cxn>
              <a:cxn ang="0">
                <a:pos x="36" y="52"/>
              </a:cxn>
              <a:cxn ang="0">
                <a:pos x="20" y="81"/>
              </a:cxn>
              <a:cxn ang="0">
                <a:pos x="12" y="113"/>
              </a:cxn>
              <a:cxn ang="0">
                <a:pos x="12" y="136"/>
              </a:cxn>
              <a:cxn ang="0">
                <a:pos x="20" y="169"/>
              </a:cxn>
              <a:cxn ang="0">
                <a:pos x="36" y="197"/>
              </a:cxn>
              <a:cxn ang="0">
                <a:pos x="60" y="218"/>
              </a:cxn>
              <a:cxn ang="0">
                <a:pos x="90" y="233"/>
              </a:cxn>
              <a:cxn ang="0">
                <a:pos x="124" y="239"/>
              </a:cxn>
              <a:cxn ang="0">
                <a:pos x="147" y="236"/>
              </a:cxn>
              <a:cxn ang="0">
                <a:pos x="179" y="225"/>
              </a:cxn>
              <a:cxn ang="0">
                <a:pos x="205" y="205"/>
              </a:cxn>
              <a:cxn ang="0">
                <a:pos x="225" y="179"/>
              </a:cxn>
              <a:cxn ang="0">
                <a:pos x="236" y="147"/>
              </a:cxn>
              <a:cxn ang="0">
                <a:pos x="239" y="124"/>
              </a:cxn>
              <a:cxn ang="0">
                <a:pos x="233" y="90"/>
              </a:cxn>
              <a:cxn ang="0">
                <a:pos x="218" y="60"/>
              </a:cxn>
              <a:cxn ang="0">
                <a:pos x="197" y="36"/>
              </a:cxn>
              <a:cxn ang="0">
                <a:pos x="169" y="20"/>
              </a:cxn>
              <a:cxn ang="0">
                <a:pos x="136" y="11"/>
              </a:cxn>
            </a:cxnLst>
            <a:rect l="0" t="0" r="r" b="b"/>
            <a:pathLst>
              <a:path w="250" h="250">
                <a:moveTo>
                  <a:pt x="124" y="250"/>
                </a:moveTo>
                <a:lnTo>
                  <a:pt x="124" y="250"/>
                </a:lnTo>
                <a:lnTo>
                  <a:pt x="112" y="248"/>
                </a:lnTo>
                <a:lnTo>
                  <a:pt x="100" y="247"/>
                </a:lnTo>
                <a:lnTo>
                  <a:pt x="87" y="244"/>
                </a:lnTo>
                <a:lnTo>
                  <a:pt x="77" y="240"/>
                </a:lnTo>
                <a:lnTo>
                  <a:pt x="65" y="235"/>
                </a:lnTo>
                <a:lnTo>
                  <a:pt x="55" y="228"/>
                </a:lnTo>
                <a:lnTo>
                  <a:pt x="46" y="221"/>
                </a:lnTo>
                <a:lnTo>
                  <a:pt x="36" y="213"/>
                </a:lnTo>
                <a:lnTo>
                  <a:pt x="28" y="204"/>
                </a:lnTo>
                <a:lnTo>
                  <a:pt x="21" y="194"/>
                </a:lnTo>
                <a:lnTo>
                  <a:pt x="15" y="183"/>
                </a:lnTo>
                <a:lnTo>
                  <a:pt x="9" y="173"/>
                </a:lnTo>
                <a:lnTo>
                  <a:pt x="5" y="162"/>
                </a:lnTo>
                <a:lnTo>
                  <a:pt x="2" y="150"/>
                </a:lnTo>
                <a:lnTo>
                  <a:pt x="1" y="137"/>
                </a:lnTo>
                <a:lnTo>
                  <a:pt x="0" y="124"/>
                </a:lnTo>
                <a:lnTo>
                  <a:pt x="0" y="124"/>
                </a:lnTo>
                <a:lnTo>
                  <a:pt x="1" y="112"/>
                </a:lnTo>
                <a:lnTo>
                  <a:pt x="2" y="100"/>
                </a:lnTo>
                <a:lnTo>
                  <a:pt x="5" y="87"/>
                </a:lnTo>
                <a:lnTo>
                  <a:pt x="9" y="75"/>
                </a:lnTo>
                <a:lnTo>
                  <a:pt x="15" y="65"/>
                </a:lnTo>
                <a:lnTo>
                  <a:pt x="21" y="55"/>
                </a:lnTo>
                <a:lnTo>
                  <a:pt x="28" y="46"/>
                </a:lnTo>
                <a:lnTo>
                  <a:pt x="36" y="36"/>
                </a:lnTo>
                <a:lnTo>
                  <a:pt x="46" y="28"/>
                </a:lnTo>
                <a:lnTo>
                  <a:pt x="55" y="21"/>
                </a:lnTo>
                <a:lnTo>
                  <a:pt x="65" y="15"/>
                </a:lnTo>
                <a:lnTo>
                  <a:pt x="77" y="9"/>
                </a:lnTo>
                <a:lnTo>
                  <a:pt x="87" y="5"/>
                </a:lnTo>
                <a:lnTo>
                  <a:pt x="100" y="2"/>
                </a:lnTo>
                <a:lnTo>
                  <a:pt x="112" y="0"/>
                </a:lnTo>
                <a:lnTo>
                  <a:pt x="124" y="0"/>
                </a:lnTo>
                <a:lnTo>
                  <a:pt x="124" y="0"/>
                </a:lnTo>
                <a:lnTo>
                  <a:pt x="137" y="0"/>
                </a:lnTo>
                <a:lnTo>
                  <a:pt x="150" y="2"/>
                </a:lnTo>
                <a:lnTo>
                  <a:pt x="162" y="5"/>
                </a:lnTo>
                <a:lnTo>
                  <a:pt x="173" y="9"/>
                </a:lnTo>
                <a:lnTo>
                  <a:pt x="183" y="15"/>
                </a:lnTo>
                <a:lnTo>
                  <a:pt x="194" y="21"/>
                </a:lnTo>
                <a:lnTo>
                  <a:pt x="204" y="28"/>
                </a:lnTo>
                <a:lnTo>
                  <a:pt x="213" y="36"/>
                </a:lnTo>
                <a:lnTo>
                  <a:pt x="221" y="46"/>
                </a:lnTo>
                <a:lnTo>
                  <a:pt x="228" y="55"/>
                </a:lnTo>
                <a:lnTo>
                  <a:pt x="235" y="65"/>
                </a:lnTo>
                <a:lnTo>
                  <a:pt x="240" y="75"/>
                </a:lnTo>
                <a:lnTo>
                  <a:pt x="244" y="87"/>
                </a:lnTo>
                <a:lnTo>
                  <a:pt x="247" y="100"/>
                </a:lnTo>
                <a:lnTo>
                  <a:pt x="248" y="112"/>
                </a:lnTo>
                <a:lnTo>
                  <a:pt x="250" y="124"/>
                </a:lnTo>
                <a:lnTo>
                  <a:pt x="250" y="124"/>
                </a:lnTo>
                <a:lnTo>
                  <a:pt x="248" y="137"/>
                </a:lnTo>
                <a:lnTo>
                  <a:pt x="247" y="150"/>
                </a:lnTo>
                <a:lnTo>
                  <a:pt x="244" y="162"/>
                </a:lnTo>
                <a:lnTo>
                  <a:pt x="240" y="173"/>
                </a:lnTo>
                <a:lnTo>
                  <a:pt x="235" y="183"/>
                </a:lnTo>
                <a:lnTo>
                  <a:pt x="228" y="194"/>
                </a:lnTo>
                <a:lnTo>
                  <a:pt x="221" y="204"/>
                </a:lnTo>
                <a:lnTo>
                  <a:pt x="213" y="213"/>
                </a:lnTo>
                <a:lnTo>
                  <a:pt x="204" y="221"/>
                </a:lnTo>
                <a:lnTo>
                  <a:pt x="194" y="228"/>
                </a:lnTo>
                <a:lnTo>
                  <a:pt x="183" y="235"/>
                </a:lnTo>
                <a:lnTo>
                  <a:pt x="173" y="240"/>
                </a:lnTo>
                <a:lnTo>
                  <a:pt x="162" y="244"/>
                </a:lnTo>
                <a:lnTo>
                  <a:pt x="150" y="247"/>
                </a:lnTo>
                <a:lnTo>
                  <a:pt x="137" y="248"/>
                </a:lnTo>
                <a:lnTo>
                  <a:pt x="124" y="250"/>
                </a:lnTo>
                <a:lnTo>
                  <a:pt x="124" y="250"/>
                </a:lnTo>
                <a:close/>
                <a:moveTo>
                  <a:pt x="124" y="11"/>
                </a:moveTo>
                <a:lnTo>
                  <a:pt x="124" y="11"/>
                </a:lnTo>
                <a:lnTo>
                  <a:pt x="113" y="11"/>
                </a:lnTo>
                <a:lnTo>
                  <a:pt x="101" y="13"/>
                </a:lnTo>
                <a:lnTo>
                  <a:pt x="90" y="16"/>
                </a:lnTo>
                <a:lnTo>
                  <a:pt x="81" y="20"/>
                </a:lnTo>
                <a:lnTo>
                  <a:pt x="70" y="24"/>
                </a:lnTo>
                <a:lnTo>
                  <a:pt x="60" y="29"/>
                </a:lnTo>
                <a:lnTo>
                  <a:pt x="52" y="36"/>
                </a:lnTo>
                <a:lnTo>
                  <a:pt x="44" y="44"/>
                </a:lnTo>
                <a:lnTo>
                  <a:pt x="36" y="52"/>
                </a:lnTo>
                <a:lnTo>
                  <a:pt x="31" y="60"/>
                </a:lnTo>
                <a:lnTo>
                  <a:pt x="24" y="70"/>
                </a:lnTo>
                <a:lnTo>
                  <a:pt x="20" y="81"/>
                </a:lnTo>
                <a:lnTo>
                  <a:pt x="16" y="90"/>
                </a:lnTo>
                <a:lnTo>
                  <a:pt x="13" y="101"/>
                </a:lnTo>
                <a:lnTo>
                  <a:pt x="12" y="113"/>
                </a:lnTo>
                <a:lnTo>
                  <a:pt x="11" y="124"/>
                </a:lnTo>
                <a:lnTo>
                  <a:pt x="11" y="124"/>
                </a:lnTo>
                <a:lnTo>
                  <a:pt x="12" y="136"/>
                </a:lnTo>
                <a:lnTo>
                  <a:pt x="13" y="147"/>
                </a:lnTo>
                <a:lnTo>
                  <a:pt x="16" y="158"/>
                </a:lnTo>
                <a:lnTo>
                  <a:pt x="20" y="169"/>
                </a:lnTo>
                <a:lnTo>
                  <a:pt x="24" y="179"/>
                </a:lnTo>
                <a:lnTo>
                  <a:pt x="31" y="189"/>
                </a:lnTo>
                <a:lnTo>
                  <a:pt x="36" y="197"/>
                </a:lnTo>
                <a:lnTo>
                  <a:pt x="44" y="205"/>
                </a:lnTo>
                <a:lnTo>
                  <a:pt x="52" y="212"/>
                </a:lnTo>
                <a:lnTo>
                  <a:pt x="60" y="218"/>
                </a:lnTo>
                <a:lnTo>
                  <a:pt x="70" y="225"/>
                </a:lnTo>
                <a:lnTo>
                  <a:pt x="81" y="229"/>
                </a:lnTo>
                <a:lnTo>
                  <a:pt x="90" y="233"/>
                </a:lnTo>
                <a:lnTo>
                  <a:pt x="101" y="236"/>
                </a:lnTo>
                <a:lnTo>
                  <a:pt x="113" y="237"/>
                </a:lnTo>
                <a:lnTo>
                  <a:pt x="124" y="239"/>
                </a:lnTo>
                <a:lnTo>
                  <a:pt x="124" y="239"/>
                </a:lnTo>
                <a:lnTo>
                  <a:pt x="136" y="237"/>
                </a:lnTo>
                <a:lnTo>
                  <a:pt x="147" y="236"/>
                </a:lnTo>
                <a:lnTo>
                  <a:pt x="159" y="233"/>
                </a:lnTo>
                <a:lnTo>
                  <a:pt x="169" y="229"/>
                </a:lnTo>
                <a:lnTo>
                  <a:pt x="179" y="225"/>
                </a:lnTo>
                <a:lnTo>
                  <a:pt x="189" y="218"/>
                </a:lnTo>
                <a:lnTo>
                  <a:pt x="197" y="212"/>
                </a:lnTo>
                <a:lnTo>
                  <a:pt x="205" y="205"/>
                </a:lnTo>
                <a:lnTo>
                  <a:pt x="213" y="197"/>
                </a:lnTo>
                <a:lnTo>
                  <a:pt x="218" y="189"/>
                </a:lnTo>
                <a:lnTo>
                  <a:pt x="225" y="179"/>
                </a:lnTo>
                <a:lnTo>
                  <a:pt x="229" y="169"/>
                </a:lnTo>
                <a:lnTo>
                  <a:pt x="233" y="158"/>
                </a:lnTo>
                <a:lnTo>
                  <a:pt x="236" y="147"/>
                </a:lnTo>
                <a:lnTo>
                  <a:pt x="237" y="136"/>
                </a:lnTo>
                <a:lnTo>
                  <a:pt x="239" y="124"/>
                </a:lnTo>
                <a:lnTo>
                  <a:pt x="239" y="124"/>
                </a:lnTo>
                <a:lnTo>
                  <a:pt x="237" y="113"/>
                </a:lnTo>
                <a:lnTo>
                  <a:pt x="236" y="101"/>
                </a:lnTo>
                <a:lnTo>
                  <a:pt x="233" y="90"/>
                </a:lnTo>
                <a:lnTo>
                  <a:pt x="229" y="81"/>
                </a:lnTo>
                <a:lnTo>
                  <a:pt x="225" y="70"/>
                </a:lnTo>
                <a:lnTo>
                  <a:pt x="218" y="60"/>
                </a:lnTo>
                <a:lnTo>
                  <a:pt x="213" y="52"/>
                </a:lnTo>
                <a:lnTo>
                  <a:pt x="205" y="44"/>
                </a:lnTo>
                <a:lnTo>
                  <a:pt x="197" y="36"/>
                </a:lnTo>
                <a:lnTo>
                  <a:pt x="189" y="29"/>
                </a:lnTo>
                <a:lnTo>
                  <a:pt x="179" y="24"/>
                </a:lnTo>
                <a:lnTo>
                  <a:pt x="169" y="20"/>
                </a:lnTo>
                <a:lnTo>
                  <a:pt x="159" y="16"/>
                </a:lnTo>
                <a:lnTo>
                  <a:pt x="147" y="13"/>
                </a:lnTo>
                <a:lnTo>
                  <a:pt x="136" y="11"/>
                </a:lnTo>
                <a:lnTo>
                  <a:pt x="124" y="11"/>
                </a:lnTo>
                <a:lnTo>
                  <a:pt x="124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7" name="Freeform 228"/>
          <p:cNvSpPr>
            <a:spLocks noEditPoints="1"/>
          </p:cNvSpPr>
          <p:nvPr/>
        </p:nvSpPr>
        <p:spPr bwMode="auto">
          <a:xfrm>
            <a:off x="3674816" y="1702351"/>
            <a:ext cx="318969" cy="312835"/>
          </a:xfrm>
          <a:custGeom>
            <a:avLst/>
            <a:gdLst/>
            <a:ahLst/>
            <a:cxnLst>
              <a:cxn ang="0">
                <a:pos x="91" y="202"/>
              </a:cxn>
              <a:cxn ang="0">
                <a:pos x="62" y="195"/>
              </a:cxn>
              <a:cxn ang="0">
                <a:pos x="37" y="179"/>
              </a:cxn>
              <a:cxn ang="0">
                <a:pos x="17" y="158"/>
              </a:cxn>
              <a:cxn ang="0">
                <a:pos x="5" y="132"/>
              </a:cxn>
              <a:cxn ang="0">
                <a:pos x="0" y="101"/>
              </a:cxn>
              <a:cxn ang="0">
                <a:pos x="2" y="81"/>
              </a:cxn>
              <a:cxn ang="0">
                <a:pos x="12" y="54"/>
              </a:cxn>
              <a:cxn ang="0">
                <a:pos x="29" y="29"/>
              </a:cxn>
              <a:cxn ang="0">
                <a:pos x="54" y="12"/>
              </a:cxn>
              <a:cxn ang="0">
                <a:pos x="81" y="2"/>
              </a:cxn>
              <a:cxn ang="0">
                <a:pos x="101" y="0"/>
              </a:cxn>
              <a:cxn ang="0">
                <a:pos x="132" y="5"/>
              </a:cxn>
              <a:cxn ang="0">
                <a:pos x="158" y="17"/>
              </a:cxn>
              <a:cxn ang="0">
                <a:pos x="179" y="37"/>
              </a:cxn>
              <a:cxn ang="0">
                <a:pos x="195" y="62"/>
              </a:cxn>
              <a:cxn ang="0">
                <a:pos x="202" y="92"/>
              </a:cxn>
              <a:cxn ang="0">
                <a:pos x="202" y="112"/>
              </a:cxn>
              <a:cxn ang="0">
                <a:pos x="195" y="141"/>
              </a:cxn>
              <a:cxn ang="0">
                <a:pos x="179" y="166"/>
              </a:cxn>
              <a:cxn ang="0">
                <a:pos x="158" y="186"/>
              </a:cxn>
              <a:cxn ang="0">
                <a:pos x="132" y="198"/>
              </a:cxn>
              <a:cxn ang="0">
                <a:pos x="101" y="202"/>
              </a:cxn>
              <a:cxn ang="0">
                <a:pos x="101" y="5"/>
              </a:cxn>
              <a:cxn ang="0">
                <a:pos x="73" y="10"/>
              </a:cxn>
              <a:cxn ang="0">
                <a:pos x="48" y="21"/>
              </a:cxn>
              <a:cxn ang="0">
                <a:pos x="28" y="40"/>
              </a:cxn>
              <a:cxn ang="0">
                <a:pos x="13" y="64"/>
              </a:cxn>
              <a:cxn ang="0">
                <a:pos x="6" y="92"/>
              </a:cxn>
              <a:cxn ang="0">
                <a:pos x="6" y="112"/>
              </a:cxn>
              <a:cxn ang="0">
                <a:pos x="13" y="139"/>
              </a:cxn>
              <a:cxn ang="0">
                <a:pos x="28" y="163"/>
              </a:cxn>
              <a:cxn ang="0">
                <a:pos x="48" y="181"/>
              </a:cxn>
              <a:cxn ang="0">
                <a:pos x="73" y="193"/>
              </a:cxn>
              <a:cxn ang="0">
                <a:pos x="101" y="197"/>
              </a:cxn>
              <a:cxn ang="0">
                <a:pos x="121" y="195"/>
              </a:cxn>
              <a:cxn ang="0">
                <a:pos x="147" y="186"/>
              </a:cxn>
              <a:cxn ang="0">
                <a:pos x="170" y="170"/>
              </a:cxn>
              <a:cxn ang="0">
                <a:pos x="186" y="147"/>
              </a:cxn>
              <a:cxn ang="0">
                <a:pos x="195" y="121"/>
              </a:cxn>
              <a:cxn ang="0">
                <a:pos x="198" y="101"/>
              </a:cxn>
              <a:cxn ang="0">
                <a:pos x="193" y="73"/>
              </a:cxn>
              <a:cxn ang="0">
                <a:pos x="181" y="48"/>
              </a:cxn>
              <a:cxn ang="0">
                <a:pos x="163" y="28"/>
              </a:cxn>
              <a:cxn ang="0">
                <a:pos x="139" y="13"/>
              </a:cxn>
              <a:cxn ang="0">
                <a:pos x="112" y="6"/>
              </a:cxn>
            </a:cxnLst>
            <a:rect l="0" t="0" r="r" b="b"/>
            <a:pathLst>
              <a:path w="204" h="202">
                <a:moveTo>
                  <a:pt x="101" y="202"/>
                </a:moveTo>
                <a:lnTo>
                  <a:pt x="101" y="202"/>
                </a:lnTo>
                <a:lnTo>
                  <a:pt x="91" y="202"/>
                </a:lnTo>
                <a:lnTo>
                  <a:pt x="81" y="201"/>
                </a:lnTo>
                <a:lnTo>
                  <a:pt x="71" y="198"/>
                </a:lnTo>
                <a:lnTo>
                  <a:pt x="62" y="195"/>
                </a:lnTo>
                <a:lnTo>
                  <a:pt x="54" y="190"/>
                </a:lnTo>
                <a:lnTo>
                  <a:pt x="46" y="186"/>
                </a:lnTo>
                <a:lnTo>
                  <a:pt x="37" y="179"/>
                </a:lnTo>
                <a:lnTo>
                  <a:pt x="29" y="173"/>
                </a:lnTo>
                <a:lnTo>
                  <a:pt x="24" y="166"/>
                </a:lnTo>
                <a:lnTo>
                  <a:pt x="17" y="158"/>
                </a:lnTo>
                <a:lnTo>
                  <a:pt x="12" y="150"/>
                </a:lnTo>
                <a:lnTo>
                  <a:pt x="8" y="141"/>
                </a:lnTo>
                <a:lnTo>
                  <a:pt x="5" y="132"/>
                </a:lnTo>
                <a:lnTo>
                  <a:pt x="2" y="121"/>
                </a:lnTo>
                <a:lnTo>
                  <a:pt x="1" y="112"/>
                </a:lnTo>
                <a:lnTo>
                  <a:pt x="0" y="101"/>
                </a:lnTo>
                <a:lnTo>
                  <a:pt x="0" y="101"/>
                </a:lnTo>
                <a:lnTo>
                  <a:pt x="1" y="92"/>
                </a:lnTo>
                <a:lnTo>
                  <a:pt x="2" y="81"/>
                </a:lnTo>
                <a:lnTo>
                  <a:pt x="5" y="71"/>
                </a:lnTo>
                <a:lnTo>
                  <a:pt x="8" y="62"/>
                </a:lnTo>
                <a:lnTo>
                  <a:pt x="12" y="54"/>
                </a:lnTo>
                <a:lnTo>
                  <a:pt x="17" y="44"/>
                </a:lnTo>
                <a:lnTo>
                  <a:pt x="24" y="37"/>
                </a:lnTo>
                <a:lnTo>
                  <a:pt x="29" y="29"/>
                </a:lnTo>
                <a:lnTo>
                  <a:pt x="37" y="23"/>
                </a:lnTo>
                <a:lnTo>
                  <a:pt x="46" y="17"/>
                </a:lnTo>
                <a:lnTo>
                  <a:pt x="54" y="12"/>
                </a:lnTo>
                <a:lnTo>
                  <a:pt x="62" y="8"/>
                </a:lnTo>
                <a:lnTo>
                  <a:pt x="71" y="5"/>
                </a:lnTo>
                <a:lnTo>
                  <a:pt x="81" y="2"/>
                </a:lnTo>
                <a:lnTo>
                  <a:pt x="91" y="1"/>
                </a:lnTo>
                <a:lnTo>
                  <a:pt x="101" y="0"/>
                </a:lnTo>
                <a:lnTo>
                  <a:pt x="101" y="0"/>
                </a:lnTo>
                <a:lnTo>
                  <a:pt x="112" y="1"/>
                </a:lnTo>
                <a:lnTo>
                  <a:pt x="123" y="2"/>
                </a:lnTo>
                <a:lnTo>
                  <a:pt x="132" y="5"/>
                </a:lnTo>
                <a:lnTo>
                  <a:pt x="141" y="8"/>
                </a:lnTo>
                <a:lnTo>
                  <a:pt x="150" y="12"/>
                </a:lnTo>
                <a:lnTo>
                  <a:pt x="158" y="17"/>
                </a:lnTo>
                <a:lnTo>
                  <a:pt x="166" y="23"/>
                </a:lnTo>
                <a:lnTo>
                  <a:pt x="174" y="29"/>
                </a:lnTo>
                <a:lnTo>
                  <a:pt x="179" y="37"/>
                </a:lnTo>
                <a:lnTo>
                  <a:pt x="186" y="44"/>
                </a:lnTo>
                <a:lnTo>
                  <a:pt x="190" y="54"/>
                </a:lnTo>
                <a:lnTo>
                  <a:pt x="195" y="62"/>
                </a:lnTo>
                <a:lnTo>
                  <a:pt x="198" y="71"/>
                </a:lnTo>
                <a:lnTo>
                  <a:pt x="201" y="81"/>
                </a:lnTo>
                <a:lnTo>
                  <a:pt x="202" y="92"/>
                </a:lnTo>
                <a:lnTo>
                  <a:pt x="204" y="101"/>
                </a:lnTo>
                <a:lnTo>
                  <a:pt x="204" y="101"/>
                </a:lnTo>
                <a:lnTo>
                  <a:pt x="202" y="112"/>
                </a:lnTo>
                <a:lnTo>
                  <a:pt x="201" y="121"/>
                </a:lnTo>
                <a:lnTo>
                  <a:pt x="198" y="132"/>
                </a:lnTo>
                <a:lnTo>
                  <a:pt x="195" y="141"/>
                </a:lnTo>
                <a:lnTo>
                  <a:pt x="190" y="150"/>
                </a:lnTo>
                <a:lnTo>
                  <a:pt x="186" y="158"/>
                </a:lnTo>
                <a:lnTo>
                  <a:pt x="179" y="166"/>
                </a:lnTo>
                <a:lnTo>
                  <a:pt x="174" y="173"/>
                </a:lnTo>
                <a:lnTo>
                  <a:pt x="166" y="179"/>
                </a:lnTo>
                <a:lnTo>
                  <a:pt x="158" y="186"/>
                </a:lnTo>
                <a:lnTo>
                  <a:pt x="150" y="190"/>
                </a:lnTo>
                <a:lnTo>
                  <a:pt x="141" y="195"/>
                </a:lnTo>
                <a:lnTo>
                  <a:pt x="132" y="198"/>
                </a:lnTo>
                <a:lnTo>
                  <a:pt x="123" y="201"/>
                </a:lnTo>
                <a:lnTo>
                  <a:pt x="112" y="202"/>
                </a:lnTo>
                <a:lnTo>
                  <a:pt x="101" y="202"/>
                </a:lnTo>
                <a:lnTo>
                  <a:pt x="101" y="202"/>
                </a:lnTo>
                <a:close/>
                <a:moveTo>
                  <a:pt x="101" y="5"/>
                </a:moveTo>
                <a:lnTo>
                  <a:pt x="101" y="5"/>
                </a:lnTo>
                <a:lnTo>
                  <a:pt x="91" y="6"/>
                </a:lnTo>
                <a:lnTo>
                  <a:pt x="82" y="8"/>
                </a:lnTo>
                <a:lnTo>
                  <a:pt x="73" y="10"/>
                </a:lnTo>
                <a:lnTo>
                  <a:pt x="64" y="13"/>
                </a:lnTo>
                <a:lnTo>
                  <a:pt x="56" y="17"/>
                </a:lnTo>
                <a:lnTo>
                  <a:pt x="48" y="21"/>
                </a:lnTo>
                <a:lnTo>
                  <a:pt x="40" y="28"/>
                </a:lnTo>
                <a:lnTo>
                  <a:pt x="33" y="33"/>
                </a:lnTo>
                <a:lnTo>
                  <a:pt x="28" y="40"/>
                </a:lnTo>
                <a:lnTo>
                  <a:pt x="23" y="48"/>
                </a:lnTo>
                <a:lnTo>
                  <a:pt x="17" y="56"/>
                </a:lnTo>
                <a:lnTo>
                  <a:pt x="13" y="64"/>
                </a:lnTo>
                <a:lnTo>
                  <a:pt x="10" y="73"/>
                </a:lnTo>
                <a:lnTo>
                  <a:pt x="8" y="82"/>
                </a:lnTo>
                <a:lnTo>
                  <a:pt x="6" y="92"/>
                </a:lnTo>
                <a:lnTo>
                  <a:pt x="5" y="101"/>
                </a:lnTo>
                <a:lnTo>
                  <a:pt x="5" y="101"/>
                </a:lnTo>
                <a:lnTo>
                  <a:pt x="6" y="112"/>
                </a:lnTo>
                <a:lnTo>
                  <a:pt x="8" y="121"/>
                </a:lnTo>
                <a:lnTo>
                  <a:pt x="10" y="129"/>
                </a:lnTo>
                <a:lnTo>
                  <a:pt x="13" y="139"/>
                </a:lnTo>
                <a:lnTo>
                  <a:pt x="17" y="147"/>
                </a:lnTo>
                <a:lnTo>
                  <a:pt x="23" y="155"/>
                </a:lnTo>
                <a:lnTo>
                  <a:pt x="28" y="163"/>
                </a:lnTo>
                <a:lnTo>
                  <a:pt x="33" y="170"/>
                </a:lnTo>
                <a:lnTo>
                  <a:pt x="40" y="175"/>
                </a:lnTo>
                <a:lnTo>
                  <a:pt x="48" y="181"/>
                </a:lnTo>
                <a:lnTo>
                  <a:pt x="56" y="186"/>
                </a:lnTo>
                <a:lnTo>
                  <a:pt x="64" y="190"/>
                </a:lnTo>
                <a:lnTo>
                  <a:pt x="73" y="193"/>
                </a:lnTo>
                <a:lnTo>
                  <a:pt x="82" y="195"/>
                </a:lnTo>
                <a:lnTo>
                  <a:pt x="91" y="197"/>
                </a:lnTo>
                <a:lnTo>
                  <a:pt x="101" y="197"/>
                </a:lnTo>
                <a:lnTo>
                  <a:pt x="101" y="197"/>
                </a:lnTo>
                <a:lnTo>
                  <a:pt x="112" y="197"/>
                </a:lnTo>
                <a:lnTo>
                  <a:pt x="121" y="195"/>
                </a:lnTo>
                <a:lnTo>
                  <a:pt x="131" y="193"/>
                </a:lnTo>
                <a:lnTo>
                  <a:pt x="139" y="190"/>
                </a:lnTo>
                <a:lnTo>
                  <a:pt x="147" y="186"/>
                </a:lnTo>
                <a:lnTo>
                  <a:pt x="155" y="181"/>
                </a:lnTo>
                <a:lnTo>
                  <a:pt x="163" y="175"/>
                </a:lnTo>
                <a:lnTo>
                  <a:pt x="170" y="170"/>
                </a:lnTo>
                <a:lnTo>
                  <a:pt x="175" y="163"/>
                </a:lnTo>
                <a:lnTo>
                  <a:pt x="181" y="155"/>
                </a:lnTo>
                <a:lnTo>
                  <a:pt x="186" y="147"/>
                </a:lnTo>
                <a:lnTo>
                  <a:pt x="190" y="139"/>
                </a:lnTo>
                <a:lnTo>
                  <a:pt x="193" y="129"/>
                </a:lnTo>
                <a:lnTo>
                  <a:pt x="195" y="121"/>
                </a:lnTo>
                <a:lnTo>
                  <a:pt x="197" y="112"/>
                </a:lnTo>
                <a:lnTo>
                  <a:pt x="198" y="101"/>
                </a:lnTo>
                <a:lnTo>
                  <a:pt x="198" y="101"/>
                </a:lnTo>
                <a:lnTo>
                  <a:pt x="197" y="92"/>
                </a:lnTo>
                <a:lnTo>
                  <a:pt x="195" y="82"/>
                </a:lnTo>
                <a:lnTo>
                  <a:pt x="193" y="73"/>
                </a:lnTo>
                <a:lnTo>
                  <a:pt x="190" y="64"/>
                </a:lnTo>
                <a:lnTo>
                  <a:pt x="186" y="56"/>
                </a:lnTo>
                <a:lnTo>
                  <a:pt x="181" y="48"/>
                </a:lnTo>
                <a:lnTo>
                  <a:pt x="175" y="40"/>
                </a:lnTo>
                <a:lnTo>
                  <a:pt x="170" y="33"/>
                </a:lnTo>
                <a:lnTo>
                  <a:pt x="163" y="28"/>
                </a:lnTo>
                <a:lnTo>
                  <a:pt x="155" y="21"/>
                </a:lnTo>
                <a:lnTo>
                  <a:pt x="147" y="17"/>
                </a:lnTo>
                <a:lnTo>
                  <a:pt x="139" y="13"/>
                </a:lnTo>
                <a:lnTo>
                  <a:pt x="131" y="10"/>
                </a:lnTo>
                <a:lnTo>
                  <a:pt x="121" y="8"/>
                </a:lnTo>
                <a:lnTo>
                  <a:pt x="112" y="6"/>
                </a:lnTo>
                <a:lnTo>
                  <a:pt x="101" y="5"/>
                </a:lnTo>
                <a:lnTo>
                  <a:pt x="101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8" name="Rectangle 229"/>
          <p:cNvSpPr>
            <a:spLocks noChangeArrowheads="1"/>
          </p:cNvSpPr>
          <p:nvPr/>
        </p:nvSpPr>
        <p:spPr bwMode="auto">
          <a:xfrm>
            <a:off x="3763941" y="1851763"/>
            <a:ext cx="136033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49" name="Freeform 230"/>
          <p:cNvSpPr>
            <a:spLocks noEditPoints="1"/>
          </p:cNvSpPr>
          <p:nvPr/>
        </p:nvSpPr>
        <p:spPr bwMode="auto">
          <a:xfrm>
            <a:off x="10945455" y="4891384"/>
            <a:ext cx="389332" cy="392209"/>
          </a:xfrm>
          <a:custGeom>
            <a:avLst/>
            <a:gdLst/>
            <a:ahLst/>
            <a:cxnLst>
              <a:cxn ang="0">
                <a:pos x="112" y="250"/>
              </a:cxn>
              <a:cxn ang="0">
                <a:pos x="75" y="240"/>
              </a:cxn>
              <a:cxn ang="0">
                <a:pos x="44" y="221"/>
              </a:cxn>
              <a:cxn ang="0">
                <a:pos x="21" y="194"/>
              </a:cxn>
              <a:cxn ang="0">
                <a:pos x="5" y="162"/>
              </a:cxn>
              <a:cxn ang="0">
                <a:pos x="0" y="125"/>
              </a:cxn>
              <a:cxn ang="0">
                <a:pos x="2" y="100"/>
              </a:cxn>
              <a:cxn ang="0">
                <a:pos x="15" y="66"/>
              </a:cxn>
              <a:cxn ang="0">
                <a:pos x="36" y="38"/>
              </a:cxn>
              <a:cxn ang="0">
                <a:pos x="65" y="16"/>
              </a:cxn>
              <a:cxn ang="0">
                <a:pos x="100" y="3"/>
              </a:cxn>
              <a:cxn ang="0">
                <a:pos x="124" y="0"/>
              </a:cxn>
              <a:cxn ang="0">
                <a:pos x="162" y="7"/>
              </a:cxn>
              <a:cxn ang="0">
                <a:pos x="194" y="22"/>
              </a:cxn>
              <a:cxn ang="0">
                <a:pos x="221" y="46"/>
              </a:cxn>
              <a:cxn ang="0">
                <a:pos x="239" y="77"/>
              </a:cxn>
              <a:cxn ang="0">
                <a:pos x="248" y="112"/>
              </a:cxn>
              <a:cxn ang="0">
                <a:pos x="248" y="138"/>
              </a:cxn>
              <a:cxn ang="0">
                <a:pos x="239" y="174"/>
              </a:cxn>
              <a:cxn ang="0">
                <a:pos x="221" y="205"/>
              </a:cxn>
              <a:cxn ang="0">
                <a:pos x="194" y="228"/>
              </a:cxn>
              <a:cxn ang="0">
                <a:pos x="162" y="244"/>
              </a:cxn>
              <a:cxn ang="0">
                <a:pos x="124" y="250"/>
              </a:cxn>
              <a:cxn ang="0">
                <a:pos x="124" y="11"/>
              </a:cxn>
              <a:cxn ang="0">
                <a:pos x="90" y="16"/>
              </a:cxn>
              <a:cxn ang="0">
                <a:pos x="60" y="31"/>
              </a:cxn>
              <a:cxn ang="0">
                <a:pos x="36" y="53"/>
              </a:cxn>
              <a:cxn ang="0">
                <a:pos x="19" y="81"/>
              </a:cxn>
              <a:cxn ang="0">
                <a:pos x="11" y="113"/>
              </a:cxn>
              <a:cxn ang="0">
                <a:pos x="11" y="136"/>
              </a:cxn>
              <a:cxn ang="0">
                <a:pos x="19" y="170"/>
              </a:cxn>
              <a:cxn ang="0">
                <a:pos x="36" y="197"/>
              </a:cxn>
              <a:cxn ang="0">
                <a:pos x="60" y="220"/>
              </a:cxn>
              <a:cxn ang="0">
                <a:pos x="90" y="234"/>
              </a:cxn>
              <a:cxn ang="0">
                <a:pos x="124" y="239"/>
              </a:cxn>
              <a:cxn ang="0">
                <a:pos x="147" y="238"/>
              </a:cxn>
              <a:cxn ang="0">
                <a:pos x="178" y="225"/>
              </a:cxn>
              <a:cxn ang="0">
                <a:pos x="205" y="205"/>
              </a:cxn>
              <a:cxn ang="0">
                <a:pos x="224" y="179"/>
              </a:cxn>
              <a:cxn ang="0">
                <a:pos x="236" y="148"/>
              </a:cxn>
              <a:cxn ang="0">
                <a:pos x="239" y="125"/>
              </a:cxn>
              <a:cxn ang="0">
                <a:pos x="233" y="92"/>
              </a:cxn>
              <a:cxn ang="0">
                <a:pos x="218" y="62"/>
              </a:cxn>
              <a:cxn ang="0">
                <a:pos x="197" y="38"/>
              </a:cxn>
              <a:cxn ang="0">
                <a:pos x="168" y="20"/>
              </a:cxn>
              <a:cxn ang="0">
                <a:pos x="136" y="12"/>
              </a:cxn>
            </a:cxnLst>
            <a:rect l="0" t="0" r="r" b="b"/>
            <a:pathLst>
              <a:path w="250" h="250">
                <a:moveTo>
                  <a:pt x="124" y="250"/>
                </a:moveTo>
                <a:lnTo>
                  <a:pt x="124" y="250"/>
                </a:lnTo>
                <a:lnTo>
                  <a:pt x="112" y="250"/>
                </a:lnTo>
                <a:lnTo>
                  <a:pt x="100" y="247"/>
                </a:lnTo>
                <a:lnTo>
                  <a:pt x="87" y="244"/>
                </a:lnTo>
                <a:lnTo>
                  <a:pt x="75" y="240"/>
                </a:lnTo>
                <a:lnTo>
                  <a:pt x="65" y="235"/>
                </a:lnTo>
                <a:lnTo>
                  <a:pt x="55" y="228"/>
                </a:lnTo>
                <a:lnTo>
                  <a:pt x="44" y="221"/>
                </a:lnTo>
                <a:lnTo>
                  <a:pt x="36" y="213"/>
                </a:lnTo>
                <a:lnTo>
                  <a:pt x="28" y="205"/>
                </a:lnTo>
                <a:lnTo>
                  <a:pt x="21" y="194"/>
                </a:lnTo>
                <a:lnTo>
                  <a:pt x="15" y="185"/>
                </a:lnTo>
                <a:lnTo>
                  <a:pt x="9" y="174"/>
                </a:lnTo>
                <a:lnTo>
                  <a:pt x="5" y="162"/>
                </a:lnTo>
                <a:lnTo>
                  <a:pt x="2" y="150"/>
                </a:lnTo>
                <a:lnTo>
                  <a:pt x="0" y="138"/>
                </a:lnTo>
                <a:lnTo>
                  <a:pt x="0" y="125"/>
                </a:lnTo>
                <a:lnTo>
                  <a:pt x="0" y="125"/>
                </a:lnTo>
                <a:lnTo>
                  <a:pt x="0" y="112"/>
                </a:lnTo>
                <a:lnTo>
                  <a:pt x="2" y="100"/>
                </a:lnTo>
                <a:lnTo>
                  <a:pt x="5" y="88"/>
                </a:lnTo>
                <a:lnTo>
                  <a:pt x="9" y="77"/>
                </a:lnTo>
                <a:lnTo>
                  <a:pt x="15" y="66"/>
                </a:lnTo>
                <a:lnTo>
                  <a:pt x="21" y="55"/>
                </a:lnTo>
                <a:lnTo>
                  <a:pt x="28" y="46"/>
                </a:lnTo>
                <a:lnTo>
                  <a:pt x="36" y="38"/>
                </a:lnTo>
                <a:lnTo>
                  <a:pt x="44" y="30"/>
                </a:lnTo>
                <a:lnTo>
                  <a:pt x="55" y="22"/>
                </a:lnTo>
                <a:lnTo>
                  <a:pt x="65" y="16"/>
                </a:lnTo>
                <a:lnTo>
                  <a:pt x="75" y="11"/>
                </a:lnTo>
                <a:lnTo>
                  <a:pt x="87" y="7"/>
                </a:lnTo>
                <a:lnTo>
                  <a:pt x="100" y="3"/>
                </a:lnTo>
                <a:lnTo>
                  <a:pt x="112" y="1"/>
                </a:lnTo>
                <a:lnTo>
                  <a:pt x="124" y="0"/>
                </a:lnTo>
                <a:lnTo>
                  <a:pt x="124" y="0"/>
                </a:lnTo>
                <a:lnTo>
                  <a:pt x="137" y="1"/>
                </a:lnTo>
                <a:lnTo>
                  <a:pt x="150" y="3"/>
                </a:lnTo>
                <a:lnTo>
                  <a:pt x="162" y="7"/>
                </a:lnTo>
                <a:lnTo>
                  <a:pt x="173" y="11"/>
                </a:lnTo>
                <a:lnTo>
                  <a:pt x="183" y="16"/>
                </a:lnTo>
                <a:lnTo>
                  <a:pt x="194" y="22"/>
                </a:lnTo>
                <a:lnTo>
                  <a:pt x="204" y="30"/>
                </a:lnTo>
                <a:lnTo>
                  <a:pt x="213" y="38"/>
                </a:lnTo>
                <a:lnTo>
                  <a:pt x="221" y="46"/>
                </a:lnTo>
                <a:lnTo>
                  <a:pt x="228" y="55"/>
                </a:lnTo>
                <a:lnTo>
                  <a:pt x="233" y="66"/>
                </a:lnTo>
                <a:lnTo>
                  <a:pt x="239" y="77"/>
                </a:lnTo>
                <a:lnTo>
                  <a:pt x="243" y="88"/>
                </a:lnTo>
                <a:lnTo>
                  <a:pt x="247" y="100"/>
                </a:lnTo>
                <a:lnTo>
                  <a:pt x="248" y="112"/>
                </a:lnTo>
                <a:lnTo>
                  <a:pt x="250" y="125"/>
                </a:lnTo>
                <a:lnTo>
                  <a:pt x="250" y="125"/>
                </a:lnTo>
                <a:lnTo>
                  <a:pt x="248" y="138"/>
                </a:lnTo>
                <a:lnTo>
                  <a:pt x="247" y="150"/>
                </a:lnTo>
                <a:lnTo>
                  <a:pt x="243" y="162"/>
                </a:lnTo>
                <a:lnTo>
                  <a:pt x="239" y="174"/>
                </a:lnTo>
                <a:lnTo>
                  <a:pt x="233" y="185"/>
                </a:lnTo>
                <a:lnTo>
                  <a:pt x="228" y="194"/>
                </a:lnTo>
                <a:lnTo>
                  <a:pt x="221" y="205"/>
                </a:lnTo>
                <a:lnTo>
                  <a:pt x="213" y="213"/>
                </a:lnTo>
                <a:lnTo>
                  <a:pt x="204" y="221"/>
                </a:lnTo>
                <a:lnTo>
                  <a:pt x="194" y="228"/>
                </a:lnTo>
                <a:lnTo>
                  <a:pt x="183" y="235"/>
                </a:lnTo>
                <a:lnTo>
                  <a:pt x="173" y="240"/>
                </a:lnTo>
                <a:lnTo>
                  <a:pt x="162" y="244"/>
                </a:lnTo>
                <a:lnTo>
                  <a:pt x="150" y="247"/>
                </a:lnTo>
                <a:lnTo>
                  <a:pt x="137" y="250"/>
                </a:lnTo>
                <a:lnTo>
                  <a:pt x="124" y="250"/>
                </a:lnTo>
                <a:lnTo>
                  <a:pt x="124" y="250"/>
                </a:lnTo>
                <a:close/>
                <a:moveTo>
                  <a:pt x="124" y="11"/>
                </a:moveTo>
                <a:lnTo>
                  <a:pt x="124" y="11"/>
                </a:lnTo>
                <a:lnTo>
                  <a:pt x="113" y="12"/>
                </a:lnTo>
                <a:lnTo>
                  <a:pt x="101" y="13"/>
                </a:lnTo>
                <a:lnTo>
                  <a:pt x="90" y="16"/>
                </a:lnTo>
                <a:lnTo>
                  <a:pt x="79" y="20"/>
                </a:lnTo>
                <a:lnTo>
                  <a:pt x="70" y="26"/>
                </a:lnTo>
                <a:lnTo>
                  <a:pt x="60" y="31"/>
                </a:lnTo>
                <a:lnTo>
                  <a:pt x="52" y="38"/>
                </a:lnTo>
                <a:lnTo>
                  <a:pt x="44" y="44"/>
                </a:lnTo>
                <a:lnTo>
                  <a:pt x="36" y="53"/>
                </a:lnTo>
                <a:lnTo>
                  <a:pt x="29" y="62"/>
                </a:lnTo>
                <a:lnTo>
                  <a:pt x="24" y="71"/>
                </a:lnTo>
                <a:lnTo>
                  <a:pt x="19" y="81"/>
                </a:lnTo>
                <a:lnTo>
                  <a:pt x="16" y="92"/>
                </a:lnTo>
                <a:lnTo>
                  <a:pt x="13" y="103"/>
                </a:lnTo>
                <a:lnTo>
                  <a:pt x="11" y="113"/>
                </a:lnTo>
                <a:lnTo>
                  <a:pt x="11" y="125"/>
                </a:lnTo>
                <a:lnTo>
                  <a:pt x="11" y="125"/>
                </a:lnTo>
                <a:lnTo>
                  <a:pt x="11" y="136"/>
                </a:lnTo>
                <a:lnTo>
                  <a:pt x="13" y="148"/>
                </a:lnTo>
                <a:lnTo>
                  <a:pt x="16" y="159"/>
                </a:lnTo>
                <a:lnTo>
                  <a:pt x="19" y="170"/>
                </a:lnTo>
                <a:lnTo>
                  <a:pt x="24" y="179"/>
                </a:lnTo>
                <a:lnTo>
                  <a:pt x="29" y="189"/>
                </a:lnTo>
                <a:lnTo>
                  <a:pt x="36" y="197"/>
                </a:lnTo>
                <a:lnTo>
                  <a:pt x="44" y="205"/>
                </a:lnTo>
                <a:lnTo>
                  <a:pt x="52" y="213"/>
                </a:lnTo>
                <a:lnTo>
                  <a:pt x="60" y="220"/>
                </a:lnTo>
                <a:lnTo>
                  <a:pt x="70" y="225"/>
                </a:lnTo>
                <a:lnTo>
                  <a:pt x="79" y="231"/>
                </a:lnTo>
                <a:lnTo>
                  <a:pt x="90" y="234"/>
                </a:lnTo>
                <a:lnTo>
                  <a:pt x="101" y="238"/>
                </a:lnTo>
                <a:lnTo>
                  <a:pt x="113" y="239"/>
                </a:lnTo>
                <a:lnTo>
                  <a:pt x="124" y="239"/>
                </a:lnTo>
                <a:lnTo>
                  <a:pt x="124" y="239"/>
                </a:lnTo>
                <a:lnTo>
                  <a:pt x="136" y="239"/>
                </a:lnTo>
                <a:lnTo>
                  <a:pt x="147" y="238"/>
                </a:lnTo>
                <a:lnTo>
                  <a:pt x="158" y="234"/>
                </a:lnTo>
                <a:lnTo>
                  <a:pt x="168" y="231"/>
                </a:lnTo>
                <a:lnTo>
                  <a:pt x="178" y="225"/>
                </a:lnTo>
                <a:lnTo>
                  <a:pt x="187" y="220"/>
                </a:lnTo>
                <a:lnTo>
                  <a:pt x="197" y="213"/>
                </a:lnTo>
                <a:lnTo>
                  <a:pt x="205" y="205"/>
                </a:lnTo>
                <a:lnTo>
                  <a:pt x="212" y="197"/>
                </a:lnTo>
                <a:lnTo>
                  <a:pt x="218" y="189"/>
                </a:lnTo>
                <a:lnTo>
                  <a:pt x="224" y="179"/>
                </a:lnTo>
                <a:lnTo>
                  <a:pt x="229" y="170"/>
                </a:lnTo>
                <a:lnTo>
                  <a:pt x="233" y="159"/>
                </a:lnTo>
                <a:lnTo>
                  <a:pt x="236" y="148"/>
                </a:lnTo>
                <a:lnTo>
                  <a:pt x="237" y="136"/>
                </a:lnTo>
                <a:lnTo>
                  <a:pt x="239" y="125"/>
                </a:lnTo>
                <a:lnTo>
                  <a:pt x="239" y="125"/>
                </a:lnTo>
                <a:lnTo>
                  <a:pt x="237" y="113"/>
                </a:lnTo>
                <a:lnTo>
                  <a:pt x="236" y="103"/>
                </a:lnTo>
                <a:lnTo>
                  <a:pt x="233" y="92"/>
                </a:lnTo>
                <a:lnTo>
                  <a:pt x="229" y="81"/>
                </a:lnTo>
                <a:lnTo>
                  <a:pt x="224" y="71"/>
                </a:lnTo>
                <a:lnTo>
                  <a:pt x="218" y="62"/>
                </a:lnTo>
                <a:lnTo>
                  <a:pt x="212" y="53"/>
                </a:lnTo>
                <a:lnTo>
                  <a:pt x="205" y="44"/>
                </a:lnTo>
                <a:lnTo>
                  <a:pt x="197" y="38"/>
                </a:lnTo>
                <a:lnTo>
                  <a:pt x="187" y="31"/>
                </a:lnTo>
                <a:lnTo>
                  <a:pt x="178" y="26"/>
                </a:lnTo>
                <a:lnTo>
                  <a:pt x="168" y="20"/>
                </a:lnTo>
                <a:lnTo>
                  <a:pt x="158" y="16"/>
                </a:lnTo>
                <a:lnTo>
                  <a:pt x="147" y="13"/>
                </a:lnTo>
                <a:lnTo>
                  <a:pt x="136" y="12"/>
                </a:lnTo>
                <a:lnTo>
                  <a:pt x="124" y="11"/>
                </a:lnTo>
                <a:lnTo>
                  <a:pt x="124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0" name="Rectangle 231"/>
          <p:cNvSpPr>
            <a:spLocks noChangeArrowheads="1"/>
          </p:cNvSpPr>
          <p:nvPr/>
        </p:nvSpPr>
        <p:spPr bwMode="auto">
          <a:xfrm>
            <a:off x="11072106" y="5082820"/>
            <a:ext cx="131340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1" name="Rectangle 232"/>
          <p:cNvSpPr>
            <a:spLocks noChangeArrowheads="1"/>
          </p:cNvSpPr>
          <p:nvPr/>
        </p:nvSpPr>
        <p:spPr bwMode="auto">
          <a:xfrm>
            <a:off x="11133084" y="5022121"/>
            <a:ext cx="9381" cy="13540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2" name="Freeform 233"/>
          <p:cNvSpPr>
            <a:spLocks noEditPoints="1"/>
          </p:cNvSpPr>
          <p:nvPr/>
        </p:nvSpPr>
        <p:spPr bwMode="auto">
          <a:xfrm>
            <a:off x="9322462" y="4891384"/>
            <a:ext cx="389332" cy="392209"/>
          </a:xfrm>
          <a:custGeom>
            <a:avLst/>
            <a:gdLst/>
            <a:ahLst/>
            <a:cxnLst>
              <a:cxn ang="0">
                <a:pos x="112" y="250"/>
              </a:cxn>
              <a:cxn ang="0">
                <a:pos x="75" y="240"/>
              </a:cxn>
              <a:cxn ang="0">
                <a:pos x="44" y="221"/>
              </a:cxn>
              <a:cxn ang="0">
                <a:pos x="21" y="194"/>
              </a:cxn>
              <a:cxn ang="0">
                <a:pos x="5" y="162"/>
              </a:cxn>
              <a:cxn ang="0">
                <a:pos x="0" y="125"/>
              </a:cxn>
              <a:cxn ang="0">
                <a:pos x="2" y="100"/>
              </a:cxn>
              <a:cxn ang="0">
                <a:pos x="15" y="66"/>
              </a:cxn>
              <a:cxn ang="0">
                <a:pos x="36" y="38"/>
              </a:cxn>
              <a:cxn ang="0">
                <a:pos x="65" y="16"/>
              </a:cxn>
              <a:cxn ang="0">
                <a:pos x="100" y="3"/>
              </a:cxn>
              <a:cxn ang="0">
                <a:pos x="124" y="0"/>
              </a:cxn>
              <a:cxn ang="0">
                <a:pos x="162" y="7"/>
              </a:cxn>
              <a:cxn ang="0">
                <a:pos x="194" y="22"/>
              </a:cxn>
              <a:cxn ang="0">
                <a:pos x="220" y="46"/>
              </a:cxn>
              <a:cxn ang="0">
                <a:pos x="239" y="77"/>
              </a:cxn>
              <a:cxn ang="0">
                <a:pos x="248" y="112"/>
              </a:cxn>
              <a:cxn ang="0">
                <a:pos x="248" y="138"/>
              </a:cxn>
              <a:cxn ang="0">
                <a:pos x="239" y="174"/>
              </a:cxn>
              <a:cxn ang="0">
                <a:pos x="220" y="205"/>
              </a:cxn>
              <a:cxn ang="0">
                <a:pos x="194" y="228"/>
              </a:cxn>
              <a:cxn ang="0">
                <a:pos x="162" y="244"/>
              </a:cxn>
              <a:cxn ang="0">
                <a:pos x="124" y="250"/>
              </a:cxn>
              <a:cxn ang="0">
                <a:pos x="124" y="11"/>
              </a:cxn>
              <a:cxn ang="0">
                <a:pos x="90" y="16"/>
              </a:cxn>
              <a:cxn ang="0">
                <a:pos x="61" y="31"/>
              </a:cxn>
              <a:cxn ang="0">
                <a:pos x="36" y="53"/>
              </a:cxn>
              <a:cxn ang="0">
                <a:pos x="19" y="81"/>
              </a:cxn>
              <a:cxn ang="0">
                <a:pos x="11" y="113"/>
              </a:cxn>
              <a:cxn ang="0">
                <a:pos x="11" y="136"/>
              </a:cxn>
              <a:cxn ang="0">
                <a:pos x="19" y="170"/>
              </a:cxn>
              <a:cxn ang="0">
                <a:pos x="36" y="197"/>
              </a:cxn>
              <a:cxn ang="0">
                <a:pos x="61" y="220"/>
              </a:cxn>
              <a:cxn ang="0">
                <a:pos x="90" y="234"/>
              </a:cxn>
              <a:cxn ang="0">
                <a:pos x="124" y="239"/>
              </a:cxn>
              <a:cxn ang="0">
                <a:pos x="147" y="238"/>
              </a:cxn>
              <a:cxn ang="0">
                <a:pos x="178" y="225"/>
              </a:cxn>
              <a:cxn ang="0">
                <a:pos x="205" y="205"/>
              </a:cxn>
              <a:cxn ang="0">
                <a:pos x="224" y="179"/>
              </a:cxn>
              <a:cxn ang="0">
                <a:pos x="236" y="148"/>
              </a:cxn>
              <a:cxn ang="0">
                <a:pos x="239" y="125"/>
              </a:cxn>
              <a:cxn ang="0">
                <a:pos x="233" y="92"/>
              </a:cxn>
              <a:cxn ang="0">
                <a:pos x="219" y="62"/>
              </a:cxn>
              <a:cxn ang="0">
                <a:pos x="197" y="38"/>
              </a:cxn>
              <a:cxn ang="0">
                <a:pos x="169" y="20"/>
              </a:cxn>
              <a:cxn ang="0">
                <a:pos x="136" y="12"/>
              </a:cxn>
            </a:cxnLst>
            <a:rect l="0" t="0" r="r" b="b"/>
            <a:pathLst>
              <a:path w="250" h="250">
                <a:moveTo>
                  <a:pt x="124" y="250"/>
                </a:moveTo>
                <a:lnTo>
                  <a:pt x="124" y="250"/>
                </a:lnTo>
                <a:lnTo>
                  <a:pt x="112" y="250"/>
                </a:lnTo>
                <a:lnTo>
                  <a:pt x="100" y="247"/>
                </a:lnTo>
                <a:lnTo>
                  <a:pt x="88" y="244"/>
                </a:lnTo>
                <a:lnTo>
                  <a:pt x="75" y="240"/>
                </a:lnTo>
                <a:lnTo>
                  <a:pt x="65" y="235"/>
                </a:lnTo>
                <a:lnTo>
                  <a:pt x="55" y="228"/>
                </a:lnTo>
                <a:lnTo>
                  <a:pt x="44" y="221"/>
                </a:lnTo>
                <a:lnTo>
                  <a:pt x="36" y="213"/>
                </a:lnTo>
                <a:lnTo>
                  <a:pt x="28" y="205"/>
                </a:lnTo>
                <a:lnTo>
                  <a:pt x="21" y="194"/>
                </a:lnTo>
                <a:lnTo>
                  <a:pt x="15" y="185"/>
                </a:lnTo>
                <a:lnTo>
                  <a:pt x="9" y="174"/>
                </a:lnTo>
                <a:lnTo>
                  <a:pt x="5" y="162"/>
                </a:lnTo>
                <a:lnTo>
                  <a:pt x="2" y="150"/>
                </a:lnTo>
                <a:lnTo>
                  <a:pt x="0" y="138"/>
                </a:lnTo>
                <a:lnTo>
                  <a:pt x="0" y="125"/>
                </a:lnTo>
                <a:lnTo>
                  <a:pt x="0" y="125"/>
                </a:lnTo>
                <a:lnTo>
                  <a:pt x="0" y="112"/>
                </a:lnTo>
                <a:lnTo>
                  <a:pt x="2" y="100"/>
                </a:lnTo>
                <a:lnTo>
                  <a:pt x="5" y="88"/>
                </a:lnTo>
                <a:lnTo>
                  <a:pt x="9" y="77"/>
                </a:lnTo>
                <a:lnTo>
                  <a:pt x="15" y="66"/>
                </a:lnTo>
                <a:lnTo>
                  <a:pt x="21" y="55"/>
                </a:lnTo>
                <a:lnTo>
                  <a:pt x="28" y="46"/>
                </a:lnTo>
                <a:lnTo>
                  <a:pt x="36" y="38"/>
                </a:lnTo>
                <a:lnTo>
                  <a:pt x="44" y="30"/>
                </a:lnTo>
                <a:lnTo>
                  <a:pt x="55" y="22"/>
                </a:lnTo>
                <a:lnTo>
                  <a:pt x="65" y="16"/>
                </a:lnTo>
                <a:lnTo>
                  <a:pt x="75" y="11"/>
                </a:lnTo>
                <a:lnTo>
                  <a:pt x="88" y="7"/>
                </a:lnTo>
                <a:lnTo>
                  <a:pt x="100" y="3"/>
                </a:lnTo>
                <a:lnTo>
                  <a:pt x="112" y="1"/>
                </a:lnTo>
                <a:lnTo>
                  <a:pt x="124" y="0"/>
                </a:lnTo>
                <a:lnTo>
                  <a:pt x="124" y="0"/>
                </a:lnTo>
                <a:lnTo>
                  <a:pt x="138" y="1"/>
                </a:lnTo>
                <a:lnTo>
                  <a:pt x="150" y="3"/>
                </a:lnTo>
                <a:lnTo>
                  <a:pt x="162" y="7"/>
                </a:lnTo>
                <a:lnTo>
                  <a:pt x="173" y="11"/>
                </a:lnTo>
                <a:lnTo>
                  <a:pt x="183" y="16"/>
                </a:lnTo>
                <a:lnTo>
                  <a:pt x="194" y="22"/>
                </a:lnTo>
                <a:lnTo>
                  <a:pt x="204" y="30"/>
                </a:lnTo>
                <a:lnTo>
                  <a:pt x="212" y="38"/>
                </a:lnTo>
                <a:lnTo>
                  <a:pt x="220" y="46"/>
                </a:lnTo>
                <a:lnTo>
                  <a:pt x="228" y="55"/>
                </a:lnTo>
                <a:lnTo>
                  <a:pt x="233" y="66"/>
                </a:lnTo>
                <a:lnTo>
                  <a:pt x="239" y="77"/>
                </a:lnTo>
                <a:lnTo>
                  <a:pt x="243" y="88"/>
                </a:lnTo>
                <a:lnTo>
                  <a:pt x="247" y="100"/>
                </a:lnTo>
                <a:lnTo>
                  <a:pt x="248" y="112"/>
                </a:lnTo>
                <a:lnTo>
                  <a:pt x="250" y="125"/>
                </a:lnTo>
                <a:lnTo>
                  <a:pt x="250" y="125"/>
                </a:lnTo>
                <a:lnTo>
                  <a:pt x="248" y="138"/>
                </a:lnTo>
                <a:lnTo>
                  <a:pt x="247" y="150"/>
                </a:lnTo>
                <a:lnTo>
                  <a:pt x="243" y="162"/>
                </a:lnTo>
                <a:lnTo>
                  <a:pt x="239" y="174"/>
                </a:lnTo>
                <a:lnTo>
                  <a:pt x="233" y="185"/>
                </a:lnTo>
                <a:lnTo>
                  <a:pt x="228" y="194"/>
                </a:lnTo>
                <a:lnTo>
                  <a:pt x="220" y="205"/>
                </a:lnTo>
                <a:lnTo>
                  <a:pt x="212" y="213"/>
                </a:lnTo>
                <a:lnTo>
                  <a:pt x="204" y="221"/>
                </a:lnTo>
                <a:lnTo>
                  <a:pt x="194" y="228"/>
                </a:lnTo>
                <a:lnTo>
                  <a:pt x="183" y="235"/>
                </a:lnTo>
                <a:lnTo>
                  <a:pt x="173" y="240"/>
                </a:lnTo>
                <a:lnTo>
                  <a:pt x="162" y="244"/>
                </a:lnTo>
                <a:lnTo>
                  <a:pt x="150" y="247"/>
                </a:lnTo>
                <a:lnTo>
                  <a:pt x="138" y="250"/>
                </a:lnTo>
                <a:lnTo>
                  <a:pt x="124" y="250"/>
                </a:lnTo>
                <a:lnTo>
                  <a:pt x="124" y="250"/>
                </a:lnTo>
                <a:close/>
                <a:moveTo>
                  <a:pt x="124" y="11"/>
                </a:moveTo>
                <a:lnTo>
                  <a:pt x="124" y="11"/>
                </a:lnTo>
                <a:lnTo>
                  <a:pt x="113" y="12"/>
                </a:lnTo>
                <a:lnTo>
                  <a:pt x="101" y="13"/>
                </a:lnTo>
                <a:lnTo>
                  <a:pt x="90" y="16"/>
                </a:lnTo>
                <a:lnTo>
                  <a:pt x="79" y="20"/>
                </a:lnTo>
                <a:lnTo>
                  <a:pt x="70" y="26"/>
                </a:lnTo>
                <a:lnTo>
                  <a:pt x="61" y="31"/>
                </a:lnTo>
                <a:lnTo>
                  <a:pt x="52" y="38"/>
                </a:lnTo>
                <a:lnTo>
                  <a:pt x="44" y="44"/>
                </a:lnTo>
                <a:lnTo>
                  <a:pt x="36" y="53"/>
                </a:lnTo>
                <a:lnTo>
                  <a:pt x="29" y="62"/>
                </a:lnTo>
                <a:lnTo>
                  <a:pt x="24" y="71"/>
                </a:lnTo>
                <a:lnTo>
                  <a:pt x="19" y="81"/>
                </a:lnTo>
                <a:lnTo>
                  <a:pt x="16" y="92"/>
                </a:lnTo>
                <a:lnTo>
                  <a:pt x="12" y="103"/>
                </a:lnTo>
                <a:lnTo>
                  <a:pt x="11" y="113"/>
                </a:lnTo>
                <a:lnTo>
                  <a:pt x="11" y="125"/>
                </a:lnTo>
                <a:lnTo>
                  <a:pt x="11" y="125"/>
                </a:lnTo>
                <a:lnTo>
                  <a:pt x="11" y="136"/>
                </a:lnTo>
                <a:lnTo>
                  <a:pt x="12" y="148"/>
                </a:lnTo>
                <a:lnTo>
                  <a:pt x="16" y="159"/>
                </a:lnTo>
                <a:lnTo>
                  <a:pt x="19" y="170"/>
                </a:lnTo>
                <a:lnTo>
                  <a:pt x="24" y="179"/>
                </a:lnTo>
                <a:lnTo>
                  <a:pt x="29" y="189"/>
                </a:lnTo>
                <a:lnTo>
                  <a:pt x="36" y="197"/>
                </a:lnTo>
                <a:lnTo>
                  <a:pt x="44" y="205"/>
                </a:lnTo>
                <a:lnTo>
                  <a:pt x="52" y="213"/>
                </a:lnTo>
                <a:lnTo>
                  <a:pt x="61" y="220"/>
                </a:lnTo>
                <a:lnTo>
                  <a:pt x="70" y="225"/>
                </a:lnTo>
                <a:lnTo>
                  <a:pt x="79" y="231"/>
                </a:lnTo>
                <a:lnTo>
                  <a:pt x="90" y="234"/>
                </a:lnTo>
                <a:lnTo>
                  <a:pt x="101" y="238"/>
                </a:lnTo>
                <a:lnTo>
                  <a:pt x="113" y="239"/>
                </a:lnTo>
                <a:lnTo>
                  <a:pt x="124" y="239"/>
                </a:lnTo>
                <a:lnTo>
                  <a:pt x="124" y="239"/>
                </a:lnTo>
                <a:lnTo>
                  <a:pt x="136" y="239"/>
                </a:lnTo>
                <a:lnTo>
                  <a:pt x="147" y="238"/>
                </a:lnTo>
                <a:lnTo>
                  <a:pt x="158" y="234"/>
                </a:lnTo>
                <a:lnTo>
                  <a:pt x="169" y="231"/>
                </a:lnTo>
                <a:lnTo>
                  <a:pt x="178" y="225"/>
                </a:lnTo>
                <a:lnTo>
                  <a:pt x="187" y="220"/>
                </a:lnTo>
                <a:lnTo>
                  <a:pt x="197" y="213"/>
                </a:lnTo>
                <a:lnTo>
                  <a:pt x="205" y="205"/>
                </a:lnTo>
                <a:lnTo>
                  <a:pt x="212" y="197"/>
                </a:lnTo>
                <a:lnTo>
                  <a:pt x="219" y="189"/>
                </a:lnTo>
                <a:lnTo>
                  <a:pt x="224" y="179"/>
                </a:lnTo>
                <a:lnTo>
                  <a:pt x="229" y="170"/>
                </a:lnTo>
                <a:lnTo>
                  <a:pt x="233" y="159"/>
                </a:lnTo>
                <a:lnTo>
                  <a:pt x="236" y="148"/>
                </a:lnTo>
                <a:lnTo>
                  <a:pt x="237" y="136"/>
                </a:lnTo>
                <a:lnTo>
                  <a:pt x="239" y="125"/>
                </a:lnTo>
                <a:lnTo>
                  <a:pt x="239" y="125"/>
                </a:lnTo>
                <a:lnTo>
                  <a:pt x="237" y="113"/>
                </a:lnTo>
                <a:lnTo>
                  <a:pt x="236" y="103"/>
                </a:lnTo>
                <a:lnTo>
                  <a:pt x="233" y="92"/>
                </a:lnTo>
                <a:lnTo>
                  <a:pt x="229" y="81"/>
                </a:lnTo>
                <a:lnTo>
                  <a:pt x="224" y="71"/>
                </a:lnTo>
                <a:lnTo>
                  <a:pt x="219" y="62"/>
                </a:lnTo>
                <a:lnTo>
                  <a:pt x="212" y="53"/>
                </a:lnTo>
                <a:lnTo>
                  <a:pt x="205" y="44"/>
                </a:lnTo>
                <a:lnTo>
                  <a:pt x="197" y="38"/>
                </a:lnTo>
                <a:lnTo>
                  <a:pt x="187" y="31"/>
                </a:lnTo>
                <a:lnTo>
                  <a:pt x="178" y="26"/>
                </a:lnTo>
                <a:lnTo>
                  <a:pt x="169" y="20"/>
                </a:lnTo>
                <a:lnTo>
                  <a:pt x="158" y="16"/>
                </a:lnTo>
                <a:lnTo>
                  <a:pt x="147" y="13"/>
                </a:lnTo>
                <a:lnTo>
                  <a:pt x="136" y="12"/>
                </a:lnTo>
                <a:lnTo>
                  <a:pt x="124" y="11"/>
                </a:lnTo>
                <a:lnTo>
                  <a:pt x="124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3" name="Freeform 234"/>
          <p:cNvSpPr/>
          <p:nvPr/>
        </p:nvSpPr>
        <p:spPr bwMode="auto">
          <a:xfrm>
            <a:off x="9467872" y="5036129"/>
            <a:ext cx="98507" cy="102721"/>
          </a:xfrm>
          <a:custGeom>
            <a:avLst/>
            <a:gdLst/>
            <a:ahLst/>
            <a:cxnLst>
              <a:cxn ang="0">
                <a:pos x="60" y="65"/>
              </a:cxn>
              <a:cxn ang="0">
                <a:pos x="0" y="4"/>
              </a:cxn>
              <a:cxn ang="0">
                <a:pos x="4" y="0"/>
              </a:cxn>
              <a:cxn ang="0">
                <a:pos x="64" y="61"/>
              </a:cxn>
              <a:cxn ang="0">
                <a:pos x="60" y="65"/>
              </a:cxn>
            </a:cxnLst>
            <a:rect l="0" t="0" r="r" b="b"/>
            <a:pathLst>
              <a:path w="64" h="65">
                <a:moveTo>
                  <a:pt x="60" y="65"/>
                </a:moveTo>
                <a:lnTo>
                  <a:pt x="0" y="4"/>
                </a:lnTo>
                <a:lnTo>
                  <a:pt x="4" y="0"/>
                </a:lnTo>
                <a:lnTo>
                  <a:pt x="64" y="61"/>
                </a:lnTo>
                <a:lnTo>
                  <a:pt x="60" y="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4" name="Freeform 235"/>
          <p:cNvSpPr/>
          <p:nvPr/>
        </p:nvSpPr>
        <p:spPr bwMode="auto">
          <a:xfrm>
            <a:off x="9467872" y="5036129"/>
            <a:ext cx="98507" cy="102721"/>
          </a:xfrm>
          <a:custGeom>
            <a:avLst/>
            <a:gdLst/>
            <a:ahLst/>
            <a:cxnLst>
              <a:cxn ang="0">
                <a:pos x="4" y="65"/>
              </a:cxn>
              <a:cxn ang="0">
                <a:pos x="0" y="61"/>
              </a:cxn>
              <a:cxn ang="0">
                <a:pos x="60" y="0"/>
              </a:cxn>
              <a:cxn ang="0">
                <a:pos x="64" y="4"/>
              </a:cxn>
              <a:cxn ang="0">
                <a:pos x="4" y="65"/>
              </a:cxn>
            </a:cxnLst>
            <a:rect l="0" t="0" r="r" b="b"/>
            <a:pathLst>
              <a:path w="64" h="65">
                <a:moveTo>
                  <a:pt x="4" y="65"/>
                </a:moveTo>
                <a:lnTo>
                  <a:pt x="0" y="61"/>
                </a:lnTo>
                <a:lnTo>
                  <a:pt x="60" y="0"/>
                </a:lnTo>
                <a:lnTo>
                  <a:pt x="64" y="4"/>
                </a:lnTo>
                <a:lnTo>
                  <a:pt x="4" y="6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5" name="Freeform 236"/>
          <p:cNvSpPr>
            <a:spLocks noEditPoints="1"/>
          </p:cNvSpPr>
          <p:nvPr/>
        </p:nvSpPr>
        <p:spPr bwMode="auto">
          <a:xfrm>
            <a:off x="10129267" y="4891384"/>
            <a:ext cx="389332" cy="392209"/>
          </a:xfrm>
          <a:custGeom>
            <a:avLst/>
            <a:gdLst/>
            <a:ahLst/>
            <a:cxnLst>
              <a:cxn ang="0">
                <a:pos x="112" y="250"/>
              </a:cxn>
              <a:cxn ang="0">
                <a:pos x="76" y="240"/>
              </a:cxn>
              <a:cxn ang="0">
                <a:pos x="44" y="221"/>
              </a:cxn>
              <a:cxn ang="0">
                <a:pos x="20" y="194"/>
              </a:cxn>
              <a:cxn ang="0">
                <a:pos x="5" y="162"/>
              </a:cxn>
              <a:cxn ang="0">
                <a:pos x="0" y="125"/>
              </a:cxn>
              <a:cxn ang="0">
                <a:pos x="3" y="100"/>
              </a:cxn>
              <a:cxn ang="0">
                <a:pos x="15" y="66"/>
              </a:cxn>
              <a:cxn ang="0">
                <a:pos x="36" y="38"/>
              </a:cxn>
              <a:cxn ang="0">
                <a:pos x="65" y="16"/>
              </a:cxn>
              <a:cxn ang="0">
                <a:pos x="98" y="3"/>
              </a:cxn>
              <a:cxn ang="0">
                <a:pos x="124" y="0"/>
              </a:cxn>
              <a:cxn ang="0">
                <a:pos x="162" y="7"/>
              </a:cxn>
              <a:cxn ang="0">
                <a:pos x="194" y="22"/>
              </a:cxn>
              <a:cxn ang="0">
                <a:pos x="220" y="46"/>
              </a:cxn>
              <a:cxn ang="0">
                <a:pos x="239" y="77"/>
              </a:cxn>
              <a:cxn ang="0">
                <a:pos x="248" y="112"/>
              </a:cxn>
              <a:cxn ang="0">
                <a:pos x="248" y="138"/>
              </a:cxn>
              <a:cxn ang="0">
                <a:pos x="239" y="174"/>
              </a:cxn>
              <a:cxn ang="0">
                <a:pos x="220" y="205"/>
              </a:cxn>
              <a:cxn ang="0">
                <a:pos x="194" y="228"/>
              </a:cxn>
              <a:cxn ang="0">
                <a:pos x="162" y="244"/>
              </a:cxn>
              <a:cxn ang="0">
                <a:pos x="124" y="250"/>
              </a:cxn>
              <a:cxn ang="0">
                <a:pos x="124" y="11"/>
              </a:cxn>
              <a:cxn ang="0">
                <a:pos x="90" y="16"/>
              </a:cxn>
              <a:cxn ang="0">
                <a:pos x="61" y="31"/>
              </a:cxn>
              <a:cxn ang="0">
                <a:pos x="36" y="53"/>
              </a:cxn>
              <a:cxn ang="0">
                <a:pos x="19" y="81"/>
              </a:cxn>
              <a:cxn ang="0">
                <a:pos x="11" y="113"/>
              </a:cxn>
              <a:cxn ang="0">
                <a:pos x="11" y="136"/>
              </a:cxn>
              <a:cxn ang="0">
                <a:pos x="19" y="170"/>
              </a:cxn>
              <a:cxn ang="0">
                <a:pos x="36" y="197"/>
              </a:cxn>
              <a:cxn ang="0">
                <a:pos x="61" y="220"/>
              </a:cxn>
              <a:cxn ang="0">
                <a:pos x="90" y="234"/>
              </a:cxn>
              <a:cxn ang="0">
                <a:pos x="124" y="239"/>
              </a:cxn>
              <a:cxn ang="0">
                <a:pos x="147" y="238"/>
              </a:cxn>
              <a:cxn ang="0">
                <a:pos x="178" y="225"/>
              </a:cxn>
              <a:cxn ang="0">
                <a:pos x="205" y="205"/>
              </a:cxn>
              <a:cxn ang="0">
                <a:pos x="224" y="179"/>
              </a:cxn>
              <a:cxn ang="0">
                <a:pos x="236" y="148"/>
              </a:cxn>
              <a:cxn ang="0">
                <a:pos x="238" y="125"/>
              </a:cxn>
              <a:cxn ang="0">
                <a:pos x="233" y="92"/>
              </a:cxn>
              <a:cxn ang="0">
                <a:pos x="219" y="62"/>
              </a:cxn>
              <a:cxn ang="0">
                <a:pos x="197" y="38"/>
              </a:cxn>
              <a:cxn ang="0">
                <a:pos x="169" y="20"/>
              </a:cxn>
              <a:cxn ang="0">
                <a:pos x="136" y="12"/>
              </a:cxn>
            </a:cxnLst>
            <a:rect l="0" t="0" r="r" b="b"/>
            <a:pathLst>
              <a:path w="248" h="250">
                <a:moveTo>
                  <a:pt x="124" y="250"/>
                </a:moveTo>
                <a:lnTo>
                  <a:pt x="124" y="250"/>
                </a:lnTo>
                <a:lnTo>
                  <a:pt x="112" y="250"/>
                </a:lnTo>
                <a:lnTo>
                  <a:pt x="98" y="247"/>
                </a:lnTo>
                <a:lnTo>
                  <a:pt x="88" y="244"/>
                </a:lnTo>
                <a:lnTo>
                  <a:pt x="76" y="240"/>
                </a:lnTo>
                <a:lnTo>
                  <a:pt x="65" y="235"/>
                </a:lnTo>
                <a:lnTo>
                  <a:pt x="54" y="228"/>
                </a:lnTo>
                <a:lnTo>
                  <a:pt x="44" y="221"/>
                </a:lnTo>
                <a:lnTo>
                  <a:pt x="36" y="213"/>
                </a:lnTo>
                <a:lnTo>
                  <a:pt x="28" y="205"/>
                </a:lnTo>
                <a:lnTo>
                  <a:pt x="20" y="194"/>
                </a:lnTo>
                <a:lnTo>
                  <a:pt x="15" y="185"/>
                </a:lnTo>
                <a:lnTo>
                  <a:pt x="9" y="174"/>
                </a:lnTo>
                <a:lnTo>
                  <a:pt x="5" y="162"/>
                </a:lnTo>
                <a:lnTo>
                  <a:pt x="3" y="150"/>
                </a:lnTo>
                <a:lnTo>
                  <a:pt x="0" y="138"/>
                </a:lnTo>
                <a:lnTo>
                  <a:pt x="0" y="125"/>
                </a:lnTo>
                <a:lnTo>
                  <a:pt x="0" y="125"/>
                </a:lnTo>
                <a:lnTo>
                  <a:pt x="0" y="112"/>
                </a:lnTo>
                <a:lnTo>
                  <a:pt x="3" y="100"/>
                </a:lnTo>
                <a:lnTo>
                  <a:pt x="5" y="88"/>
                </a:lnTo>
                <a:lnTo>
                  <a:pt x="9" y="77"/>
                </a:lnTo>
                <a:lnTo>
                  <a:pt x="15" y="66"/>
                </a:lnTo>
                <a:lnTo>
                  <a:pt x="20" y="55"/>
                </a:lnTo>
                <a:lnTo>
                  <a:pt x="28" y="46"/>
                </a:lnTo>
                <a:lnTo>
                  <a:pt x="36" y="38"/>
                </a:lnTo>
                <a:lnTo>
                  <a:pt x="44" y="30"/>
                </a:lnTo>
                <a:lnTo>
                  <a:pt x="54" y="22"/>
                </a:lnTo>
                <a:lnTo>
                  <a:pt x="65" y="16"/>
                </a:lnTo>
                <a:lnTo>
                  <a:pt x="76" y="11"/>
                </a:lnTo>
                <a:lnTo>
                  <a:pt x="88" y="7"/>
                </a:lnTo>
                <a:lnTo>
                  <a:pt x="98" y="3"/>
                </a:lnTo>
                <a:lnTo>
                  <a:pt x="112" y="1"/>
                </a:lnTo>
                <a:lnTo>
                  <a:pt x="124" y="0"/>
                </a:lnTo>
                <a:lnTo>
                  <a:pt x="124" y="0"/>
                </a:lnTo>
                <a:lnTo>
                  <a:pt x="138" y="1"/>
                </a:lnTo>
                <a:lnTo>
                  <a:pt x="150" y="3"/>
                </a:lnTo>
                <a:lnTo>
                  <a:pt x="162" y="7"/>
                </a:lnTo>
                <a:lnTo>
                  <a:pt x="173" y="11"/>
                </a:lnTo>
                <a:lnTo>
                  <a:pt x="184" y="16"/>
                </a:lnTo>
                <a:lnTo>
                  <a:pt x="194" y="22"/>
                </a:lnTo>
                <a:lnTo>
                  <a:pt x="204" y="30"/>
                </a:lnTo>
                <a:lnTo>
                  <a:pt x="212" y="38"/>
                </a:lnTo>
                <a:lnTo>
                  <a:pt x="220" y="46"/>
                </a:lnTo>
                <a:lnTo>
                  <a:pt x="228" y="55"/>
                </a:lnTo>
                <a:lnTo>
                  <a:pt x="233" y="66"/>
                </a:lnTo>
                <a:lnTo>
                  <a:pt x="239" y="77"/>
                </a:lnTo>
                <a:lnTo>
                  <a:pt x="243" y="88"/>
                </a:lnTo>
                <a:lnTo>
                  <a:pt x="247" y="100"/>
                </a:lnTo>
                <a:lnTo>
                  <a:pt x="248" y="112"/>
                </a:lnTo>
                <a:lnTo>
                  <a:pt x="248" y="125"/>
                </a:lnTo>
                <a:lnTo>
                  <a:pt x="248" y="125"/>
                </a:lnTo>
                <a:lnTo>
                  <a:pt x="248" y="138"/>
                </a:lnTo>
                <a:lnTo>
                  <a:pt x="247" y="150"/>
                </a:lnTo>
                <a:lnTo>
                  <a:pt x="243" y="162"/>
                </a:lnTo>
                <a:lnTo>
                  <a:pt x="239" y="174"/>
                </a:lnTo>
                <a:lnTo>
                  <a:pt x="233" y="185"/>
                </a:lnTo>
                <a:lnTo>
                  <a:pt x="228" y="194"/>
                </a:lnTo>
                <a:lnTo>
                  <a:pt x="220" y="205"/>
                </a:lnTo>
                <a:lnTo>
                  <a:pt x="212" y="213"/>
                </a:lnTo>
                <a:lnTo>
                  <a:pt x="204" y="221"/>
                </a:lnTo>
                <a:lnTo>
                  <a:pt x="194" y="228"/>
                </a:lnTo>
                <a:lnTo>
                  <a:pt x="184" y="235"/>
                </a:lnTo>
                <a:lnTo>
                  <a:pt x="173" y="240"/>
                </a:lnTo>
                <a:lnTo>
                  <a:pt x="162" y="244"/>
                </a:lnTo>
                <a:lnTo>
                  <a:pt x="150" y="247"/>
                </a:lnTo>
                <a:lnTo>
                  <a:pt x="138" y="250"/>
                </a:lnTo>
                <a:lnTo>
                  <a:pt x="124" y="250"/>
                </a:lnTo>
                <a:lnTo>
                  <a:pt x="124" y="250"/>
                </a:lnTo>
                <a:close/>
                <a:moveTo>
                  <a:pt x="124" y="11"/>
                </a:moveTo>
                <a:lnTo>
                  <a:pt x="124" y="11"/>
                </a:lnTo>
                <a:lnTo>
                  <a:pt x="112" y="12"/>
                </a:lnTo>
                <a:lnTo>
                  <a:pt x="101" y="13"/>
                </a:lnTo>
                <a:lnTo>
                  <a:pt x="90" y="16"/>
                </a:lnTo>
                <a:lnTo>
                  <a:pt x="80" y="20"/>
                </a:lnTo>
                <a:lnTo>
                  <a:pt x="70" y="26"/>
                </a:lnTo>
                <a:lnTo>
                  <a:pt x="61" y="31"/>
                </a:lnTo>
                <a:lnTo>
                  <a:pt x="51" y="38"/>
                </a:lnTo>
                <a:lnTo>
                  <a:pt x="43" y="44"/>
                </a:lnTo>
                <a:lnTo>
                  <a:pt x="36" y="53"/>
                </a:lnTo>
                <a:lnTo>
                  <a:pt x="30" y="62"/>
                </a:lnTo>
                <a:lnTo>
                  <a:pt x="24" y="71"/>
                </a:lnTo>
                <a:lnTo>
                  <a:pt x="19" y="81"/>
                </a:lnTo>
                <a:lnTo>
                  <a:pt x="15" y="92"/>
                </a:lnTo>
                <a:lnTo>
                  <a:pt x="12" y="103"/>
                </a:lnTo>
                <a:lnTo>
                  <a:pt x="11" y="113"/>
                </a:lnTo>
                <a:lnTo>
                  <a:pt x="11" y="125"/>
                </a:lnTo>
                <a:lnTo>
                  <a:pt x="11" y="125"/>
                </a:lnTo>
                <a:lnTo>
                  <a:pt x="11" y="136"/>
                </a:lnTo>
                <a:lnTo>
                  <a:pt x="12" y="148"/>
                </a:lnTo>
                <a:lnTo>
                  <a:pt x="15" y="159"/>
                </a:lnTo>
                <a:lnTo>
                  <a:pt x="19" y="170"/>
                </a:lnTo>
                <a:lnTo>
                  <a:pt x="24" y="179"/>
                </a:lnTo>
                <a:lnTo>
                  <a:pt x="30" y="189"/>
                </a:lnTo>
                <a:lnTo>
                  <a:pt x="36" y="197"/>
                </a:lnTo>
                <a:lnTo>
                  <a:pt x="43" y="205"/>
                </a:lnTo>
                <a:lnTo>
                  <a:pt x="51" y="213"/>
                </a:lnTo>
                <a:lnTo>
                  <a:pt x="61" y="220"/>
                </a:lnTo>
                <a:lnTo>
                  <a:pt x="70" y="225"/>
                </a:lnTo>
                <a:lnTo>
                  <a:pt x="80" y="231"/>
                </a:lnTo>
                <a:lnTo>
                  <a:pt x="90" y="234"/>
                </a:lnTo>
                <a:lnTo>
                  <a:pt x="101" y="238"/>
                </a:lnTo>
                <a:lnTo>
                  <a:pt x="112" y="239"/>
                </a:lnTo>
                <a:lnTo>
                  <a:pt x="124" y="239"/>
                </a:lnTo>
                <a:lnTo>
                  <a:pt x="124" y="239"/>
                </a:lnTo>
                <a:lnTo>
                  <a:pt x="136" y="239"/>
                </a:lnTo>
                <a:lnTo>
                  <a:pt x="147" y="238"/>
                </a:lnTo>
                <a:lnTo>
                  <a:pt x="158" y="234"/>
                </a:lnTo>
                <a:lnTo>
                  <a:pt x="169" y="231"/>
                </a:lnTo>
                <a:lnTo>
                  <a:pt x="178" y="225"/>
                </a:lnTo>
                <a:lnTo>
                  <a:pt x="188" y="220"/>
                </a:lnTo>
                <a:lnTo>
                  <a:pt x="197" y="213"/>
                </a:lnTo>
                <a:lnTo>
                  <a:pt x="205" y="205"/>
                </a:lnTo>
                <a:lnTo>
                  <a:pt x="212" y="197"/>
                </a:lnTo>
                <a:lnTo>
                  <a:pt x="219" y="189"/>
                </a:lnTo>
                <a:lnTo>
                  <a:pt x="224" y="179"/>
                </a:lnTo>
                <a:lnTo>
                  <a:pt x="229" y="170"/>
                </a:lnTo>
                <a:lnTo>
                  <a:pt x="233" y="159"/>
                </a:lnTo>
                <a:lnTo>
                  <a:pt x="236" y="148"/>
                </a:lnTo>
                <a:lnTo>
                  <a:pt x="238" y="136"/>
                </a:lnTo>
                <a:lnTo>
                  <a:pt x="238" y="125"/>
                </a:lnTo>
                <a:lnTo>
                  <a:pt x="238" y="125"/>
                </a:lnTo>
                <a:lnTo>
                  <a:pt x="238" y="113"/>
                </a:lnTo>
                <a:lnTo>
                  <a:pt x="236" y="103"/>
                </a:lnTo>
                <a:lnTo>
                  <a:pt x="233" y="92"/>
                </a:lnTo>
                <a:lnTo>
                  <a:pt x="229" y="81"/>
                </a:lnTo>
                <a:lnTo>
                  <a:pt x="224" y="71"/>
                </a:lnTo>
                <a:lnTo>
                  <a:pt x="219" y="62"/>
                </a:lnTo>
                <a:lnTo>
                  <a:pt x="212" y="53"/>
                </a:lnTo>
                <a:lnTo>
                  <a:pt x="205" y="44"/>
                </a:lnTo>
                <a:lnTo>
                  <a:pt x="197" y="38"/>
                </a:lnTo>
                <a:lnTo>
                  <a:pt x="188" y="31"/>
                </a:lnTo>
                <a:lnTo>
                  <a:pt x="178" y="26"/>
                </a:lnTo>
                <a:lnTo>
                  <a:pt x="169" y="20"/>
                </a:lnTo>
                <a:lnTo>
                  <a:pt x="158" y="16"/>
                </a:lnTo>
                <a:lnTo>
                  <a:pt x="147" y="13"/>
                </a:lnTo>
                <a:lnTo>
                  <a:pt x="136" y="12"/>
                </a:lnTo>
                <a:lnTo>
                  <a:pt x="124" y="11"/>
                </a:lnTo>
                <a:lnTo>
                  <a:pt x="124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6" name="Rectangle 237"/>
          <p:cNvSpPr>
            <a:spLocks noChangeArrowheads="1"/>
          </p:cNvSpPr>
          <p:nvPr/>
        </p:nvSpPr>
        <p:spPr bwMode="auto">
          <a:xfrm>
            <a:off x="10255920" y="5082820"/>
            <a:ext cx="136033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7" name="Freeform 238"/>
          <p:cNvSpPr>
            <a:spLocks noEditPoints="1"/>
          </p:cNvSpPr>
          <p:nvPr/>
        </p:nvSpPr>
        <p:spPr bwMode="auto">
          <a:xfrm>
            <a:off x="2056511" y="1697683"/>
            <a:ext cx="323661" cy="322173"/>
          </a:xfrm>
          <a:custGeom>
            <a:avLst/>
            <a:gdLst/>
            <a:ahLst/>
            <a:cxnLst>
              <a:cxn ang="0">
                <a:pos x="18" y="207"/>
              </a:cxn>
              <a:cxn ang="0">
                <a:pos x="11" y="206"/>
              </a:cxn>
              <a:cxn ang="0">
                <a:pos x="2" y="196"/>
              </a:cxn>
              <a:cxn ang="0">
                <a:pos x="0" y="150"/>
              </a:cxn>
              <a:cxn ang="0">
                <a:pos x="75" y="76"/>
              </a:cxn>
              <a:cxn ang="0">
                <a:pos x="73" y="66"/>
              </a:cxn>
              <a:cxn ang="0">
                <a:pos x="79" y="41"/>
              </a:cxn>
              <a:cxn ang="0">
                <a:pos x="94" y="19"/>
              </a:cxn>
              <a:cxn ang="0">
                <a:pos x="115" y="6"/>
              </a:cxn>
              <a:cxn ang="0">
                <a:pos x="141" y="0"/>
              </a:cxn>
              <a:cxn ang="0">
                <a:pos x="154" y="2"/>
              </a:cxn>
              <a:cxn ang="0">
                <a:pos x="177" y="11"/>
              </a:cxn>
              <a:cxn ang="0">
                <a:pos x="196" y="30"/>
              </a:cxn>
              <a:cxn ang="0">
                <a:pos x="206" y="53"/>
              </a:cxn>
              <a:cxn ang="0">
                <a:pos x="207" y="66"/>
              </a:cxn>
              <a:cxn ang="0">
                <a:pos x="202" y="92"/>
              </a:cxn>
              <a:cxn ang="0">
                <a:pos x="188" y="114"/>
              </a:cxn>
              <a:cxn ang="0">
                <a:pos x="167" y="129"/>
              </a:cxn>
              <a:cxn ang="0">
                <a:pos x="141" y="134"/>
              </a:cxn>
              <a:cxn ang="0">
                <a:pos x="131" y="133"/>
              </a:cxn>
              <a:cxn ang="0">
                <a:pos x="106" y="146"/>
              </a:cxn>
              <a:cxn ang="0">
                <a:pos x="84" y="170"/>
              </a:cxn>
              <a:cxn ang="0">
                <a:pos x="60" y="195"/>
              </a:cxn>
              <a:cxn ang="0">
                <a:pos x="36" y="207"/>
              </a:cxn>
              <a:cxn ang="0">
                <a:pos x="11" y="189"/>
              </a:cxn>
              <a:cxn ang="0">
                <a:pos x="11" y="192"/>
              </a:cxn>
              <a:cxn ang="0">
                <a:pos x="15" y="196"/>
              </a:cxn>
              <a:cxn ang="0">
                <a:pos x="25" y="196"/>
              </a:cxn>
              <a:cxn ang="0">
                <a:pos x="49" y="184"/>
              </a:cxn>
              <a:cxn ang="0">
                <a:pos x="73" y="160"/>
              </a:cxn>
              <a:cxn ang="0">
                <a:pos x="102" y="135"/>
              </a:cxn>
              <a:cxn ang="0">
                <a:pos x="122" y="119"/>
              </a:cxn>
              <a:cxn ang="0">
                <a:pos x="131" y="122"/>
              </a:cxn>
              <a:cxn ang="0">
                <a:pos x="141" y="123"/>
              </a:cxn>
              <a:cxn ang="0">
                <a:pos x="162" y="118"/>
              </a:cxn>
              <a:cxn ang="0">
                <a:pos x="180" y="106"/>
              </a:cxn>
              <a:cxn ang="0">
                <a:pos x="192" y="88"/>
              </a:cxn>
              <a:cxn ang="0">
                <a:pos x="196" y="66"/>
              </a:cxn>
              <a:cxn ang="0">
                <a:pos x="195" y="56"/>
              </a:cxn>
              <a:cxn ang="0">
                <a:pos x="187" y="35"/>
              </a:cxn>
              <a:cxn ang="0">
                <a:pos x="172" y="21"/>
              </a:cxn>
              <a:cxn ang="0">
                <a:pos x="152" y="12"/>
              </a:cxn>
              <a:cxn ang="0">
                <a:pos x="141" y="11"/>
              </a:cxn>
              <a:cxn ang="0">
                <a:pos x="119" y="15"/>
              </a:cxn>
              <a:cxn ang="0">
                <a:pos x="102" y="27"/>
              </a:cxn>
              <a:cxn ang="0">
                <a:pos x="90" y="45"/>
              </a:cxn>
              <a:cxn ang="0">
                <a:pos x="84" y="66"/>
              </a:cxn>
              <a:cxn ang="0">
                <a:pos x="86" y="77"/>
              </a:cxn>
              <a:cxn ang="0">
                <a:pos x="11" y="154"/>
              </a:cxn>
            </a:cxnLst>
            <a:rect l="0" t="0" r="r" b="b"/>
            <a:pathLst>
              <a:path w="207" h="207">
                <a:moveTo>
                  <a:pt x="36" y="207"/>
                </a:moveTo>
                <a:lnTo>
                  <a:pt x="18" y="207"/>
                </a:lnTo>
                <a:lnTo>
                  <a:pt x="18" y="207"/>
                </a:lnTo>
                <a:lnTo>
                  <a:pt x="11" y="206"/>
                </a:lnTo>
                <a:lnTo>
                  <a:pt x="6" y="202"/>
                </a:lnTo>
                <a:lnTo>
                  <a:pt x="2" y="196"/>
                </a:lnTo>
                <a:lnTo>
                  <a:pt x="0" y="189"/>
                </a:lnTo>
                <a:lnTo>
                  <a:pt x="0" y="150"/>
                </a:lnTo>
                <a:lnTo>
                  <a:pt x="75" y="76"/>
                </a:lnTo>
                <a:lnTo>
                  <a:pt x="75" y="76"/>
                </a:lnTo>
                <a:lnTo>
                  <a:pt x="73" y="66"/>
                </a:lnTo>
                <a:lnTo>
                  <a:pt x="73" y="66"/>
                </a:lnTo>
                <a:lnTo>
                  <a:pt x="75" y="53"/>
                </a:lnTo>
                <a:lnTo>
                  <a:pt x="79" y="41"/>
                </a:lnTo>
                <a:lnTo>
                  <a:pt x="86" y="30"/>
                </a:lnTo>
                <a:lnTo>
                  <a:pt x="94" y="19"/>
                </a:lnTo>
                <a:lnTo>
                  <a:pt x="103" y="11"/>
                </a:lnTo>
                <a:lnTo>
                  <a:pt x="115" y="6"/>
                </a:lnTo>
                <a:lnTo>
                  <a:pt x="127" y="2"/>
                </a:lnTo>
                <a:lnTo>
                  <a:pt x="141" y="0"/>
                </a:lnTo>
                <a:lnTo>
                  <a:pt x="141" y="0"/>
                </a:lnTo>
                <a:lnTo>
                  <a:pt x="154" y="2"/>
                </a:lnTo>
                <a:lnTo>
                  <a:pt x="167" y="6"/>
                </a:lnTo>
                <a:lnTo>
                  <a:pt x="177" y="11"/>
                </a:lnTo>
                <a:lnTo>
                  <a:pt x="188" y="19"/>
                </a:lnTo>
                <a:lnTo>
                  <a:pt x="196" y="30"/>
                </a:lnTo>
                <a:lnTo>
                  <a:pt x="202" y="41"/>
                </a:lnTo>
                <a:lnTo>
                  <a:pt x="206" y="53"/>
                </a:lnTo>
                <a:lnTo>
                  <a:pt x="207" y="66"/>
                </a:lnTo>
                <a:lnTo>
                  <a:pt x="207" y="66"/>
                </a:lnTo>
                <a:lnTo>
                  <a:pt x="206" y="80"/>
                </a:lnTo>
                <a:lnTo>
                  <a:pt x="202" y="92"/>
                </a:lnTo>
                <a:lnTo>
                  <a:pt x="196" y="104"/>
                </a:lnTo>
                <a:lnTo>
                  <a:pt x="188" y="114"/>
                </a:lnTo>
                <a:lnTo>
                  <a:pt x="177" y="122"/>
                </a:lnTo>
                <a:lnTo>
                  <a:pt x="167" y="129"/>
                </a:lnTo>
                <a:lnTo>
                  <a:pt x="154" y="133"/>
                </a:lnTo>
                <a:lnTo>
                  <a:pt x="141" y="134"/>
                </a:lnTo>
                <a:lnTo>
                  <a:pt x="141" y="134"/>
                </a:lnTo>
                <a:lnTo>
                  <a:pt x="131" y="133"/>
                </a:lnTo>
                <a:lnTo>
                  <a:pt x="121" y="130"/>
                </a:lnTo>
                <a:lnTo>
                  <a:pt x="106" y="146"/>
                </a:lnTo>
                <a:lnTo>
                  <a:pt x="84" y="146"/>
                </a:lnTo>
                <a:lnTo>
                  <a:pt x="84" y="170"/>
                </a:lnTo>
                <a:lnTo>
                  <a:pt x="60" y="170"/>
                </a:lnTo>
                <a:lnTo>
                  <a:pt x="60" y="195"/>
                </a:lnTo>
                <a:lnTo>
                  <a:pt x="36" y="195"/>
                </a:lnTo>
                <a:lnTo>
                  <a:pt x="36" y="207"/>
                </a:lnTo>
                <a:close/>
                <a:moveTo>
                  <a:pt x="11" y="154"/>
                </a:moveTo>
                <a:lnTo>
                  <a:pt x="11" y="189"/>
                </a:lnTo>
                <a:lnTo>
                  <a:pt x="11" y="189"/>
                </a:lnTo>
                <a:lnTo>
                  <a:pt x="11" y="192"/>
                </a:lnTo>
                <a:lnTo>
                  <a:pt x="13" y="193"/>
                </a:lnTo>
                <a:lnTo>
                  <a:pt x="15" y="196"/>
                </a:lnTo>
                <a:lnTo>
                  <a:pt x="18" y="196"/>
                </a:lnTo>
                <a:lnTo>
                  <a:pt x="25" y="196"/>
                </a:lnTo>
                <a:lnTo>
                  <a:pt x="25" y="184"/>
                </a:lnTo>
                <a:lnTo>
                  <a:pt x="49" y="184"/>
                </a:lnTo>
                <a:lnTo>
                  <a:pt x="49" y="160"/>
                </a:lnTo>
                <a:lnTo>
                  <a:pt x="73" y="160"/>
                </a:lnTo>
                <a:lnTo>
                  <a:pt x="73" y="135"/>
                </a:lnTo>
                <a:lnTo>
                  <a:pt x="102" y="135"/>
                </a:lnTo>
                <a:lnTo>
                  <a:pt x="118" y="118"/>
                </a:lnTo>
                <a:lnTo>
                  <a:pt x="122" y="119"/>
                </a:lnTo>
                <a:lnTo>
                  <a:pt x="122" y="119"/>
                </a:lnTo>
                <a:lnTo>
                  <a:pt x="131" y="122"/>
                </a:lnTo>
                <a:lnTo>
                  <a:pt x="141" y="123"/>
                </a:lnTo>
                <a:lnTo>
                  <a:pt x="141" y="123"/>
                </a:lnTo>
                <a:lnTo>
                  <a:pt x="152" y="122"/>
                </a:lnTo>
                <a:lnTo>
                  <a:pt x="162" y="118"/>
                </a:lnTo>
                <a:lnTo>
                  <a:pt x="172" y="112"/>
                </a:lnTo>
                <a:lnTo>
                  <a:pt x="180" y="106"/>
                </a:lnTo>
                <a:lnTo>
                  <a:pt x="187" y="98"/>
                </a:lnTo>
                <a:lnTo>
                  <a:pt x="192" y="88"/>
                </a:lnTo>
                <a:lnTo>
                  <a:pt x="195" y="77"/>
                </a:lnTo>
                <a:lnTo>
                  <a:pt x="196" y="66"/>
                </a:lnTo>
                <a:lnTo>
                  <a:pt x="196" y="66"/>
                </a:lnTo>
                <a:lnTo>
                  <a:pt x="195" y="56"/>
                </a:lnTo>
                <a:lnTo>
                  <a:pt x="192" y="45"/>
                </a:lnTo>
                <a:lnTo>
                  <a:pt x="187" y="35"/>
                </a:lnTo>
                <a:lnTo>
                  <a:pt x="180" y="27"/>
                </a:lnTo>
                <a:lnTo>
                  <a:pt x="172" y="21"/>
                </a:lnTo>
                <a:lnTo>
                  <a:pt x="162" y="15"/>
                </a:lnTo>
                <a:lnTo>
                  <a:pt x="152" y="12"/>
                </a:lnTo>
                <a:lnTo>
                  <a:pt x="141" y="11"/>
                </a:lnTo>
                <a:lnTo>
                  <a:pt x="141" y="11"/>
                </a:lnTo>
                <a:lnTo>
                  <a:pt x="129" y="12"/>
                </a:lnTo>
                <a:lnTo>
                  <a:pt x="119" y="15"/>
                </a:lnTo>
                <a:lnTo>
                  <a:pt x="110" y="21"/>
                </a:lnTo>
                <a:lnTo>
                  <a:pt x="102" y="27"/>
                </a:lnTo>
                <a:lnTo>
                  <a:pt x="95" y="35"/>
                </a:lnTo>
                <a:lnTo>
                  <a:pt x="90" y="45"/>
                </a:lnTo>
                <a:lnTo>
                  <a:pt x="86" y="56"/>
                </a:lnTo>
                <a:lnTo>
                  <a:pt x="84" y="66"/>
                </a:lnTo>
                <a:lnTo>
                  <a:pt x="84" y="66"/>
                </a:lnTo>
                <a:lnTo>
                  <a:pt x="86" y="77"/>
                </a:lnTo>
                <a:lnTo>
                  <a:pt x="87" y="80"/>
                </a:lnTo>
                <a:lnTo>
                  <a:pt x="11" y="15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58" name="Freeform 239"/>
          <p:cNvSpPr>
            <a:spLocks noEditPoints="1"/>
          </p:cNvSpPr>
          <p:nvPr/>
        </p:nvSpPr>
        <p:spPr bwMode="auto">
          <a:xfrm>
            <a:off x="2258214" y="1749041"/>
            <a:ext cx="65671" cy="65368"/>
          </a:xfrm>
          <a:custGeom>
            <a:avLst/>
            <a:gdLst/>
            <a:ahLst/>
            <a:cxnLst>
              <a:cxn ang="0">
                <a:pos x="22" y="42"/>
              </a:cxn>
              <a:cxn ang="0">
                <a:pos x="22" y="42"/>
              </a:cxn>
              <a:cxn ang="0">
                <a:pos x="18" y="41"/>
              </a:cxn>
              <a:cxn ang="0">
                <a:pos x="14" y="39"/>
              </a:cxn>
              <a:cxn ang="0">
                <a:pos x="7" y="35"/>
              </a:cxn>
              <a:cxn ang="0">
                <a:pos x="2" y="28"/>
              </a:cxn>
              <a:cxn ang="0">
                <a:pos x="2" y="24"/>
              </a:cxn>
              <a:cxn ang="0">
                <a:pos x="0" y="20"/>
              </a:cxn>
              <a:cxn ang="0">
                <a:pos x="0" y="20"/>
              </a:cxn>
              <a:cxn ang="0">
                <a:pos x="2" y="16"/>
              </a:cxn>
              <a:cxn ang="0">
                <a:pos x="2" y="12"/>
              </a:cxn>
              <a:cxn ang="0">
                <a:pos x="7" y="5"/>
              </a:cxn>
              <a:cxn ang="0">
                <a:pos x="14" y="1"/>
              </a:cxn>
              <a:cxn ang="0">
                <a:pos x="18" y="0"/>
              </a:cxn>
              <a:cxn ang="0">
                <a:pos x="22" y="0"/>
              </a:cxn>
              <a:cxn ang="0">
                <a:pos x="22" y="0"/>
              </a:cxn>
              <a:cxn ang="0">
                <a:pos x="26" y="0"/>
              </a:cxn>
              <a:cxn ang="0">
                <a:pos x="30" y="1"/>
              </a:cxn>
              <a:cxn ang="0">
                <a:pos x="37" y="5"/>
              </a:cxn>
              <a:cxn ang="0">
                <a:pos x="41" y="12"/>
              </a:cxn>
              <a:cxn ang="0">
                <a:pos x="42" y="16"/>
              </a:cxn>
              <a:cxn ang="0">
                <a:pos x="42" y="20"/>
              </a:cxn>
              <a:cxn ang="0">
                <a:pos x="42" y="20"/>
              </a:cxn>
              <a:cxn ang="0">
                <a:pos x="42" y="24"/>
              </a:cxn>
              <a:cxn ang="0">
                <a:pos x="41" y="28"/>
              </a:cxn>
              <a:cxn ang="0">
                <a:pos x="37" y="35"/>
              </a:cxn>
              <a:cxn ang="0">
                <a:pos x="30" y="39"/>
              </a:cxn>
              <a:cxn ang="0">
                <a:pos x="26" y="41"/>
              </a:cxn>
              <a:cxn ang="0">
                <a:pos x="22" y="42"/>
              </a:cxn>
              <a:cxn ang="0">
                <a:pos x="22" y="42"/>
              </a:cxn>
              <a:cxn ang="0">
                <a:pos x="22" y="5"/>
              </a:cxn>
              <a:cxn ang="0">
                <a:pos x="22" y="5"/>
              </a:cxn>
              <a:cxn ang="0">
                <a:pos x="15" y="5"/>
              </a:cxn>
              <a:cxn ang="0">
                <a:pos x="11" y="10"/>
              </a:cxn>
              <a:cxn ang="0">
                <a:pos x="7" y="15"/>
              </a:cxn>
              <a:cxn ang="0">
                <a:pos x="6" y="20"/>
              </a:cxn>
              <a:cxn ang="0">
                <a:pos x="6" y="20"/>
              </a:cxn>
              <a:cxn ang="0">
                <a:pos x="7" y="27"/>
              </a:cxn>
              <a:cxn ang="0">
                <a:pos x="11" y="31"/>
              </a:cxn>
              <a:cxn ang="0">
                <a:pos x="15" y="35"/>
              </a:cxn>
              <a:cxn ang="0">
                <a:pos x="22" y="37"/>
              </a:cxn>
              <a:cxn ang="0">
                <a:pos x="22" y="37"/>
              </a:cxn>
              <a:cxn ang="0">
                <a:pos x="27" y="35"/>
              </a:cxn>
              <a:cxn ang="0">
                <a:pos x="33" y="31"/>
              </a:cxn>
              <a:cxn ang="0">
                <a:pos x="37" y="27"/>
              </a:cxn>
              <a:cxn ang="0">
                <a:pos x="37" y="20"/>
              </a:cxn>
              <a:cxn ang="0">
                <a:pos x="37" y="20"/>
              </a:cxn>
              <a:cxn ang="0">
                <a:pos x="37" y="15"/>
              </a:cxn>
              <a:cxn ang="0">
                <a:pos x="33" y="10"/>
              </a:cxn>
              <a:cxn ang="0">
                <a:pos x="27" y="5"/>
              </a:cxn>
              <a:cxn ang="0">
                <a:pos x="22" y="5"/>
              </a:cxn>
              <a:cxn ang="0">
                <a:pos x="22" y="5"/>
              </a:cxn>
            </a:cxnLst>
            <a:rect l="0" t="0" r="r" b="b"/>
            <a:pathLst>
              <a:path w="42" h="42">
                <a:moveTo>
                  <a:pt x="22" y="42"/>
                </a:moveTo>
                <a:lnTo>
                  <a:pt x="22" y="42"/>
                </a:lnTo>
                <a:lnTo>
                  <a:pt x="18" y="41"/>
                </a:lnTo>
                <a:lnTo>
                  <a:pt x="14" y="39"/>
                </a:lnTo>
                <a:lnTo>
                  <a:pt x="7" y="35"/>
                </a:lnTo>
                <a:lnTo>
                  <a:pt x="2" y="28"/>
                </a:lnTo>
                <a:lnTo>
                  <a:pt x="2" y="24"/>
                </a:lnTo>
                <a:lnTo>
                  <a:pt x="0" y="20"/>
                </a:lnTo>
                <a:lnTo>
                  <a:pt x="0" y="20"/>
                </a:lnTo>
                <a:lnTo>
                  <a:pt x="2" y="16"/>
                </a:lnTo>
                <a:lnTo>
                  <a:pt x="2" y="12"/>
                </a:lnTo>
                <a:lnTo>
                  <a:pt x="7" y="5"/>
                </a:lnTo>
                <a:lnTo>
                  <a:pt x="14" y="1"/>
                </a:lnTo>
                <a:lnTo>
                  <a:pt x="18" y="0"/>
                </a:lnTo>
                <a:lnTo>
                  <a:pt x="22" y="0"/>
                </a:lnTo>
                <a:lnTo>
                  <a:pt x="22" y="0"/>
                </a:lnTo>
                <a:lnTo>
                  <a:pt x="26" y="0"/>
                </a:lnTo>
                <a:lnTo>
                  <a:pt x="30" y="1"/>
                </a:lnTo>
                <a:lnTo>
                  <a:pt x="37" y="5"/>
                </a:lnTo>
                <a:lnTo>
                  <a:pt x="41" y="12"/>
                </a:lnTo>
                <a:lnTo>
                  <a:pt x="42" y="16"/>
                </a:lnTo>
                <a:lnTo>
                  <a:pt x="42" y="20"/>
                </a:lnTo>
                <a:lnTo>
                  <a:pt x="42" y="20"/>
                </a:lnTo>
                <a:lnTo>
                  <a:pt x="42" y="24"/>
                </a:lnTo>
                <a:lnTo>
                  <a:pt x="41" y="28"/>
                </a:lnTo>
                <a:lnTo>
                  <a:pt x="37" y="35"/>
                </a:lnTo>
                <a:lnTo>
                  <a:pt x="30" y="39"/>
                </a:lnTo>
                <a:lnTo>
                  <a:pt x="26" y="41"/>
                </a:lnTo>
                <a:lnTo>
                  <a:pt x="22" y="42"/>
                </a:lnTo>
                <a:lnTo>
                  <a:pt x="22" y="42"/>
                </a:lnTo>
                <a:close/>
                <a:moveTo>
                  <a:pt x="22" y="5"/>
                </a:moveTo>
                <a:lnTo>
                  <a:pt x="22" y="5"/>
                </a:lnTo>
                <a:lnTo>
                  <a:pt x="15" y="5"/>
                </a:lnTo>
                <a:lnTo>
                  <a:pt x="11" y="10"/>
                </a:lnTo>
                <a:lnTo>
                  <a:pt x="7" y="15"/>
                </a:lnTo>
                <a:lnTo>
                  <a:pt x="6" y="20"/>
                </a:lnTo>
                <a:lnTo>
                  <a:pt x="6" y="20"/>
                </a:lnTo>
                <a:lnTo>
                  <a:pt x="7" y="27"/>
                </a:lnTo>
                <a:lnTo>
                  <a:pt x="11" y="31"/>
                </a:lnTo>
                <a:lnTo>
                  <a:pt x="15" y="35"/>
                </a:lnTo>
                <a:lnTo>
                  <a:pt x="22" y="37"/>
                </a:lnTo>
                <a:lnTo>
                  <a:pt x="22" y="37"/>
                </a:lnTo>
                <a:lnTo>
                  <a:pt x="27" y="35"/>
                </a:lnTo>
                <a:lnTo>
                  <a:pt x="33" y="31"/>
                </a:lnTo>
                <a:lnTo>
                  <a:pt x="37" y="27"/>
                </a:lnTo>
                <a:lnTo>
                  <a:pt x="37" y="20"/>
                </a:lnTo>
                <a:lnTo>
                  <a:pt x="37" y="20"/>
                </a:lnTo>
                <a:lnTo>
                  <a:pt x="37" y="15"/>
                </a:lnTo>
                <a:lnTo>
                  <a:pt x="33" y="10"/>
                </a:lnTo>
                <a:lnTo>
                  <a:pt x="27" y="5"/>
                </a:lnTo>
                <a:lnTo>
                  <a:pt x="22" y="5"/>
                </a:lnTo>
                <a:lnTo>
                  <a:pt x="22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233" name="组合 232"/>
          <p:cNvGrpSpPr/>
          <p:nvPr/>
        </p:nvGrpSpPr>
        <p:grpSpPr>
          <a:xfrm>
            <a:off x="5255592" y="1669668"/>
            <a:ext cx="403403" cy="396880"/>
            <a:chOff x="5255592" y="1669668"/>
            <a:chExt cx="403403" cy="396880"/>
          </a:xfrm>
        </p:grpSpPr>
        <p:sp>
          <p:nvSpPr>
            <p:cNvPr id="59" name="Freeform 240"/>
            <p:cNvSpPr>
              <a:spLocks noEditPoints="1"/>
            </p:cNvSpPr>
            <p:nvPr/>
          </p:nvSpPr>
          <p:spPr bwMode="auto">
            <a:xfrm>
              <a:off x="5255592" y="1669668"/>
              <a:ext cx="403403" cy="396880"/>
            </a:xfrm>
            <a:custGeom>
              <a:avLst/>
              <a:gdLst/>
              <a:ahLst/>
              <a:cxnLst>
                <a:cxn ang="0">
                  <a:pos x="106" y="257"/>
                </a:cxn>
                <a:cxn ang="0">
                  <a:pos x="100" y="216"/>
                </a:cxn>
                <a:cxn ang="0">
                  <a:pos x="53" y="234"/>
                </a:cxn>
                <a:cxn ang="0">
                  <a:pos x="45" y="171"/>
                </a:cxn>
                <a:cxn ang="0">
                  <a:pos x="39" y="157"/>
                </a:cxn>
                <a:cxn ang="0">
                  <a:pos x="0" y="106"/>
                </a:cxn>
                <a:cxn ang="0">
                  <a:pos x="39" y="99"/>
                </a:cxn>
                <a:cxn ang="0">
                  <a:pos x="22" y="53"/>
                </a:cxn>
                <a:cxn ang="0">
                  <a:pos x="85" y="45"/>
                </a:cxn>
                <a:cxn ang="0">
                  <a:pos x="100" y="40"/>
                </a:cxn>
                <a:cxn ang="0">
                  <a:pos x="150" y="0"/>
                </a:cxn>
                <a:cxn ang="0">
                  <a:pos x="157" y="40"/>
                </a:cxn>
                <a:cxn ang="0">
                  <a:pos x="203" y="22"/>
                </a:cxn>
                <a:cxn ang="0">
                  <a:pos x="211" y="85"/>
                </a:cxn>
                <a:cxn ang="0">
                  <a:pos x="216" y="99"/>
                </a:cxn>
                <a:cxn ang="0">
                  <a:pos x="257" y="150"/>
                </a:cxn>
                <a:cxn ang="0">
                  <a:pos x="216" y="157"/>
                </a:cxn>
                <a:cxn ang="0">
                  <a:pos x="235" y="203"/>
                </a:cxn>
                <a:cxn ang="0">
                  <a:pos x="170" y="211"/>
                </a:cxn>
                <a:cxn ang="0">
                  <a:pos x="157" y="216"/>
                </a:cxn>
                <a:cxn ang="0">
                  <a:pos x="115" y="246"/>
                </a:cxn>
                <a:cxn ang="0">
                  <a:pos x="147" y="208"/>
                </a:cxn>
                <a:cxn ang="0">
                  <a:pos x="150" y="207"/>
                </a:cxn>
                <a:cxn ang="0">
                  <a:pos x="169" y="200"/>
                </a:cxn>
                <a:cxn ang="0">
                  <a:pos x="203" y="221"/>
                </a:cxn>
                <a:cxn ang="0">
                  <a:pos x="199" y="172"/>
                </a:cxn>
                <a:cxn ang="0">
                  <a:pos x="200" y="168"/>
                </a:cxn>
                <a:cxn ang="0">
                  <a:pos x="207" y="150"/>
                </a:cxn>
                <a:cxn ang="0">
                  <a:pos x="246" y="141"/>
                </a:cxn>
                <a:cxn ang="0">
                  <a:pos x="208" y="108"/>
                </a:cxn>
                <a:cxn ang="0">
                  <a:pos x="207" y="106"/>
                </a:cxn>
                <a:cxn ang="0">
                  <a:pos x="200" y="88"/>
                </a:cxn>
                <a:cxn ang="0">
                  <a:pos x="220" y="54"/>
                </a:cxn>
                <a:cxn ang="0">
                  <a:pos x="172" y="58"/>
                </a:cxn>
                <a:cxn ang="0">
                  <a:pos x="169" y="56"/>
                </a:cxn>
                <a:cxn ang="0">
                  <a:pos x="150" y="49"/>
                </a:cxn>
                <a:cxn ang="0">
                  <a:pos x="141" y="11"/>
                </a:cxn>
                <a:cxn ang="0">
                  <a:pos x="110" y="48"/>
                </a:cxn>
                <a:cxn ang="0">
                  <a:pos x="106" y="49"/>
                </a:cxn>
                <a:cxn ang="0">
                  <a:pos x="88" y="56"/>
                </a:cxn>
                <a:cxn ang="0">
                  <a:pos x="54" y="36"/>
                </a:cxn>
                <a:cxn ang="0">
                  <a:pos x="58" y="85"/>
                </a:cxn>
                <a:cxn ang="0">
                  <a:pos x="57" y="88"/>
                </a:cxn>
                <a:cxn ang="0">
                  <a:pos x="49" y="106"/>
                </a:cxn>
                <a:cxn ang="0">
                  <a:pos x="11" y="115"/>
                </a:cxn>
                <a:cxn ang="0">
                  <a:pos x="48" y="148"/>
                </a:cxn>
                <a:cxn ang="0">
                  <a:pos x="49" y="150"/>
                </a:cxn>
                <a:cxn ang="0">
                  <a:pos x="57" y="168"/>
                </a:cxn>
                <a:cxn ang="0">
                  <a:pos x="37" y="202"/>
                </a:cxn>
                <a:cxn ang="0">
                  <a:pos x="85" y="199"/>
                </a:cxn>
                <a:cxn ang="0">
                  <a:pos x="88" y="200"/>
                </a:cxn>
                <a:cxn ang="0">
                  <a:pos x="106" y="207"/>
                </a:cxn>
                <a:cxn ang="0">
                  <a:pos x="115" y="246"/>
                </a:cxn>
              </a:cxnLst>
              <a:rect l="0" t="0" r="r" b="b"/>
              <a:pathLst>
                <a:path w="257" h="257">
                  <a:moveTo>
                    <a:pt x="150" y="257"/>
                  </a:moveTo>
                  <a:lnTo>
                    <a:pt x="106" y="257"/>
                  </a:lnTo>
                  <a:lnTo>
                    <a:pt x="100" y="216"/>
                  </a:lnTo>
                  <a:lnTo>
                    <a:pt x="100" y="216"/>
                  </a:lnTo>
                  <a:lnTo>
                    <a:pt x="85" y="211"/>
                  </a:lnTo>
                  <a:lnTo>
                    <a:pt x="53" y="234"/>
                  </a:lnTo>
                  <a:lnTo>
                    <a:pt x="22" y="203"/>
                  </a:lnTo>
                  <a:lnTo>
                    <a:pt x="45" y="171"/>
                  </a:lnTo>
                  <a:lnTo>
                    <a:pt x="45" y="171"/>
                  </a:lnTo>
                  <a:lnTo>
                    <a:pt x="39" y="157"/>
                  </a:lnTo>
                  <a:lnTo>
                    <a:pt x="0" y="150"/>
                  </a:lnTo>
                  <a:lnTo>
                    <a:pt x="0" y="106"/>
                  </a:lnTo>
                  <a:lnTo>
                    <a:pt x="39" y="99"/>
                  </a:lnTo>
                  <a:lnTo>
                    <a:pt x="39" y="99"/>
                  </a:lnTo>
                  <a:lnTo>
                    <a:pt x="45" y="85"/>
                  </a:lnTo>
                  <a:lnTo>
                    <a:pt x="22" y="53"/>
                  </a:lnTo>
                  <a:lnTo>
                    <a:pt x="53" y="22"/>
                  </a:lnTo>
                  <a:lnTo>
                    <a:pt x="85" y="45"/>
                  </a:lnTo>
                  <a:lnTo>
                    <a:pt x="85" y="45"/>
                  </a:lnTo>
                  <a:lnTo>
                    <a:pt x="100" y="40"/>
                  </a:lnTo>
                  <a:lnTo>
                    <a:pt x="106" y="0"/>
                  </a:lnTo>
                  <a:lnTo>
                    <a:pt x="150" y="0"/>
                  </a:lnTo>
                  <a:lnTo>
                    <a:pt x="157" y="40"/>
                  </a:lnTo>
                  <a:lnTo>
                    <a:pt x="157" y="40"/>
                  </a:lnTo>
                  <a:lnTo>
                    <a:pt x="170" y="45"/>
                  </a:lnTo>
                  <a:lnTo>
                    <a:pt x="203" y="22"/>
                  </a:lnTo>
                  <a:lnTo>
                    <a:pt x="235" y="53"/>
                  </a:lnTo>
                  <a:lnTo>
                    <a:pt x="211" y="85"/>
                  </a:lnTo>
                  <a:lnTo>
                    <a:pt x="211" y="85"/>
                  </a:lnTo>
                  <a:lnTo>
                    <a:pt x="216" y="99"/>
                  </a:lnTo>
                  <a:lnTo>
                    <a:pt x="257" y="106"/>
                  </a:lnTo>
                  <a:lnTo>
                    <a:pt x="257" y="150"/>
                  </a:lnTo>
                  <a:lnTo>
                    <a:pt x="216" y="157"/>
                  </a:lnTo>
                  <a:lnTo>
                    <a:pt x="216" y="157"/>
                  </a:lnTo>
                  <a:lnTo>
                    <a:pt x="211" y="171"/>
                  </a:lnTo>
                  <a:lnTo>
                    <a:pt x="235" y="203"/>
                  </a:lnTo>
                  <a:lnTo>
                    <a:pt x="203" y="234"/>
                  </a:lnTo>
                  <a:lnTo>
                    <a:pt x="170" y="211"/>
                  </a:lnTo>
                  <a:lnTo>
                    <a:pt x="170" y="211"/>
                  </a:lnTo>
                  <a:lnTo>
                    <a:pt x="157" y="216"/>
                  </a:lnTo>
                  <a:lnTo>
                    <a:pt x="150" y="257"/>
                  </a:lnTo>
                  <a:close/>
                  <a:moveTo>
                    <a:pt x="115" y="246"/>
                  </a:moveTo>
                  <a:lnTo>
                    <a:pt x="141" y="246"/>
                  </a:lnTo>
                  <a:lnTo>
                    <a:pt x="147" y="208"/>
                  </a:lnTo>
                  <a:lnTo>
                    <a:pt x="150" y="207"/>
                  </a:lnTo>
                  <a:lnTo>
                    <a:pt x="150" y="207"/>
                  </a:lnTo>
                  <a:lnTo>
                    <a:pt x="160" y="204"/>
                  </a:lnTo>
                  <a:lnTo>
                    <a:pt x="169" y="200"/>
                  </a:lnTo>
                  <a:lnTo>
                    <a:pt x="172" y="199"/>
                  </a:lnTo>
                  <a:lnTo>
                    <a:pt x="203" y="221"/>
                  </a:lnTo>
                  <a:lnTo>
                    <a:pt x="220" y="202"/>
                  </a:lnTo>
                  <a:lnTo>
                    <a:pt x="199" y="172"/>
                  </a:lnTo>
                  <a:lnTo>
                    <a:pt x="200" y="168"/>
                  </a:lnTo>
                  <a:lnTo>
                    <a:pt x="200" y="168"/>
                  </a:lnTo>
                  <a:lnTo>
                    <a:pt x="204" y="160"/>
                  </a:lnTo>
                  <a:lnTo>
                    <a:pt x="207" y="150"/>
                  </a:lnTo>
                  <a:lnTo>
                    <a:pt x="208" y="148"/>
                  </a:lnTo>
                  <a:lnTo>
                    <a:pt x="246" y="141"/>
                  </a:lnTo>
                  <a:lnTo>
                    <a:pt x="246" y="115"/>
                  </a:lnTo>
                  <a:lnTo>
                    <a:pt x="208" y="108"/>
                  </a:lnTo>
                  <a:lnTo>
                    <a:pt x="207" y="106"/>
                  </a:lnTo>
                  <a:lnTo>
                    <a:pt x="207" y="106"/>
                  </a:lnTo>
                  <a:lnTo>
                    <a:pt x="204" y="96"/>
                  </a:lnTo>
                  <a:lnTo>
                    <a:pt x="200" y="88"/>
                  </a:lnTo>
                  <a:lnTo>
                    <a:pt x="199" y="85"/>
                  </a:lnTo>
                  <a:lnTo>
                    <a:pt x="220" y="54"/>
                  </a:lnTo>
                  <a:lnTo>
                    <a:pt x="203" y="36"/>
                  </a:lnTo>
                  <a:lnTo>
                    <a:pt x="172" y="58"/>
                  </a:lnTo>
                  <a:lnTo>
                    <a:pt x="169" y="56"/>
                  </a:lnTo>
                  <a:lnTo>
                    <a:pt x="169" y="56"/>
                  </a:lnTo>
                  <a:lnTo>
                    <a:pt x="160" y="52"/>
                  </a:lnTo>
                  <a:lnTo>
                    <a:pt x="150" y="49"/>
                  </a:lnTo>
                  <a:lnTo>
                    <a:pt x="147" y="48"/>
                  </a:lnTo>
                  <a:lnTo>
                    <a:pt x="141" y="11"/>
                  </a:lnTo>
                  <a:lnTo>
                    <a:pt x="115" y="11"/>
                  </a:lnTo>
                  <a:lnTo>
                    <a:pt x="110" y="48"/>
                  </a:lnTo>
                  <a:lnTo>
                    <a:pt x="106" y="49"/>
                  </a:lnTo>
                  <a:lnTo>
                    <a:pt x="106" y="49"/>
                  </a:lnTo>
                  <a:lnTo>
                    <a:pt x="96" y="52"/>
                  </a:lnTo>
                  <a:lnTo>
                    <a:pt x="88" y="56"/>
                  </a:lnTo>
                  <a:lnTo>
                    <a:pt x="85" y="58"/>
                  </a:lnTo>
                  <a:lnTo>
                    <a:pt x="54" y="36"/>
                  </a:lnTo>
                  <a:lnTo>
                    <a:pt x="37" y="54"/>
                  </a:lnTo>
                  <a:lnTo>
                    <a:pt x="58" y="85"/>
                  </a:lnTo>
                  <a:lnTo>
                    <a:pt x="57" y="88"/>
                  </a:lnTo>
                  <a:lnTo>
                    <a:pt x="57" y="88"/>
                  </a:lnTo>
                  <a:lnTo>
                    <a:pt x="52" y="96"/>
                  </a:lnTo>
                  <a:lnTo>
                    <a:pt x="49" y="106"/>
                  </a:lnTo>
                  <a:lnTo>
                    <a:pt x="48" y="108"/>
                  </a:lnTo>
                  <a:lnTo>
                    <a:pt x="11" y="115"/>
                  </a:lnTo>
                  <a:lnTo>
                    <a:pt x="11" y="141"/>
                  </a:lnTo>
                  <a:lnTo>
                    <a:pt x="48" y="148"/>
                  </a:lnTo>
                  <a:lnTo>
                    <a:pt x="49" y="150"/>
                  </a:lnTo>
                  <a:lnTo>
                    <a:pt x="49" y="150"/>
                  </a:lnTo>
                  <a:lnTo>
                    <a:pt x="52" y="160"/>
                  </a:lnTo>
                  <a:lnTo>
                    <a:pt x="57" y="168"/>
                  </a:lnTo>
                  <a:lnTo>
                    <a:pt x="58" y="172"/>
                  </a:lnTo>
                  <a:lnTo>
                    <a:pt x="37" y="202"/>
                  </a:lnTo>
                  <a:lnTo>
                    <a:pt x="54" y="221"/>
                  </a:lnTo>
                  <a:lnTo>
                    <a:pt x="85" y="199"/>
                  </a:lnTo>
                  <a:lnTo>
                    <a:pt x="88" y="200"/>
                  </a:lnTo>
                  <a:lnTo>
                    <a:pt x="88" y="200"/>
                  </a:lnTo>
                  <a:lnTo>
                    <a:pt x="98" y="204"/>
                  </a:lnTo>
                  <a:lnTo>
                    <a:pt x="106" y="207"/>
                  </a:lnTo>
                  <a:lnTo>
                    <a:pt x="110" y="208"/>
                  </a:lnTo>
                  <a:lnTo>
                    <a:pt x="115" y="246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60" name="Freeform 241"/>
            <p:cNvSpPr>
              <a:spLocks noEditPoints="1"/>
            </p:cNvSpPr>
            <p:nvPr/>
          </p:nvSpPr>
          <p:spPr bwMode="auto">
            <a:xfrm>
              <a:off x="5396315" y="1809743"/>
              <a:ext cx="117269" cy="116731"/>
            </a:xfrm>
            <a:custGeom>
              <a:avLst/>
              <a:gdLst/>
              <a:ahLst/>
              <a:cxnLst>
                <a:cxn ang="0">
                  <a:pos x="38" y="76"/>
                </a:cxn>
                <a:cxn ang="0">
                  <a:pos x="23" y="71"/>
                </a:cxn>
                <a:cxn ang="0">
                  <a:pos x="11" y="63"/>
                </a:cxn>
                <a:cxn ang="0">
                  <a:pos x="2" y="53"/>
                </a:cxn>
                <a:cxn ang="0">
                  <a:pos x="0" y="38"/>
                </a:cxn>
                <a:cxn ang="0">
                  <a:pos x="0" y="30"/>
                </a:cxn>
                <a:cxn ang="0">
                  <a:pos x="7" y="16"/>
                </a:cxn>
                <a:cxn ang="0">
                  <a:pos x="16" y="5"/>
                </a:cxn>
                <a:cxn ang="0">
                  <a:pos x="29" y="0"/>
                </a:cxn>
                <a:cxn ang="0">
                  <a:pos x="38" y="0"/>
                </a:cxn>
                <a:cxn ang="0">
                  <a:pos x="52" y="3"/>
                </a:cxn>
                <a:cxn ang="0">
                  <a:pos x="65" y="11"/>
                </a:cxn>
                <a:cxn ang="0">
                  <a:pos x="73" y="23"/>
                </a:cxn>
                <a:cxn ang="0">
                  <a:pos x="75" y="38"/>
                </a:cxn>
                <a:cxn ang="0">
                  <a:pos x="74" y="44"/>
                </a:cxn>
                <a:cxn ang="0">
                  <a:pos x="69" y="58"/>
                </a:cxn>
                <a:cxn ang="0">
                  <a:pos x="58" y="69"/>
                </a:cxn>
                <a:cxn ang="0">
                  <a:pos x="44" y="74"/>
                </a:cxn>
                <a:cxn ang="0">
                  <a:pos x="38" y="76"/>
                </a:cxn>
                <a:cxn ang="0">
                  <a:pos x="38" y="5"/>
                </a:cxn>
                <a:cxn ang="0">
                  <a:pos x="24" y="8"/>
                </a:cxn>
                <a:cxn ang="0">
                  <a:pos x="15" y="15"/>
                </a:cxn>
                <a:cxn ang="0">
                  <a:pos x="8" y="24"/>
                </a:cxn>
                <a:cxn ang="0">
                  <a:pos x="5" y="38"/>
                </a:cxn>
                <a:cxn ang="0">
                  <a:pos x="5" y="44"/>
                </a:cxn>
                <a:cxn ang="0">
                  <a:pos x="11" y="55"/>
                </a:cxn>
                <a:cxn ang="0">
                  <a:pos x="19" y="65"/>
                </a:cxn>
                <a:cxn ang="0">
                  <a:pos x="31" y="69"/>
                </a:cxn>
                <a:cxn ang="0">
                  <a:pos x="38" y="70"/>
                </a:cxn>
                <a:cxn ang="0">
                  <a:pos x="50" y="67"/>
                </a:cxn>
                <a:cxn ang="0">
                  <a:pos x="61" y="61"/>
                </a:cxn>
                <a:cxn ang="0">
                  <a:pos x="67" y="50"/>
                </a:cxn>
                <a:cxn ang="0">
                  <a:pos x="70" y="38"/>
                </a:cxn>
                <a:cxn ang="0">
                  <a:pos x="69" y="31"/>
                </a:cxn>
                <a:cxn ang="0">
                  <a:pos x="65" y="19"/>
                </a:cxn>
                <a:cxn ang="0">
                  <a:pos x="55" y="11"/>
                </a:cxn>
                <a:cxn ang="0">
                  <a:pos x="44" y="5"/>
                </a:cxn>
                <a:cxn ang="0">
                  <a:pos x="38" y="5"/>
                </a:cxn>
              </a:cxnLst>
              <a:rect l="0" t="0" r="r" b="b"/>
              <a:pathLst>
                <a:path w="75" h="76">
                  <a:moveTo>
                    <a:pt x="38" y="76"/>
                  </a:moveTo>
                  <a:lnTo>
                    <a:pt x="38" y="76"/>
                  </a:lnTo>
                  <a:lnTo>
                    <a:pt x="29" y="74"/>
                  </a:lnTo>
                  <a:lnTo>
                    <a:pt x="23" y="71"/>
                  </a:lnTo>
                  <a:lnTo>
                    <a:pt x="16" y="69"/>
                  </a:lnTo>
                  <a:lnTo>
                    <a:pt x="11" y="63"/>
                  </a:lnTo>
                  <a:lnTo>
                    <a:pt x="7" y="58"/>
                  </a:lnTo>
                  <a:lnTo>
                    <a:pt x="2" y="53"/>
                  </a:lnTo>
                  <a:lnTo>
                    <a:pt x="0" y="4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2" y="23"/>
                  </a:lnTo>
                  <a:lnTo>
                    <a:pt x="7" y="16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3"/>
                  </a:lnTo>
                  <a:lnTo>
                    <a:pt x="29" y="0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44" y="0"/>
                  </a:lnTo>
                  <a:lnTo>
                    <a:pt x="52" y="3"/>
                  </a:lnTo>
                  <a:lnTo>
                    <a:pt x="58" y="5"/>
                  </a:lnTo>
                  <a:lnTo>
                    <a:pt x="65" y="11"/>
                  </a:lnTo>
                  <a:lnTo>
                    <a:pt x="69" y="16"/>
                  </a:lnTo>
                  <a:lnTo>
                    <a:pt x="73" y="23"/>
                  </a:lnTo>
                  <a:lnTo>
                    <a:pt x="74" y="30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74" y="44"/>
                  </a:lnTo>
                  <a:lnTo>
                    <a:pt x="73" y="53"/>
                  </a:lnTo>
                  <a:lnTo>
                    <a:pt x="69" y="58"/>
                  </a:lnTo>
                  <a:lnTo>
                    <a:pt x="65" y="63"/>
                  </a:lnTo>
                  <a:lnTo>
                    <a:pt x="58" y="69"/>
                  </a:lnTo>
                  <a:lnTo>
                    <a:pt x="52" y="71"/>
                  </a:lnTo>
                  <a:lnTo>
                    <a:pt x="44" y="74"/>
                  </a:lnTo>
                  <a:lnTo>
                    <a:pt x="38" y="76"/>
                  </a:lnTo>
                  <a:lnTo>
                    <a:pt x="38" y="76"/>
                  </a:lnTo>
                  <a:close/>
                  <a:moveTo>
                    <a:pt x="38" y="5"/>
                  </a:moveTo>
                  <a:lnTo>
                    <a:pt x="38" y="5"/>
                  </a:lnTo>
                  <a:lnTo>
                    <a:pt x="31" y="5"/>
                  </a:lnTo>
                  <a:lnTo>
                    <a:pt x="24" y="8"/>
                  </a:lnTo>
                  <a:lnTo>
                    <a:pt x="19" y="11"/>
                  </a:lnTo>
                  <a:lnTo>
                    <a:pt x="15" y="15"/>
                  </a:lnTo>
                  <a:lnTo>
                    <a:pt x="11" y="19"/>
                  </a:lnTo>
                  <a:lnTo>
                    <a:pt x="8" y="24"/>
                  </a:lnTo>
                  <a:lnTo>
                    <a:pt x="5" y="31"/>
                  </a:lnTo>
                  <a:lnTo>
                    <a:pt x="5" y="38"/>
                  </a:lnTo>
                  <a:lnTo>
                    <a:pt x="5" y="38"/>
                  </a:lnTo>
                  <a:lnTo>
                    <a:pt x="5" y="44"/>
                  </a:lnTo>
                  <a:lnTo>
                    <a:pt x="8" y="50"/>
                  </a:lnTo>
                  <a:lnTo>
                    <a:pt x="11" y="55"/>
                  </a:lnTo>
                  <a:lnTo>
                    <a:pt x="15" y="61"/>
                  </a:lnTo>
                  <a:lnTo>
                    <a:pt x="19" y="65"/>
                  </a:lnTo>
                  <a:lnTo>
                    <a:pt x="24" y="67"/>
                  </a:lnTo>
                  <a:lnTo>
                    <a:pt x="31" y="69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4" y="69"/>
                  </a:lnTo>
                  <a:lnTo>
                    <a:pt x="50" y="67"/>
                  </a:lnTo>
                  <a:lnTo>
                    <a:pt x="55" y="65"/>
                  </a:lnTo>
                  <a:lnTo>
                    <a:pt x="61" y="61"/>
                  </a:lnTo>
                  <a:lnTo>
                    <a:pt x="65" y="55"/>
                  </a:lnTo>
                  <a:lnTo>
                    <a:pt x="67" y="50"/>
                  </a:lnTo>
                  <a:lnTo>
                    <a:pt x="69" y="44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69" y="31"/>
                  </a:lnTo>
                  <a:lnTo>
                    <a:pt x="67" y="24"/>
                  </a:lnTo>
                  <a:lnTo>
                    <a:pt x="65" y="19"/>
                  </a:lnTo>
                  <a:lnTo>
                    <a:pt x="61" y="15"/>
                  </a:lnTo>
                  <a:lnTo>
                    <a:pt x="55" y="11"/>
                  </a:lnTo>
                  <a:lnTo>
                    <a:pt x="50" y="8"/>
                  </a:lnTo>
                  <a:lnTo>
                    <a:pt x="44" y="5"/>
                  </a:lnTo>
                  <a:lnTo>
                    <a:pt x="38" y="5"/>
                  </a:lnTo>
                  <a:lnTo>
                    <a:pt x="38" y="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/>
            </a:p>
          </p:txBody>
        </p:sp>
      </p:grpSp>
      <p:sp>
        <p:nvSpPr>
          <p:cNvPr id="61" name="Freeform 242"/>
          <p:cNvSpPr>
            <a:spLocks noEditPoints="1"/>
          </p:cNvSpPr>
          <p:nvPr/>
        </p:nvSpPr>
        <p:spPr bwMode="auto">
          <a:xfrm>
            <a:off x="6067091" y="1664998"/>
            <a:ext cx="389332" cy="382871"/>
          </a:xfrm>
          <a:custGeom>
            <a:avLst/>
            <a:gdLst/>
            <a:ahLst/>
            <a:cxnLst>
              <a:cxn ang="0">
                <a:pos x="104" y="223"/>
              </a:cxn>
              <a:cxn ang="0">
                <a:pos x="68" y="208"/>
              </a:cxn>
              <a:cxn ang="0">
                <a:pos x="26" y="200"/>
              </a:cxn>
              <a:cxn ang="0">
                <a:pos x="16" y="183"/>
              </a:cxn>
              <a:cxn ang="0">
                <a:pos x="24" y="143"/>
              </a:cxn>
              <a:cxn ang="0">
                <a:pos x="24" y="104"/>
              </a:cxn>
              <a:cxn ang="0">
                <a:pos x="39" y="67"/>
              </a:cxn>
              <a:cxn ang="0">
                <a:pos x="47" y="25"/>
              </a:cxn>
              <a:cxn ang="0">
                <a:pos x="62" y="15"/>
              </a:cxn>
              <a:cxn ang="0">
                <a:pos x="104" y="23"/>
              </a:cxn>
              <a:cxn ang="0">
                <a:pos x="143" y="23"/>
              </a:cxn>
              <a:cxn ang="0">
                <a:pos x="180" y="38"/>
              </a:cxn>
              <a:cxn ang="0">
                <a:pos x="222" y="47"/>
              </a:cxn>
              <a:cxn ang="0">
                <a:pos x="231" y="62"/>
              </a:cxn>
              <a:cxn ang="0">
                <a:pos x="223" y="104"/>
              </a:cxn>
              <a:cxn ang="0">
                <a:pos x="223" y="143"/>
              </a:cxn>
              <a:cxn ang="0">
                <a:pos x="208" y="179"/>
              </a:cxn>
              <a:cxn ang="0">
                <a:pos x="200" y="221"/>
              </a:cxn>
              <a:cxn ang="0">
                <a:pos x="185" y="231"/>
              </a:cxn>
              <a:cxn ang="0">
                <a:pos x="143" y="223"/>
              </a:cxn>
              <a:cxn ang="0">
                <a:pos x="134" y="213"/>
              </a:cxn>
              <a:cxn ang="0">
                <a:pos x="149" y="210"/>
              </a:cxn>
              <a:cxn ang="0">
                <a:pos x="172" y="201"/>
              </a:cxn>
              <a:cxn ang="0">
                <a:pos x="199" y="206"/>
              </a:cxn>
              <a:cxn ang="0">
                <a:pos x="197" y="177"/>
              </a:cxn>
              <a:cxn ang="0">
                <a:pos x="230" y="160"/>
              </a:cxn>
              <a:cxn ang="0">
                <a:pos x="213" y="137"/>
              </a:cxn>
              <a:cxn ang="0">
                <a:pos x="213" y="113"/>
              </a:cxn>
              <a:cxn ang="0">
                <a:pos x="211" y="97"/>
              </a:cxn>
              <a:cxn ang="0">
                <a:pos x="201" y="75"/>
              </a:cxn>
              <a:cxn ang="0">
                <a:pos x="208" y="48"/>
              </a:cxn>
              <a:cxn ang="0">
                <a:pos x="177" y="50"/>
              </a:cxn>
              <a:cxn ang="0">
                <a:pos x="161" y="17"/>
              </a:cxn>
              <a:cxn ang="0">
                <a:pos x="138" y="33"/>
              </a:cxn>
              <a:cxn ang="0">
                <a:pos x="114" y="32"/>
              </a:cxn>
              <a:cxn ang="0">
                <a:pos x="99" y="35"/>
              </a:cxn>
              <a:cxn ang="0">
                <a:pos x="77" y="46"/>
              </a:cxn>
              <a:cxn ang="0">
                <a:pos x="49" y="39"/>
              </a:cxn>
              <a:cxn ang="0">
                <a:pos x="50" y="69"/>
              </a:cxn>
              <a:cxn ang="0">
                <a:pos x="18" y="86"/>
              </a:cxn>
              <a:cxn ang="0">
                <a:pos x="34" y="109"/>
              </a:cxn>
              <a:cxn ang="0">
                <a:pos x="34" y="133"/>
              </a:cxn>
              <a:cxn ang="0">
                <a:pos x="37" y="148"/>
              </a:cxn>
              <a:cxn ang="0">
                <a:pos x="46" y="170"/>
              </a:cxn>
              <a:cxn ang="0">
                <a:pos x="39" y="198"/>
              </a:cxn>
              <a:cxn ang="0">
                <a:pos x="70" y="197"/>
              </a:cxn>
              <a:cxn ang="0">
                <a:pos x="87" y="229"/>
              </a:cxn>
              <a:cxn ang="0">
                <a:pos x="110" y="213"/>
              </a:cxn>
            </a:cxnLst>
            <a:rect l="0" t="0" r="r" b="b"/>
            <a:pathLst>
              <a:path w="247" h="245">
                <a:moveTo>
                  <a:pt x="139" y="245"/>
                </a:moveTo>
                <a:lnTo>
                  <a:pt x="108" y="245"/>
                </a:lnTo>
                <a:lnTo>
                  <a:pt x="104" y="223"/>
                </a:lnTo>
                <a:lnTo>
                  <a:pt x="104" y="223"/>
                </a:lnTo>
                <a:lnTo>
                  <a:pt x="104" y="223"/>
                </a:lnTo>
                <a:lnTo>
                  <a:pt x="91" y="243"/>
                </a:lnTo>
                <a:lnTo>
                  <a:pt x="62" y="231"/>
                </a:lnTo>
                <a:lnTo>
                  <a:pt x="68" y="208"/>
                </a:lnTo>
                <a:lnTo>
                  <a:pt x="68" y="208"/>
                </a:lnTo>
                <a:lnTo>
                  <a:pt x="66" y="208"/>
                </a:lnTo>
                <a:lnTo>
                  <a:pt x="47" y="221"/>
                </a:lnTo>
                <a:lnTo>
                  <a:pt x="26" y="200"/>
                </a:lnTo>
                <a:lnTo>
                  <a:pt x="39" y="179"/>
                </a:lnTo>
                <a:lnTo>
                  <a:pt x="39" y="179"/>
                </a:lnTo>
                <a:lnTo>
                  <a:pt x="39" y="179"/>
                </a:lnTo>
                <a:lnTo>
                  <a:pt x="16" y="183"/>
                </a:lnTo>
                <a:lnTo>
                  <a:pt x="4" y="156"/>
                </a:lnTo>
                <a:lnTo>
                  <a:pt x="24" y="143"/>
                </a:lnTo>
                <a:lnTo>
                  <a:pt x="24" y="143"/>
                </a:lnTo>
                <a:lnTo>
                  <a:pt x="24" y="143"/>
                </a:lnTo>
                <a:lnTo>
                  <a:pt x="0" y="137"/>
                </a:lnTo>
                <a:lnTo>
                  <a:pt x="0" y="108"/>
                </a:lnTo>
                <a:lnTo>
                  <a:pt x="24" y="104"/>
                </a:lnTo>
                <a:lnTo>
                  <a:pt x="24" y="104"/>
                </a:lnTo>
                <a:lnTo>
                  <a:pt x="24" y="102"/>
                </a:lnTo>
                <a:lnTo>
                  <a:pt x="4" y="90"/>
                </a:lnTo>
                <a:lnTo>
                  <a:pt x="16" y="62"/>
                </a:lnTo>
                <a:lnTo>
                  <a:pt x="39" y="67"/>
                </a:lnTo>
                <a:lnTo>
                  <a:pt x="39" y="67"/>
                </a:lnTo>
                <a:lnTo>
                  <a:pt x="39" y="66"/>
                </a:lnTo>
                <a:lnTo>
                  <a:pt x="26" y="47"/>
                </a:lnTo>
                <a:lnTo>
                  <a:pt x="47" y="25"/>
                </a:lnTo>
                <a:lnTo>
                  <a:pt x="66" y="39"/>
                </a:lnTo>
                <a:lnTo>
                  <a:pt x="66" y="39"/>
                </a:lnTo>
                <a:lnTo>
                  <a:pt x="68" y="38"/>
                </a:lnTo>
                <a:lnTo>
                  <a:pt x="62" y="15"/>
                </a:lnTo>
                <a:lnTo>
                  <a:pt x="91" y="4"/>
                </a:lnTo>
                <a:lnTo>
                  <a:pt x="104" y="23"/>
                </a:lnTo>
                <a:lnTo>
                  <a:pt x="104" y="23"/>
                </a:lnTo>
                <a:lnTo>
                  <a:pt x="104" y="23"/>
                </a:lnTo>
                <a:lnTo>
                  <a:pt x="108" y="0"/>
                </a:lnTo>
                <a:lnTo>
                  <a:pt x="139" y="0"/>
                </a:lnTo>
                <a:lnTo>
                  <a:pt x="143" y="23"/>
                </a:lnTo>
                <a:lnTo>
                  <a:pt x="143" y="23"/>
                </a:lnTo>
                <a:lnTo>
                  <a:pt x="145" y="23"/>
                </a:lnTo>
                <a:lnTo>
                  <a:pt x="157" y="4"/>
                </a:lnTo>
                <a:lnTo>
                  <a:pt x="185" y="15"/>
                </a:lnTo>
                <a:lnTo>
                  <a:pt x="180" y="38"/>
                </a:lnTo>
                <a:lnTo>
                  <a:pt x="180" y="38"/>
                </a:lnTo>
                <a:lnTo>
                  <a:pt x="181" y="39"/>
                </a:lnTo>
                <a:lnTo>
                  <a:pt x="200" y="25"/>
                </a:lnTo>
                <a:lnTo>
                  <a:pt x="222" y="47"/>
                </a:lnTo>
                <a:lnTo>
                  <a:pt x="208" y="66"/>
                </a:lnTo>
                <a:lnTo>
                  <a:pt x="208" y="66"/>
                </a:lnTo>
                <a:lnTo>
                  <a:pt x="208" y="67"/>
                </a:lnTo>
                <a:lnTo>
                  <a:pt x="231" y="62"/>
                </a:lnTo>
                <a:lnTo>
                  <a:pt x="243" y="90"/>
                </a:lnTo>
                <a:lnTo>
                  <a:pt x="223" y="102"/>
                </a:lnTo>
                <a:lnTo>
                  <a:pt x="223" y="102"/>
                </a:lnTo>
                <a:lnTo>
                  <a:pt x="223" y="104"/>
                </a:lnTo>
                <a:lnTo>
                  <a:pt x="247" y="108"/>
                </a:lnTo>
                <a:lnTo>
                  <a:pt x="247" y="137"/>
                </a:lnTo>
                <a:lnTo>
                  <a:pt x="223" y="143"/>
                </a:lnTo>
                <a:lnTo>
                  <a:pt x="223" y="143"/>
                </a:lnTo>
                <a:lnTo>
                  <a:pt x="223" y="143"/>
                </a:lnTo>
                <a:lnTo>
                  <a:pt x="243" y="156"/>
                </a:lnTo>
                <a:lnTo>
                  <a:pt x="231" y="183"/>
                </a:lnTo>
                <a:lnTo>
                  <a:pt x="208" y="179"/>
                </a:lnTo>
                <a:lnTo>
                  <a:pt x="208" y="179"/>
                </a:lnTo>
                <a:lnTo>
                  <a:pt x="208" y="179"/>
                </a:lnTo>
                <a:lnTo>
                  <a:pt x="222" y="200"/>
                </a:lnTo>
                <a:lnTo>
                  <a:pt x="200" y="221"/>
                </a:lnTo>
                <a:lnTo>
                  <a:pt x="181" y="208"/>
                </a:lnTo>
                <a:lnTo>
                  <a:pt x="181" y="208"/>
                </a:lnTo>
                <a:lnTo>
                  <a:pt x="180" y="208"/>
                </a:lnTo>
                <a:lnTo>
                  <a:pt x="185" y="231"/>
                </a:lnTo>
                <a:lnTo>
                  <a:pt x="157" y="243"/>
                </a:lnTo>
                <a:lnTo>
                  <a:pt x="145" y="223"/>
                </a:lnTo>
                <a:lnTo>
                  <a:pt x="145" y="223"/>
                </a:lnTo>
                <a:lnTo>
                  <a:pt x="143" y="223"/>
                </a:lnTo>
                <a:lnTo>
                  <a:pt x="139" y="245"/>
                </a:lnTo>
                <a:close/>
                <a:moveTo>
                  <a:pt x="118" y="235"/>
                </a:moveTo>
                <a:lnTo>
                  <a:pt x="130" y="235"/>
                </a:lnTo>
                <a:lnTo>
                  <a:pt x="134" y="213"/>
                </a:lnTo>
                <a:lnTo>
                  <a:pt x="138" y="213"/>
                </a:lnTo>
                <a:lnTo>
                  <a:pt x="138" y="213"/>
                </a:lnTo>
                <a:lnTo>
                  <a:pt x="145" y="212"/>
                </a:lnTo>
                <a:lnTo>
                  <a:pt x="149" y="210"/>
                </a:lnTo>
                <a:lnTo>
                  <a:pt x="161" y="229"/>
                </a:lnTo>
                <a:lnTo>
                  <a:pt x="173" y="224"/>
                </a:lnTo>
                <a:lnTo>
                  <a:pt x="168" y="202"/>
                </a:lnTo>
                <a:lnTo>
                  <a:pt x="172" y="201"/>
                </a:lnTo>
                <a:lnTo>
                  <a:pt x="172" y="201"/>
                </a:lnTo>
                <a:lnTo>
                  <a:pt x="177" y="197"/>
                </a:lnTo>
                <a:lnTo>
                  <a:pt x="181" y="194"/>
                </a:lnTo>
                <a:lnTo>
                  <a:pt x="199" y="206"/>
                </a:lnTo>
                <a:lnTo>
                  <a:pt x="208" y="198"/>
                </a:lnTo>
                <a:lnTo>
                  <a:pt x="195" y="179"/>
                </a:lnTo>
                <a:lnTo>
                  <a:pt x="197" y="177"/>
                </a:lnTo>
                <a:lnTo>
                  <a:pt x="197" y="177"/>
                </a:lnTo>
                <a:lnTo>
                  <a:pt x="201" y="170"/>
                </a:lnTo>
                <a:lnTo>
                  <a:pt x="203" y="167"/>
                </a:lnTo>
                <a:lnTo>
                  <a:pt x="226" y="171"/>
                </a:lnTo>
                <a:lnTo>
                  <a:pt x="230" y="160"/>
                </a:lnTo>
                <a:lnTo>
                  <a:pt x="211" y="148"/>
                </a:lnTo>
                <a:lnTo>
                  <a:pt x="212" y="144"/>
                </a:lnTo>
                <a:lnTo>
                  <a:pt x="212" y="144"/>
                </a:lnTo>
                <a:lnTo>
                  <a:pt x="213" y="137"/>
                </a:lnTo>
                <a:lnTo>
                  <a:pt x="213" y="133"/>
                </a:lnTo>
                <a:lnTo>
                  <a:pt x="236" y="129"/>
                </a:lnTo>
                <a:lnTo>
                  <a:pt x="236" y="117"/>
                </a:lnTo>
                <a:lnTo>
                  <a:pt x="213" y="113"/>
                </a:lnTo>
                <a:lnTo>
                  <a:pt x="213" y="109"/>
                </a:lnTo>
                <a:lnTo>
                  <a:pt x="213" y="109"/>
                </a:lnTo>
                <a:lnTo>
                  <a:pt x="212" y="101"/>
                </a:lnTo>
                <a:lnTo>
                  <a:pt x="211" y="97"/>
                </a:lnTo>
                <a:lnTo>
                  <a:pt x="230" y="86"/>
                </a:lnTo>
                <a:lnTo>
                  <a:pt x="226" y="74"/>
                </a:lnTo>
                <a:lnTo>
                  <a:pt x="204" y="79"/>
                </a:lnTo>
                <a:lnTo>
                  <a:pt x="201" y="75"/>
                </a:lnTo>
                <a:lnTo>
                  <a:pt x="201" y="75"/>
                </a:lnTo>
                <a:lnTo>
                  <a:pt x="197" y="69"/>
                </a:lnTo>
                <a:lnTo>
                  <a:pt x="195" y="66"/>
                </a:lnTo>
                <a:lnTo>
                  <a:pt x="208" y="48"/>
                </a:lnTo>
                <a:lnTo>
                  <a:pt x="199" y="39"/>
                </a:lnTo>
                <a:lnTo>
                  <a:pt x="181" y="51"/>
                </a:lnTo>
                <a:lnTo>
                  <a:pt x="177" y="50"/>
                </a:lnTo>
                <a:lnTo>
                  <a:pt x="177" y="50"/>
                </a:lnTo>
                <a:lnTo>
                  <a:pt x="172" y="46"/>
                </a:lnTo>
                <a:lnTo>
                  <a:pt x="168" y="43"/>
                </a:lnTo>
                <a:lnTo>
                  <a:pt x="173" y="21"/>
                </a:lnTo>
                <a:lnTo>
                  <a:pt x="161" y="17"/>
                </a:lnTo>
                <a:lnTo>
                  <a:pt x="149" y="35"/>
                </a:lnTo>
                <a:lnTo>
                  <a:pt x="145" y="35"/>
                </a:lnTo>
                <a:lnTo>
                  <a:pt x="145" y="35"/>
                </a:lnTo>
                <a:lnTo>
                  <a:pt x="138" y="33"/>
                </a:lnTo>
                <a:lnTo>
                  <a:pt x="134" y="32"/>
                </a:lnTo>
                <a:lnTo>
                  <a:pt x="130" y="11"/>
                </a:lnTo>
                <a:lnTo>
                  <a:pt x="118" y="11"/>
                </a:lnTo>
                <a:lnTo>
                  <a:pt x="114" y="32"/>
                </a:lnTo>
                <a:lnTo>
                  <a:pt x="110" y="33"/>
                </a:lnTo>
                <a:lnTo>
                  <a:pt x="110" y="33"/>
                </a:lnTo>
                <a:lnTo>
                  <a:pt x="103" y="35"/>
                </a:lnTo>
                <a:lnTo>
                  <a:pt x="99" y="35"/>
                </a:lnTo>
                <a:lnTo>
                  <a:pt x="87" y="17"/>
                </a:lnTo>
                <a:lnTo>
                  <a:pt x="74" y="21"/>
                </a:lnTo>
                <a:lnTo>
                  <a:pt x="80" y="43"/>
                </a:lnTo>
                <a:lnTo>
                  <a:pt x="77" y="46"/>
                </a:lnTo>
                <a:lnTo>
                  <a:pt x="77" y="46"/>
                </a:lnTo>
                <a:lnTo>
                  <a:pt x="70" y="50"/>
                </a:lnTo>
                <a:lnTo>
                  <a:pt x="68" y="52"/>
                </a:lnTo>
                <a:lnTo>
                  <a:pt x="49" y="39"/>
                </a:lnTo>
                <a:lnTo>
                  <a:pt x="39" y="48"/>
                </a:lnTo>
                <a:lnTo>
                  <a:pt x="53" y="66"/>
                </a:lnTo>
                <a:lnTo>
                  <a:pt x="50" y="69"/>
                </a:lnTo>
                <a:lnTo>
                  <a:pt x="50" y="69"/>
                </a:lnTo>
                <a:lnTo>
                  <a:pt x="46" y="75"/>
                </a:lnTo>
                <a:lnTo>
                  <a:pt x="45" y="79"/>
                </a:lnTo>
                <a:lnTo>
                  <a:pt x="22" y="74"/>
                </a:lnTo>
                <a:lnTo>
                  <a:pt x="18" y="86"/>
                </a:lnTo>
                <a:lnTo>
                  <a:pt x="37" y="97"/>
                </a:lnTo>
                <a:lnTo>
                  <a:pt x="35" y="101"/>
                </a:lnTo>
                <a:lnTo>
                  <a:pt x="35" y="101"/>
                </a:lnTo>
                <a:lnTo>
                  <a:pt x="34" y="109"/>
                </a:lnTo>
                <a:lnTo>
                  <a:pt x="34" y="113"/>
                </a:lnTo>
                <a:lnTo>
                  <a:pt x="11" y="117"/>
                </a:lnTo>
                <a:lnTo>
                  <a:pt x="11" y="129"/>
                </a:lnTo>
                <a:lnTo>
                  <a:pt x="34" y="133"/>
                </a:lnTo>
                <a:lnTo>
                  <a:pt x="34" y="137"/>
                </a:lnTo>
                <a:lnTo>
                  <a:pt x="34" y="137"/>
                </a:lnTo>
                <a:lnTo>
                  <a:pt x="35" y="144"/>
                </a:lnTo>
                <a:lnTo>
                  <a:pt x="37" y="148"/>
                </a:lnTo>
                <a:lnTo>
                  <a:pt x="18" y="160"/>
                </a:lnTo>
                <a:lnTo>
                  <a:pt x="22" y="171"/>
                </a:lnTo>
                <a:lnTo>
                  <a:pt x="45" y="167"/>
                </a:lnTo>
                <a:lnTo>
                  <a:pt x="46" y="170"/>
                </a:lnTo>
                <a:lnTo>
                  <a:pt x="46" y="170"/>
                </a:lnTo>
                <a:lnTo>
                  <a:pt x="50" y="177"/>
                </a:lnTo>
                <a:lnTo>
                  <a:pt x="53" y="179"/>
                </a:lnTo>
                <a:lnTo>
                  <a:pt x="39" y="198"/>
                </a:lnTo>
                <a:lnTo>
                  <a:pt x="49" y="206"/>
                </a:lnTo>
                <a:lnTo>
                  <a:pt x="68" y="194"/>
                </a:lnTo>
                <a:lnTo>
                  <a:pt x="70" y="197"/>
                </a:lnTo>
                <a:lnTo>
                  <a:pt x="70" y="197"/>
                </a:lnTo>
                <a:lnTo>
                  <a:pt x="76" y="201"/>
                </a:lnTo>
                <a:lnTo>
                  <a:pt x="80" y="202"/>
                </a:lnTo>
                <a:lnTo>
                  <a:pt x="74" y="224"/>
                </a:lnTo>
                <a:lnTo>
                  <a:pt x="87" y="229"/>
                </a:lnTo>
                <a:lnTo>
                  <a:pt x="99" y="210"/>
                </a:lnTo>
                <a:lnTo>
                  <a:pt x="103" y="212"/>
                </a:lnTo>
                <a:lnTo>
                  <a:pt x="103" y="212"/>
                </a:lnTo>
                <a:lnTo>
                  <a:pt x="110" y="213"/>
                </a:lnTo>
                <a:lnTo>
                  <a:pt x="114" y="213"/>
                </a:lnTo>
                <a:lnTo>
                  <a:pt x="118" y="2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2" name="Freeform 243"/>
          <p:cNvSpPr>
            <a:spLocks noEditPoints="1"/>
          </p:cNvSpPr>
          <p:nvPr/>
        </p:nvSpPr>
        <p:spPr bwMode="auto">
          <a:xfrm>
            <a:off x="6184358" y="1781727"/>
            <a:ext cx="154796" cy="154084"/>
          </a:xfrm>
          <a:custGeom>
            <a:avLst/>
            <a:gdLst/>
            <a:ahLst/>
            <a:cxnLst>
              <a:cxn ang="0">
                <a:pos x="50" y="99"/>
              </a:cxn>
              <a:cxn ang="0">
                <a:pos x="30" y="95"/>
              </a:cxn>
              <a:cxn ang="0">
                <a:pos x="15" y="84"/>
              </a:cxn>
              <a:cxn ang="0">
                <a:pos x="4" y="68"/>
              </a:cxn>
              <a:cxn ang="0">
                <a:pos x="0" y="49"/>
              </a:cxn>
              <a:cxn ang="0">
                <a:pos x="2" y="39"/>
              </a:cxn>
              <a:cxn ang="0">
                <a:pos x="9" y="22"/>
              </a:cxn>
              <a:cxn ang="0">
                <a:pos x="22" y="8"/>
              </a:cxn>
              <a:cxn ang="0">
                <a:pos x="40" y="0"/>
              </a:cxn>
              <a:cxn ang="0">
                <a:pos x="50" y="0"/>
              </a:cxn>
              <a:cxn ang="0">
                <a:pos x="69" y="4"/>
              </a:cxn>
              <a:cxn ang="0">
                <a:pos x="84" y="13"/>
              </a:cxn>
              <a:cxn ang="0">
                <a:pos x="95" y="30"/>
              </a:cxn>
              <a:cxn ang="0">
                <a:pos x="99" y="49"/>
              </a:cxn>
              <a:cxn ang="0">
                <a:pos x="98" y="59"/>
              </a:cxn>
              <a:cxn ang="0">
                <a:pos x="91" y="77"/>
              </a:cxn>
              <a:cxn ang="0">
                <a:pos x="77" y="89"/>
              </a:cxn>
              <a:cxn ang="0">
                <a:pos x="60" y="97"/>
              </a:cxn>
              <a:cxn ang="0">
                <a:pos x="50" y="99"/>
              </a:cxn>
              <a:cxn ang="0">
                <a:pos x="50" y="5"/>
              </a:cxn>
              <a:cxn ang="0">
                <a:pos x="33" y="8"/>
              </a:cxn>
              <a:cxn ang="0">
                <a:pos x="19" y="18"/>
              </a:cxn>
              <a:cxn ang="0">
                <a:pos x="10" y="32"/>
              </a:cxn>
              <a:cxn ang="0">
                <a:pos x="6" y="49"/>
              </a:cxn>
              <a:cxn ang="0">
                <a:pos x="7" y="58"/>
              </a:cxn>
              <a:cxn ang="0">
                <a:pos x="14" y="73"/>
              </a:cxn>
              <a:cxn ang="0">
                <a:pos x="25" y="85"/>
              </a:cxn>
              <a:cxn ang="0">
                <a:pos x="41" y="92"/>
              </a:cxn>
              <a:cxn ang="0">
                <a:pos x="50" y="93"/>
              </a:cxn>
              <a:cxn ang="0">
                <a:pos x="67" y="89"/>
              </a:cxn>
              <a:cxn ang="0">
                <a:pos x="80" y="80"/>
              </a:cxn>
              <a:cxn ang="0">
                <a:pos x="90" y="66"/>
              </a:cxn>
              <a:cxn ang="0">
                <a:pos x="94" y="49"/>
              </a:cxn>
              <a:cxn ang="0">
                <a:pos x="92" y="41"/>
              </a:cxn>
              <a:cxn ang="0">
                <a:pos x="85" y="24"/>
              </a:cxn>
              <a:cxn ang="0">
                <a:pos x="75" y="12"/>
              </a:cxn>
              <a:cxn ang="0">
                <a:pos x="58" y="5"/>
              </a:cxn>
              <a:cxn ang="0">
                <a:pos x="50" y="5"/>
              </a:cxn>
            </a:cxnLst>
            <a:rect l="0" t="0" r="r" b="b"/>
            <a:pathLst>
              <a:path w="99" h="99">
                <a:moveTo>
                  <a:pt x="50" y="99"/>
                </a:moveTo>
                <a:lnTo>
                  <a:pt x="50" y="99"/>
                </a:lnTo>
                <a:lnTo>
                  <a:pt x="40" y="97"/>
                </a:lnTo>
                <a:lnTo>
                  <a:pt x="30" y="95"/>
                </a:lnTo>
                <a:lnTo>
                  <a:pt x="22" y="89"/>
                </a:lnTo>
                <a:lnTo>
                  <a:pt x="15" y="84"/>
                </a:lnTo>
                <a:lnTo>
                  <a:pt x="9" y="77"/>
                </a:lnTo>
                <a:lnTo>
                  <a:pt x="4" y="68"/>
                </a:lnTo>
                <a:lnTo>
                  <a:pt x="2" y="59"/>
                </a:lnTo>
                <a:lnTo>
                  <a:pt x="0" y="49"/>
                </a:lnTo>
                <a:lnTo>
                  <a:pt x="0" y="49"/>
                </a:lnTo>
                <a:lnTo>
                  <a:pt x="2" y="39"/>
                </a:lnTo>
                <a:lnTo>
                  <a:pt x="4" y="30"/>
                </a:lnTo>
                <a:lnTo>
                  <a:pt x="9" y="22"/>
                </a:lnTo>
                <a:lnTo>
                  <a:pt x="15" y="13"/>
                </a:lnTo>
                <a:lnTo>
                  <a:pt x="22" y="8"/>
                </a:lnTo>
                <a:lnTo>
                  <a:pt x="30" y="4"/>
                </a:lnTo>
                <a:lnTo>
                  <a:pt x="40" y="0"/>
                </a:lnTo>
                <a:lnTo>
                  <a:pt x="50" y="0"/>
                </a:lnTo>
                <a:lnTo>
                  <a:pt x="50" y="0"/>
                </a:lnTo>
                <a:lnTo>
                  <a:pt x="60" y="0"/>
                </a:lnTo>
                <a:lnTo>
                  <a:pt x="69" y="4"/>
                </a:lnTo>
                <a:lnTo>
                  <a:pt x="77" y="8"/>
                </a:lnTo>
                <a:lnTo>
                  <a:pt x="84" y="13"/>
                </a:lnTo>
                <a:lnTo>
                  <a:pt x="91" y="22"/>
                </a:lnTo>
                <a:lnTo>
                  <a:pt x="95" y="30"/>
                </a:lnTo>
                <a:lnTo>
                  <a:pt x="98" y="39"/>
                </a:lnTo>
                <a:lnTo>
                  <a:pt x="99" y="49"/>
                </a:lnTo>
                <a:lnTo>
                  <a:pt x="99" y="49"/>
                </a:lnTo>
                <a:lnTo>
                  <a:pt x="98" y="59"/>
                </a:lnTo>
                <a:lnTo>
                  <a:pt x="95" y="68"/>
                </a:lnTo>
                <a:lnTo>
                  <a:pt x="91" y="77"/>
                </a:lnTo>
                <a:lnTo>
                  <a:pt x="84" y="84"/>
                </a:lnTo>
                <a:lnTo>
                  <a:pt x="77" y="89"/>
                </a:lnTo>
                <a:lnTo>
                  <a:pt x="69" y="95"/>
                </a:lnTo>
                <a:lnTo>
                  <a:pt x="60" y="97"/>
                </a:lnTo>
                <a:lnTo>
                  <a:pt x="50" y="99"/>
                </a:lnTo>
                <a:lnTo>
                  <a:pt x="50" y="99"/>
                </a:lnTo>
                <a:close/>
                <a:moveTo>
                  <a:pt x="50" y="5"/>
                </a:moveTo>
                <a:lnTo>
                  <a:pt x="50" y="5"/>
                </a:lnTo>
                <a:lnTo>
                  <a:pt x="41" y="5"/>
                </a:lnTo>
                <a:lnTo>
                  <a:pt x="33" y="8"/>
                </a:lnTo>
                <a:lnTo>
                  <a:pt x="25" y="12"/>
                </a:lnTo>
                <a:lnTo>
                  <a:pt x="19" y="18"/>
                </a:lnTo>
                <a:lnTo>
                  <a:pt x="14" y="24"/>
                </a:lnTo>
                <a:lnTo>
                  <a:pt x="10" y="32"/>
                </a:lnTo>
                <a:lnTo>
                  <a:pt x="7" y="41"/>
                </a:lnTo>
                <a:lnTo>
                  <a:pt x="6" y="49"/>
                </a:lnTo>
                <a:lnTo>
                  <a:pt x="6" y="49"/>
                </a:lnTo>
                <a:lnTo>
                  <a:pt x="7" y="58"/>
                </a:lnTo>
                <a:lnTo>
                  <a:pt x="10" y="66"/>
                </a:lnTo>
                <a:lnTo>
                  <a:pt x="14" y="73"/>
                </a:lnTo>
                <a:lnTo>
                  <a:pt x="19" y="80"/>
                </a:lnTo>
                <a:lnTo>
                  <a:pt x="25" y="85"/>
                </a:lnTo>
                <a:lnTo>
                  <a:pt x="33" y="89"/>
                </a:lnTo>
                <a:lnTo>
                  <a:pt x="41" y="92"/>
                </a:lnTo>
                <a:lnTo>
                  <a:pt x="50" y="93"/>
                </a:lnTo>
                <a:lnTo>
                  <a:pt x="50" y="93"/>
                </a:lnTo>
                <a:lnTo>
                  <a:pt x="58" y="92"/>
                </a:lnTo>
                <a:lnTo>
                  <a:pt x="67" y="89"/>
                </a:lnTo>
                <a:lnTo>
                  <a:pt x="75" y="85"/>
                </a:lnTo>
                <a:lnTo>
                  <a:pt x="80" y="80"/>
                </a:lnTo>
                <a:lnTo>
                  <a:pt x="85" y="73"/>
                </a:lnTo>
                <a:lnTo>
                  <a:pt x="90" y="66"/>
                </a:lnTo>
                <a:lnTo>
                  <a:pt x="92" y="58"/>
                </a:lnTo>
                <a:lnTo>
                  <a:pt x="94" y="49"/>
                </a:lnTo>
                <a:lnTo>
                  <a:pt x="94" y="49"/>
                </a:lnTo>
                <a:lnTo>
                  <a:pt x="92" y="41"/>
                </a:lnTo>
                <a:lnTo>
                  <a:pt x="90" y="32"/>
                </a:lnTo>
                <a:lnTo>
                  <a:pt x="85" y="24"/>
                </a:lnTo>
                <a:lnTo>
                  <a:pt x="80" y="18"/>
                </a:lnTo>
                <a:lnTo>
                  <a:pt x="75" y="12"/>
                </a:lnTo>
                <a:lnTo>
                  <a:pt x="67" y="8"/>
                </a:lnTo>
                <a:lnTo>
                  <a:pt x="58" y="5"/>
                </a:lnTo>
                <a:lnTo>
                  <a:pt x="50" y="5"/>
                </a:lnTo>
                <a:lnTo>
                  <a:pt x="50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3" name="Freeform 244"/>
          <p:cNvSpPr>
            <a:spLocks noEditPoints="1"/>
          </p:cNvSpPr>
          <p:nvPr/>
        </p:nvSpPr>
        <p:spPr bwMode="auto">
          <a:xfrm>
            <a:off x="11006437" y="1739704"/>
            <a:ext cx="253300" cy="312835"/>
          </a:xfrm>
          <a:custGeom>
            <a:avLst/>
            <a:gdLst/>
            <a:ahLst/>
            <a:cxnLst>
              <a:cxn ang="0">
                <a:pos x="120" y="200"/>
              </a:cxn>
              <a:cxn ang="0">
                <a:pos x="44" y="200"/>
              </a:cxn>
              <a:cxn ang="0">
                <a:pos x="44" y="200"/>
              </a:cxn>
              <a:cxn ang="0">
                <a:pos x="38" y="199"/>
              </a:cxn>
              <a:cxn ang="0">
                <a:pos x="34" y="197"/>
              </a:cxn>
              <a:cxn ang="0">
                <a:pos x="28" y="195"/>
              </a:cxn>
              <a:cxn ang="0">
                <a:pos x="24" y="192"/>
              </a:cxn>
              <a:cxn ang="0">
                <a:pos x="21" y="188"/>
              </a:cxn>
              <a:cxn ang="0">
                <a:pos x="19" y="183"/>
              </a:cxn>
              <a:cxn ang="0">
                <a:pos x="17" y="179"/>
              </a:cxn>
              <a:cxn ang="0">
                <a:pos x="17" y="173"/>
              </a:cxn>
              <a:cxn ang="0">
                <a:pos x="0" y="0"/>
              </a:cxn>
              <a:cxn ang="0">
                <a:pos x="163" y="0"/>
              </a:cxn>
              <a:cxn ang="0">
                <a:pos x="147" y="173"/>
              </a:cxn>
              <a:cxn ang="0">
                <a:pos x="147" y="173"/>
              </a:cxn>
              <a:cxn ang="0">
                <a:pos x="146" y="179"/>
              </a:cxn>
              <a:cxn ang="0">
                <a:pos x="144" y="183"/>
              </a:cxn>
              <a:cxn ang="0">
                <a:pos x="142" y="188"/>
              </a:cxn>
              <a:cxn ang="0">
                <a:pos x="139" y="192"/>
              </a:cxn>
              <a:cxn ang="0">
                <a:pos x="135" y="195"/>
              </a:cxn>
              <a:cxn ang="0">
                <a:pos x="129" y="197"/>
              </a:cxn>
              <a:cxn ang="0">
                <a:pos x="125" y="199"/>
              </a:cxn>
              <a:cxn ang="0">
                <a:pos x="120" y="200"/>
              </a:cxn>
              <a:cxn ang="0">
                <a:pos x="120" y="200"/>
              </a:cxn>
              <a:cxn ang="0">
                <a:pos x="12" y="11"/>
              </a:cxn>
              <a:cxn ang="0">
                <a:pos x="28" y="172"/>
              </a:cxn>
              <a:cxn ang="0">
                <a:pos x="28" y="172"/>
              </a:cxn>
              <a:cxn ang="0">
                <a:pos x="28" y="179"/>
              </a:cxn>
              <a:cxn ang="0">
                <a:pos x="32" y="184"/>
              </a:cxn>
              <a:cxn ang="0">
                <a:pos x="38" y="188"/>
              </a:cxn>
              <a:cxn ang="0">
                <a:pos x="44" y="189"/>
              </a:cxn>
              <a:cxn ang="0">
                <a:pos x="120" y="189"/>
              </a:cxn>
              <a:cxn ang="0">
                <a:pos x="120" y="189"/>
              </a:cxn>
              <a:cxn ang="0">
                <a:pos x="125" y="188"/>
              </a:cxn>
              <a:cxn ang="0">
                <a:pos x="131" y="184"/>
              </a:cxn>
              <a:cxn ang="0">
                <a:pos x="135" y="179"/>
              </a:cxn>
              <a:cxn ang="0">
                <a:pos x="136" y="173"/>
              </a:cxn>
              <a:cxn ang="0">
                <a:pos x="151" y="11"/>
              </a:cxn>
              <a:cxn ang="0">
                <a:pos x="12" y="11"/>
              </a:cxn>
            </a:cxnLst>
            <a:rect l="0" t="0" r="r" b="b"/>
            <a:pathLst>
              <a:path w="163" h="200">
                <a:moveTo>
                  <a:pt x="120" y="200"/>
                </a:moveTo>
                <a:lnTo>
                  <a:pt x="44" y="200"/>
                </a:lnTo>
                <a:lnTo>
                  <a:pt x="44" y="200"/>
                </a:lnTo>
                <a:lnTo>
                  <a:pt x="38" y="199"/>
                </a:lnTo>
                <a:lnTo>
                  <a:pt x="34" y="197"/>
                </a:lnTo>
                <a:lnTo>
                  <a:pt x="28" y="195"/>
                </a:lnTo>
                <a:lnTo>
                  <a:pt x="24" y="192"/>
                </a:lnTo>
                <a:lnTo>
                  <a:pt x="21" y="188"/>
                </a:lnTo>
                <a:lnTo>
                  <a:pt x="19" y="183"/>
                </a:lnTo>
                <a:lnTo>
                  <a:pt x="17" y="179"/>
                </a:lnTo>
                <a:lnTo>
                  <a:pt x="17" y="173"/>
                </a:lnTo>
                <a:lnTo>
                  <a:pt x="0" y="0"/>
                </a:lnTo>
                <a:lnTo>
                  <a:pt x="163" y="0"/>
                </a:lnTo>
                <a:lnTo>
                  <a:pt x="147" y="173"/>
                </a:lnTo>
                <a:lnTo>
                  <a:pt x="147" y="173"/>
                </a:lnTo>
                <a:lnTo>
                  <a:pt x="146" y="179"/>
                </a:lnTo>
                <a:lnTo>
                  <a:pt x="144" y="183"/>
                </a:lnTo>
                <a:lnTo>
                  <a:pt x="142" y="188"/>
                </a:lnTo>
                <a:lnTo>
                  <a:pt x="139" y="192"/>
                </a:lnTo>
                <a:lnTo>
                  <a:pt x="135" y="195"/>
                </a:lnTo>
                <a:lnTo>
                  <a:pt x="129" y="197"/>
                </a:lnTo>
                <a:lnTo>
                  <a:pt x="125" y="199"/>
                </a:lnTo>
                <a:lnTo>
                  <a:pt x="120" y="200"/>
                </a:lnTo>
                <a:lnTo>
                  <a:pt x="120" y="200"/>
                </a:lnTo>
                <a:close/>
                <a:moveTo>
                  <a:pt x="12" y="11"/>
                </a:moveTo>
                <a:lnTo>
                  <a:pt x="28" y="172"/>
                </a:lnTo>
                <a:lnTo>
                  <a:pt x="28" y="172"/>
                </a:lnTo>
                <a:lnTo>
                  <a:pt x="28" y="179"/>
                </a:lnTo>
                <a:lnTo>
                  <a:pt x="32" y="184"/>
                </a:lnTo>
                <a:lnTo>
                  <a:pt x="38" y="188"/>
                </a:lnTo>
                <a:lnTo>
                  <a:pt x="44" y="189"/>
                </a:lnTo>
                <a:lnTo>
                  <a:pt x="120" y="189"/>
                </a:lnTo>
                <a:lnTo>
                  <a:pt x="120" y="189"/>
                </a:lnTo>
                <a:lnTo>
                  <a:pt x="125" y="188"/>
                </a:lnTo>
                <a:lnTo>
                  <a:pt x="131" y="184"/>
                </a:lnTo>
                <a:lnTo>
                  <a:pt x="135" y="179"/>
                </a:lnTo>
                <a:lnTo>
                  <a:pt x="136" y="173"/>
                </a:lnTo>
                <a:lnTo>
                  <a:pt x="151" y="11"/>
                </a:lnTo>
                <a:lnTo>
                  <a:pt x="12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4" name="Freeform 245"/>
          <p:cNvSpPr>
            <a:spLocks noEditPoints="1"/>
          </p:cNvSpPr>
          <p:nvPr/>
        </p:nvSpPr>
        <p:spPr bwMode="auto">
          <a:xfrm>
            <a:off x="11053343" y="1683674"/>
            <a:ext cx="159485" cy="70039"/>
          </a:xfrm>
          <a:custGeom>
            <a:avLst/>
            <a:gdLst/>
            <a:ahLst/>
            <a:cxnLst>
              <a:cxn ang="0">
                <a:pos x="103" y="43"/>
              </a:cxn>
              <a:cxn ang="0">
                <a:pos x="0" y="43"/>
              </a:cxn>
              <a:cxn ang="0">
                <a:pos x="0" y="25"/>
              </a:cxn>
              <a:cxn ang="0">
                <a:pos x="0" y="25"/>
              </a:cxn>
              <a:cxn ang="0">
                <a:pos x="0" y="19"/>
              </a:cxn>
              <a:cxn ang="0">
                <a:pos x="1" y="15"/>
              </a:cxn>
              <a:cxn ang="0">
                <a:pos x="4" y="10"/>
              </a:cxn>
              <a:cxn ang="0">
                <a:pos x="7" y="7"/>
              </a:cxn>
              <a:cxn ang="0">
                <a:pos x="9" y="4"/>
              </a:cxn>
              <a:cxn ang="0">
                <a:pos x="15" y="2"/>
              </a:cxn>
              <a:cxn ang="0">
                <a:pos x="19" y="0"/>
              </a:cxn>
              <a:cxn ang="0">
                <a:pos x="24" y="0"/>
              </a:cxn>
              <a:cxn ang="0">
                <a:pos x="78" y="0"/>
              </a:cxn>
              <a:cxn ang="0">
                <a:pos x="78" y="0"/>
              </a:cxn>
              <a:cxn ang="0">
                <a:pos x="82" y="0"/>
              </a:cxn>
              <a:cxn ang="0">
                <a:pos x="88" y="2"/>
              </a:cxn>
              <a:cxn ang="0">
                <a:pos x="92" y="4"/>
              </a:cxn>
              <a:cxn ang="0">
                <a:pos x="94" y="7"/>
              </a:cxn>
              <a:cxn ang="0">
                <a:pos x="97" y="10"/>
              </a:cxn>
              <a:cxn ang="0">
                <a:pos x="100" y="15"/>
              </a:cxn>
              <a:cxn ang="0">
                <a:pos x="101" y="19"/>
              </a:cxn>
              <a:cxn ang="0">
                <a:pos x="103" y="25"/>
              </a:cxn>
              <a:cxn ang="0">
                <a:pos x="103" y="43"/>
              </a:cxn>
              <a:cxn ang="0">
                <a:pos x="5" y="38"/>
              </a:cxn>
              <a:cxn ang="0">
                <a:pos x="97" y="38"/>
              </a:cxn>
              <a:cxn ang="0">
                <a:pos x="97" y="25"/>
              </a:cxn>
              <a:cxn ang="0">
                <a:pos x="97" y="25"/>
              </a:cxn>
              <a:cxn ang="0">
                <a:pos x="94" y="16"/>
              </a:cxn>
              <a:cxn ang="0">
                <a:pos x="90" y="11"/>
              </a:cxn>
              <a:cxn ang="0">
                <a:pos x="85" y="7"/>
              </a:cxn>
              <a:cxn ang="0">
                <a:pos x="78" y="6"/>
              </a:cxn>
              <a:cxn ang="0">
                <a:pos x="24" y="6"/>
              </a:cxn>
              <a:cxn ang="0">
                <a:pos x="24" y="6"/>
              </a:cxn>
              <a:cxn ang="0">
                <a:pos x="16" y="7"/>
              </a:cxn>
              <a:cxn ang="0">
                <a:pos x="11" y="11"/>
              </a:cxn>
              <a:cxn ang="0">
                <a:pos x="7" y="16"/>
              </a:cxn>
              <a:cxn ang="0">
                <a:pos x="5" y="25"/>
              </a:cxn>
              <a:cxn ang="0">
                <a:pos x="5" y="38"/>
              </a:cxn>
            </a:cxnLst>
            <a:rect l="0" t="0" r="r" b="b"/>
            <a:pathLst>
              <a:path w="103" h="43">
                <a:moveTo>
                  <a:pt x="103" y="43"/>
                </a:moveTo>
                <a:lnTo>
                  <a:pt x="0" y="43"/>
                </a:lnTo>
                <a:lnTo>
                  <a:pt x="0" y="25"/>
                </a:lnTo>
                <a:lnTo>
                  <a:pt x="0" y="25"/>
                </a:lnTo>
                <a:lnTo>
                  <a:pt x="0" y="19"/>
                </a:lnTo>
                <a:lnTo>
                  <a:pt x="1" y="15"/>
                </a:lnTo>
                <a:lnTo>
                  <a:pt x="4" y="10"/>
                </a:lnTo>
                <a:lnTo>
                  <a:pt x="7" y="7"/>
                </a:lnTo>
                <a:lnTo>
                  <a:pt x="9" y="4"/>
                </a:lnTo>
                <a:lnTo>
                  <a:pt x="15" y="2"/>
                </a:lnTo>
                <a:lnTo>
                  <a:pt x="19" y="0"/>
                </a:lnTo>
                <a:lnTo>
                  <a:pt x="24" y="0"/>
                </a:lnTo>
                <a:lnTo>
                  <a:pt x="78" y="0"/>
                </a:lnTo>
                <a:lnTo>
                  <a:pt x="78" y="0"/>
                </a:lnTo>
                <a:lnTo>
                  <a:pt x="82" y="0"/>
                </a:lnTo>
                <a:lnTo>
                  <a:pt x="88" y="2"/>
                </a:lnTo>
                <a:lnTo>
                  <a:pt x="92" y="4"/>
                </a:lnTo>
                <a:lnTo>
                  <a:pt x="94" y="7"/>
                </a:lnTo>
                <a:lnTo>
                  <a:pt x="97" y="10"/>
                </a:lnTo>
                <a:lnTo>
                  <a:pt x="100" y="15"/>
                </a:lnTo>
                <a:lnTo>
                  <a:pt x="101" y="19"/>
                </a:lnTo>
                <a:lnTo>
                  <a:pt x="103" y="25"/>
                </a:lnTo>
                <a:lnTo>
                  <a:pt x="103" y="43"/>
                </a:lnTo>
                <a:close/>
                <a:moveTo>
                  <a:pt x="5" y="38"/>
                </a:moveTo>
                <a:lnTo>
                  <a:pt x="97" y="38"/>
                </a:lnTo>
                <a:lnTo>
                  <a:pt x="97" y="25"/>
                </a:lnTo>
                <a:lnTo>
                  <a:pt x="97" y="25"/>
                </a:lnTo>
                <a:lnTo>
                  <a:pt x="94" y="16"/>
                </a:lnTo>
                <a:lnTo>
                  <a:pt x="90" y="11"/>
                </a:lnTo>
                <a:lnTo>
                  <a:pt x="85" y="7"/>
                </a:lnTo>
                <a:lnTo>
                  <a:pt x="78" y="6"/>
                </a:lnTo>
                <a:lnTo>
                  <a:pt x="24" y="6"/>
                </a:lnTo>
                <a:lnTo>
                  <a:pt x="24" y="6"/>
                </a:lnTo>
                <a:lnTo>
                  <a:pt x="16" y="7"/>
                </a:lnTo>
                <a:lnTo>
                  <a:pt x="11" y="11"/>
                </a:lnTo>
                <a:lnTo>
                  <a:pt x="7" y="16"/>
                </a:lnTo>
                <a:lnTo>
                  <a:pt x="5" y="25"/>
                </a:lnTo>
                <a:lnTo>
                  <a:pt x="5" y="3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5" name="Freeform 246"/>
          <p:cNvSpPr/>
          <p:nvPr/>
        </p:nvSpPr>
        <p:spPr bwMode="auto">
          <a:xfrm>
            <a:off x="10973600" y="1739705"/>
            <a:ext cx="318969" cy="18676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199" y="0"/>
              </a:cxn>
              <a:cxn ang="0">
                <a:pos x="199" y="0"/>
              </a:cxn>
              <a:cxn ang="0">
                <a:pos x="201" y="0"/>
              </a:cxn>
              <a:cxn ang="0">
                <a:pos x="202" y="2"/>
              </a:cxn>
              <a:cxn ang="0">
                <a:pos x="204" y="3"/>
              </a:cxn>
              <a:cxn ang="0">
                <a:pos x="205" y="6"/>
              </a:cxn>
              <a:cxn ang="0">
                <a:pos x="205" y="6"/>
              </a:cxn>
              <a:cxn ang="0">
                <a:pos x="204" y="7"/>
              </a:cxn>
              <a:cxn ang="0">
                <a:pos x="202" y="8"/>
              </a:cxn>
              <a:cxn ang="0">
                <a:pos x="201" y="10"/>
              </a:cxn>
              <a:cxn ang="0">
                <a:pos x="199" y="11"/>
              </a:cxn>
              <a:cxn ang="0">
                <a:pos x="5" y="11"/>
              </a:cxn>
              <a:cxn ang="0">
                <a:pos x="5" y="11"/>
              </a:cxn>
              <a:cxn ang="0">
                <a:pos x="2" y="10"/>
              </a:cxn>
              <a:cxn ang="0">
                <a:pos x="1" y="8"/>
              </a:cxn>
              <a:cxn ang="0">
                <a:pos x="0" y="7"/>
              </a:cxn>
              <a:cxn ang="0">
                <a:pos x="0" y="6"/>
              </a:cxn>
              <a:cxn ang="0">
                <a:pos x="0" y="6"/>
              </a:cxn>
              <a:cxn ang="0">
                <a:pos x="0" y="3"/>
              </a:cxn>
              <a:cxn ang="0">
                <a:pos x="1" y="2"/>
              </a:cxn>
              <a:cxn ang="0">
                <a:pos x="2" y="0"/>
              </a:cxn>
              <a:cxn ang="0">
                <a:pos x="5" y="0"/>
              </a:cxn>
              <a:cxn ang="0">
                <a:pos x="5" y="0"/>
              </a:cxn>
            </a:cxnLst>
            <a:rect l="0" t="0" r="r" b="b"/>
            <a:pathLst>
              <a:path w="205" h="11">
                <a:moveTo>
                  <a:pt x="5" y="0"/>
                </a:moveTo>
                <a:lnTo>
                  <a:pt x="199" y="0"/>
                </a:lnTo>
                <a:lnTo>
                  <a:pt x="199" y="0"/>
                </a:lnTo>
                <a:lnTo>
                  <a:pt x="201" y="0"/>
                </a:lnTo>
                <a:lnTo>
                  <a:pt x="202" y="2"/>
                </a:lnTo>
                <a:lnTo>
                  <a:pt x="204" y="3"/>
                </a:lnTo>
                <a:lnTo>
                  <a:pt x="205" y="6"/>
                </a:lnTo>
                <a:lnTo>
                  <a:pt x="205" y="6"/>
                </a:lnTo>
                <a:lnTo>
                  <a:pt x="204" y="7"/>
                </a:lnTo>
                <a:lnTo>
                  <a:pt x="202" y="8"/>
                </a:lnTo>
                <a:lnTo>
                  <a:pt x="201" y="10"/>
                </a:lnTo>
                <a:lnTo>
                  <a:pt x="199" y="11"/>
                </a:lnTo>
                <a:lnTo>
                  <a:pt x="5" y="11"/>
                </a:lnTo>
                <a:lnTo>
                  <a:pt x="5" y="11"/>
                </a:lnTo>
                <a:lnTo>
                  <a:pt x="2" y="10"/>
                </a:lnTo>
                <a:lnTo>
                  <a:pt x="1" y="8"/>
                </a:lnTo>
                <a:lnTo>
                  <a:pt x="0" y="7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2"/>
                </a:lnTo>
                <a:lnTo>
                  <a:pt x="2" y="0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6" name="Freeform 247"/>
          <p:cNvSpPr/>
          <p:nvPr/>
        </p:nvSpPr>
        <p:spPr bwMode="auto">
          <a:xfrm>
            <a:off x="11072105" y="1800404"/>
            <a:ext cx="28144" cy="191437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6" y="0"/>
              </a:cxn>
              <a:cxn ang="0">
                <a:pos x="7" y="0"/>
              </a:cxn>
              <a:cxn ang="0">
                <a:pos x="9" y="1"/>
              </a:cxn>
              <a:cxn ang="0">
                <a:pos x="10" y="3"/>
              </a:cxn>
              <a:cxn ang="0">
                <a:pos x="11" y="6"/>
              </a:cxn>
              <a:cxn ang="0">
                <a:pos x="17" y="119"/>
              </a:cxn>
              <a:cxn ang="0">
                <a:pos x="17" y="119"/>
              </a:cxn>
              <a:cxn ang="0">
                <a:pos x="15" y="120"/>
              </a:cxn>
              <a:cxn ang="0">
                <a:pos x="14" y="122"/>
              </a:cxn>
              <a:cxn ang="0">
                <a:pos x="13" y="123"/>
              </a:cxn>
              <a:cxn ang="0">
                <a:pos x="11" y="124"/>
              </a:cxn>
              <a:cxn ang="0">
                <a:pos x="11" y="124"/>
              </a:cxn>
              <a:cxn ang="0">
                <a:pos x="9" y="123"/>
              </a:cxn>
              <a:cxn ang="0">
                <a:pos x="7" y="122"/>
              </a:cxn>
              <a:cxn ang="0">
                <a:pos x="6" y="120"/>
              </a:cxn>
              <a:cxn ang="0">
                <a:pos x="6" y="119"/>
              </a:cxn>
              <a:cxn ang="0">
                <a:pos x="0" y="6"/>
              </a:cxn>
              <a:cxn ang="0">
                <a:pos x="0" y="6"/>
              </a:cxn>
              <a:cxn ang="0">
                <a:pos x="0" y="3"/>
              </a:cxn>
              <a:cxn ang="0">
                <a:pos x="2" y="1"/>
              </a:cxn>
              <a:cxn ang="0">
                <a:pos x="3" y="0"/>
              </a:cxn>
              <a:cxn ang="0">
                <a:pos x="6" y="0"/>
              </a:cxn>
              <a:cxn ang="0">
                <a:pos x="6" y="0"/>
              </a:cxn>
            </a:cxnLst>
            <a:rect l="0" t="0" r="r" b="b"/>
            <a:pathLst>
              <a:path w="17" h="124">
                <a:moveTo>
                  <a:pt x="6" y="0"/>
                </a:moveTo>
                <a:lnTo>
                  <a:pt x="6" y="0"/>
                </a:lnTo>
                <a:lnTo>
                  <a:pt x="7" y="0"/>
                </a:lnTo>
                <a:lnTo>
                  <a:pt x="9" y="1"/>
                </a:lnTo>
                <a:lnTo>
                  <a:pt x="10" y="3"/>
                </a:lnTo>
                <a:lnTo>
                  <a:pt x="11" y="6"/>
                </a:lnTo>
                <a:lnTo>
                  <a:pt x="17" y="119"/>
                </a:lnTo>
                <a:lnTo>
                  <a:pt x="17" y="119"/>
                </a:lnTo>
                <a:lnTo>
                  <a:pt x="15" y="120"/>
                </a:lnTo>
                <a:lnTo>
                  <a:pt x="14" y="122"/>
                </a:lnTo>
                <a:lnTo>
                  <a:pt x="13" y="123"/>
                </a:lnTo>
                <a:lnTo>
                  <a:pt x="11" y="124"/>
                </a:lnTo>
                <a:lnTo>
                  <a:pt x="11" y="124"/>
                </a:lnTo>
                <a:lnTo>
                  <a:pt x="9" y="123"/>
                </a:lnTo>
                <a:lnTo>
                  <a:pt x="7" y="122"/>
                </a:lnTo>
                <a:lnTo>
                  <a:pt x="6" y="120"/>
                </a:lnTo>
                <a:lnTo>
                  <a:pt x="6" y="119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2" y="1"/>
                </a:lnTo>
                <a:lnTo>
                  <a:pt x="3" y="0"/>
                </a:lnTo>
                <a:lnTo>
                  <a:pt x="6" y="0"/>
                </a:lnTo>
                <a:lnTo>
                  <a:pt x="6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7" name="Freeform 248"/>
          <p:cNvSpPr/>
          <p:nvPr/>
        </p:nvSpPr>
        <p:spPr bwMode="auto">
          <a:xfrm>
            <a:off x="11123703" y="1800404"/>
            <a:ext cx="18763" cy="191437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" y="0"/>
              </a:cxn>
              <a:cxn ang="0">
                <a:pos x="7" y="0"/>
              </a:cxn>
              <a:cxn ang="0">
                <a:pos x="8" y="1"/>
              </a:cxn>
              <a:cxn ang="0">
                <a:pos x="9" y="3"/>
              </a:cxn>
              <a:cxn ang="0">
                <a:pos x="11" y="6"/>
              </a:cxn>
              <a:cxn ang="0">
                <a:pos x="11" y="119"/>
              </a:cxn>
              <a:cxn ang="0">
                <a:pos x="11" y="119"/>
              </a:cxn>
              <a:cxn ang="0">
                <a:pos x="9" y="120"/>
              </a:cxn>
              <a:cxn ang="0">
                <a:pos x="8" y="122"/>
              </a:cxn>
              <a:cxn ang="0">
                <a:pos x="7" y="123"/>
              </a:cxn>
              <a:cxn ang="0">
                <a:pos x="5" y="124"/>
              </a:cxn>
              <a:cxn ang="0">
                <a:pos x="5" y="124"/>
              </a:cxn>
              <a:cxn ang="0">
                <a:pos x="3" y="123"/>
              </a:cxn>
              <a:cxn ang="0">
                <a:pos x="1" y="122"/>
              </a:cxn>
              <a:cxn ang="0">
                <a:pos x="0" y="120"/>
              </a:cxn>
              <a:cxn ang="0">
                <a:pos x="0" y="119"/>
              </a:cxn>
              <a:cxn ang="0">
                <a:pos x="0" y="6"/>
              </a:cxn>
              <a:cxn ang="0">
                <a:pos x="0" y="6"/>
              </a:cxn>
              <a:cxn ang="0">
                <a:pos x="0" y="3"/>
              </a:cxn>
              <a:cxn ang="0">
                <a:pos x="1" y="1"/>
              </a:cxn>
              <a:cxn ang="0">
                <a:pos x="3" y="0"/>
              </a:cxn>
              <a:cxn ang="0">
                <a:pos x="5" y="0"/>
              </a:cxn>
              <a:cxn ang="0">
                <a:pos x="5" y="0"/>
              </a:cxn>
            </a:cxnLst>
            <a:rect l="0" t="0" r="r" b="b"/>
            <a:pathLst>
              <a:path w="11" h="124">
                <a:moveTo>
                  <a:pt x="5" y="0"/>
                </a:moveTo>
                <a:lnTo>
                  <a:pt x="5" y="0"/>
                </a:lnTo>
                <a:lnTo>
                  <a:pt x="7" y="0"/>
                </a:lnTo>
                <a:lnTo>
                  <a:pt x="8" y="1"/>
                </a:lnTo>
                <a:lnTo>
                  <a:pt x="9" y="3"/>
                </a:lnTo>
                <a:lnTo>
                  <a:pt x="11" y="6"/>
                </a:lnTo>
                <a:lnTo>
                  <a:pt x="11" y="119"/>
                </a:lnTo>
                <a:lnTo>
                  <a:pt x="11" y="119"/>
                </a:lnTo>
                <a:lnTo>
                  <a:pt x="9" y="120"/>
                </a:lnTo>
                <a:lnTo>
                  <a:pt x="8" y="122"/>
                </a:lnTo>
                <a:lnTo>
                  <a:pt x="7" y="123"/>
                </a:lnTo>
                <a:lnTo>
                  <a:pt x="5" y="124"/>
                </a:lnTo>
                <a:lnTo>
                  <a:pt x="5" y="124"/>
                </a:lnTo>
                <a:lnTo>
                  <a:pt x="3" y="123"/>
                </a:lnTo>
                <a:lnTo>
                  <a:pt x="1" y="122"/>
                </a:lnTo>
                <a:lnTo>
                  <a:pt x="0" y="120"/>
                </a:lnTo>
                <a:lnTo>
                  <a:pt x="0" y="119"/>
                </a:lnTo>
                <a:lnTo>
                  <a:pt x="0" y="6"/>
                </a:lnTo>
                <a:lnTo>
                  <a:pt x="0" y="6"/>
                </a:lnTo>
                <a:lnTo>
                  <a:pt x="0" y="3"/>
                </a:lnTo>
                <a:lnTo>
                  <a:pt x="1" y="1"/>
                </a:lnTo>
                <a:lnTo>
                  <a:pt x="3" y="0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8" name="Freeform 249"/>
          <p:cNvSpPr/>
          <p:nvPr/>
        </p:nvSpPr>
        <p:spPr bwMode="auto">
          <a:xfrm>
            <a:off x="11165920" y="1800404"/>
            <a:ext cx="28144" cy="191437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11" y="0"/>
              </a:cxn>
              <a:cxn ang="0">
                <a:pos x="12" y="0"/>
              </a:cxn>
              <a:cxn ang="0">
                <a:pos x="13" y="1"/>
              </a:cxn>
              <a:cxn ang="0">
                <a:pos x="15" y="3"/>
              </a:cxn>
              <a:cxn ang="0">
                <a:pos x="16" y="6"/>
              </a:cxn>
              <a:cxn ang="0">
                <a:pos x="11" y="119"/>
              </a:cxn>
              <a:cxn ang="0">
                <a:pos x="11" y="119"/>
              </a:cxn>
              <a:cxn ang="0">
                <a:pos x="9" y="120"/>
              </a:cxn>
              <a:cxn ang="0">
                <a:pos x="8" y="122"/>
              </a:cxn>
              <a:cxn ang="0">
                <a:pos x="7" y="123"/>
              </a:cxn>
              <a:cxn ang="0">
                <a:pos x="5" y="124"/>
              </a:cxn>
              <a:cxn ang="0">
                <a:pos x="5" y="124"/>
              </a:cxn>
              <a:cxn ang="0">
                <a:pos x="3" y="123"/>
              </a:cxn>
              <a:cxn ang="0">
                <a:pos x="1" y="122"/>
              </a:cxn>
              <a:cxn ang="0">
                <a:pos x="0" y="120"/>
              </a:cxn>
              <a:cxn ang="0">
                <a:pos x="0" y="119"/>
              </a:cxn>
              <a:cxn ang="0">
                <a:pos x="5" y="6"/>
              </a:cxn>
              <a:cxn ang="0">
                <a:pos x="5" y="6"/>
              </a:cxn>
              <a:cxn ang="0">
                <a:pos x="5" y="3"/>
              </a:cxn>
              <a:cxn ang="0">
                <a:pos x="7" y="1"/>
              </a:cxn>
              <a:cxn ang="0">
                <a:pos x="8" y="0"/>
              </a:cxn>
              <a:cxn ang="0">
                <a:pos x="11" y="0"/>
              </a:cxn>
              <a:cxn ang="0">
                <a:pos x="11" y="0"/>
              </a:cxn>
            </a:cxnLst>
            <a:rect l="0" t="0" r="r" b="b"/>
            <a:pathLst>
              <a:path w="16" h="124">
                <a:moveTo>
                  <a:pt x="11" y="0"/>
                </a:moveTo>
                <a:lnTo>
                  <a:pt x="11" y="0"/>
                </a:lnTo>
                <a:lnTo>
                  <a:pt x="12" y="0"/>
                </a:lnTo>
                <a:lnTo>
                  <a:pt x="13" y="1"/>
                </a:lnTo>
                <a:lnTo>
                  <a:pt x="15" y="3"/>
                </a:lnTo>
                <a:lnTo>
                  <a:pt x="16" y="6"/>
                </a:lnTo>
                <a:lnTo>
                  <a:pt x="11" y="119"/>
                </a:lnTo>
                <a:lnTo>
                  <a:pt x="11" y="119"/>
                </a:lnTo>
                <a:lnTo>
                  <a:pt x="9" y="120"/>
                </a:lnTo>
                <a:lnTo>
                  <a:pt x="8" y="122"/>
                </a:lnTo>
                <a:lnTo>
                  <a:pt x="7" y="123"/>
                </a:lnTo>
                <a:lnTo>
                  <a:pt x="5" y="124"/>
                </a:lnTo>
                <a:lnTo>
                  <a:pt x="5" y="124"/>
                </a:lnTo>
                <a:lnTo>
                  <a:pt x="3" y="123"/>
                </a:lnTo>
                <a:lnTo>
                  <a:pt x="1" y="122"/>
                </a:lnTo>
                <a:lnTo>
                  <a:pt x="0" y="120"/>
                </a:lnTo>
                <a:lnTo>
                  <a:pt x="0" y="119"/>
                </a:lnTo>
                <a:lnTo>
                  <a:pt x="5" y="6"/>
                </a:lnTo>
                <a:lnTo>
                  <a:pt x="5" y="6"/>
                </a:lnTo>
                <a:lnTo>
                  <a:pt x="5" y="3"/>
                </a:lnTo>
                <a:lnTo>
                  <a:pt x="7" y="1"/>
                </a:lnTo>
                <a:lnTo>
                  <a:pt x="8" y="0"/>
                </a:lnTo>
                <a:lnTo>
                  <a:pt x="11" y="0"/>
                </a:lnTo>
                <a:lnTo>
                  <a:pt x="11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69" name="Freeform 250"/>
          <p:cNvSpPr>
            <a:spLocks noEditPoints="1"/>
          </p:cNvSpPr>
          <p:nvPr/>
        </p:nvSpPr>
        <p:spPr bwMode="auto">
          <a:xfrm>
            <a:off x="10284063" y="2608166"/>
            <a:ext cx="103196" cy="112060"/>
          </a:xfrm>
          <a:custGeom>
            <a:avLst/>
            <a:gdLst/>
            <a:ahLst/>
            <a:cxnLst>
              <a:cxn ang="0">
                <a:pos x="4" y="72"/>
              </a:cxn>
              <a:cxn ang="0">
                <a:pos x="4" y="72"/>
              </a:cxn>
              <a:cxn ang="0">
                <a:pos x="1" y="70"/>
              </a:cxn>
              <a:cxn ang="0">
                <a:pos x="0" y="68"/>
              </a:cxn>
              <a:cxn ang="0">
                <a:pos x="0" y="4"/>
              </a:cxn>
              <a:cxn ang="0">
                <a:pos x="0" y="4"/>
              </a:cxn>
              <a:cxn ang="0">
                <a:pos x="1" y="1"/>
              </a:cxn>
              <a:cxn ang="0">
                <a:pos x="3" y="0"/>
              </a:cxn>
              <a:cxn ang="0">
                <a:pos x="4" y="0"/>
              </a:cxn>
              <a:cxn ang="0">
                <a:pos x="7" y="0"/>
              </a:cxn>
              <a:cxn ang="0">
                <a:pos x="64" y="32"/>
              </a:cxn>
              <a:cxn ang="0">
                <a:pos x="64" y="32"/>
              </a:cxn>
              <a:cxn ang="0">
                <a:pos x="66" y="34"/>
              </a:cxn>
              <a:cxn ang="0">
                <a:pos x="66" y="35"/>
              </a:cxn>
              <a:cxn ang="0">
                <a:pos x="66" y="35"/>
              </a:cxn>
              <a:cxn ang="0">
                <a:pos x="66" y="38"/>
              </a:cxn>
              <a:cxn ang="0">
                <a:pos x="64" y="39"/>
              </a:cxn>
              <a:cxn ang="0">
                <a:pos x="7" y="72"/>
              </a:cxn>
              <a:cxn ang="0">
                <a:pos x="7" y="72"/>
              </a:cxn>
              <a:cxn ang="0">
                <a:pos x="4" y="72"/>
              </a:cxn>
              <a:cxn ang="0">
                <a:pos x="4" y="72"/>
              </a:cxn>
              <a:cxn ang="0">
                <a:pos x="6" y="5"/>
              </a:cxn>
              <a:cxn ang="0">
                <a:pos x="6" y="65"/>
              </a:cxn>
              <a:cxn ang="0">
                <a:pos x="60" y="35"/>
              </a:cxn>
              <a:cxn ang="0">
                <a:pos x="6" y="5"/>
              </a:cxn>
            </a:cxnLst>
            <a:rect l="0" t="0" r="r" b="b"/>
            <a:pathLst>
              <a:path w="66" h="72">
                <a:moveTo>
                  <a:pt x="4" y="72"/>
                </a:moveTo>
                <a:lnTo>
                  <a:pt x="4" y="72"/>
                </a:lnTo>
                <a:lnTo>
                  <a:pt x="1" y="70"/>
                </a:lnTo>
                <a:lnTo>
                  <a:pt x="0" y="68"/>
                </a:lnTo>
                <a:lnTo>
                  <a:pt x="0" y="4"/>
                </a:lnTo>
                <a:lnTo>
                  <a:pt x="0" y="4"/>
                </a:lnTo>
                <a:lnTo>
                  <a:pt x="1" y="1"/>
                </a:lnTo>
                <a:lnTo>
                  <a:pt x="3" y="0"/>
                </a:lnTo>
                <a:lnTo>
                  <a:pt x="4" y="0"/>
                </a:lnTo>
                <a:lnTo>
                  <a:pt x="7" y="0"/>
                </a:lnTo>
                <a:lnTo>
                  <a:pt x="64" y="32"/>
                </a:lnTo>
                <a:lnTo>
                  <a:pt x="64" y="32"/>
                </a:lnTo>
                <a:lnTo>
                  <a:pt x="66" y="34"/>
                </a:lnTo>
                <a:lnTo>
                  <a:pt x="66" y="35"/>
                </a:lnTo>
                <a:lnTo>
                  <a:pt x="66" y="35"/>
                </a:lnTo>
                <a:lnTo>
                  <a:pt x="66" y="38"/>
                </a:lnTo>
                <a:lnTo>
                  <a:pt x="64" y="39"/>
                </a:lnTo>
                <a:lnTo>
                  <a:pt x="7" y="72"/>
                </a:lnTo>
                <a:lnTo>
                  <a:pt x="7" y="72"/>
                </a:lnTo>
                <a:lnTo>
                  <a:pt x="4" y="72"/>
                </a:lnTo>
                <a:lnTo>
                  <a:pt x="4" y="72"/>
                </a:lnTo>
                <a:close/>
                <a:moveTo>
                  <a:pt x="6" y="5"/>
                </a:moveTo>
                <a:lnTo>
                  <a:pt x="6" y="65"/>
                </a:lnTo>
                <a:lnTo>
                  <a:pt x="60" y="35"/>
                </a:lnTo>
                <a:lnTo>
                  <a:pt x="6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0" name="Freeform 251"/>
          <p:cNvSpPr>
            <a:spLocks noEditPoints="1"/>
          </p:cNvSpPr>
          <p:nvPr/>
        </p:nvSpPr>
        <p:spPr bwMode="auto">
          <a:xfrm>
            <a:off x="2919606" y="2491439"/>
            <a:ext cx="290825" cy="266143"/>
          </a:xfrm>
          <a:custGeom>
            <a:avLst/>
            <a:gdLst/>
            <a:ahLst/>
            <a:cxnLst>
              <a:cxn ang="0">
                <a:pos x="138" y="171"/>
              </a:cxn>
              <a:cxn ang="0">
                <a:pos x="113" y="167"/>
              </a:cxn>
              <a:cxn ang="0">
                <a:pos x="92" y="158"/>
              </a:cxn>
              <a:cxn ang="0">
                <a:pos x="82" y="152"/>
              </a:cxn>
              <a:cxn ang="0">
                <a:pos x="59" y="146"/>
              </a:cxn>
              <a:cxn ang="0">
                <a:pos x="47" y="146"/>
              </a:cxn>
              <a:cxn ang="0">
                <a:pos x="23" y="151"/>
              </a:cxn>
              <a:cxn ang="0">
                <a:pos x="4" y="162"/>
              </a:cxn>
              <a:cxn ang="0">
                <a:pos x="0" y="17"/>
              </a:cxn>
              <a:cxn ang="0">
                <a:pos x="1" y="17"/>
              </a:cxn>
              <a:cxn ang="0">
                <a:pos x="22" y="5"/>
              </a:cxn>
              <a:cxn ang="0">
                <a:pos x="41" y="0"/>
              </a:cxn>
              <a:cxn ang="0">
                <a:pos x="47" y="0"/>
              </a:cxn>
              <a:cxn ang="0">
                <a:pos x="73" y="2"/>
              </a:cxn>
              <a:cxn ang="0">
                <a:pos x="95" y="13"/>
              </a:cxn>
              <a:cxn ang="0">
                <a:pos x="104" y="19"/>
              </a:cxn>
              <a:cxn ang="0">
                <a:pos x="126" y="24"/>
              </a:cxn>
              <a:cxn ang="0">
                <a:pos x="138" y="25"/>
              </a:cxn>
              <a:cxn ang="0">
                <a:pos x="162" y="20"/>
              </a:cxn>
              <a:cxn ang="0">
                <a:pos x="182" y="8"/>
              </a:cxn>
              <a:cxn ang="0">
                <a:pos x="186" y="152"/>
              </a:cxn>
              <a:cxn ang="0">
                <a:pos x="185" y="154"/>
              </a:cxn>
              <a:cxn ang="0">
                <a:pos x="163" y="166"/>
              </a:cxn>
              <a:cxn ang="0">
                <a:pos x="144" y="170"/>
              </a:cxn>
              <a:cxn ang="0">
                <a:pos x="138" y="171"/>
              </a:cxn>
              <a:cxn ang="0">
                <a:pos x="47" y="140"/>
              </a:cxn>
              <a:cxn ang="0">
                <a:pos x="73" y="143"/>
              </a:cxn>
              <a:cxn ang="0">
                <a:pos x="95" y="154"/>
              </a:cxn>
              <a:cxn ang="0">
                <a:pos x="104" y="159"/>
              </a:cxn>
              <a:cxn ang="0">
                <a:pos x="126" y="165"/>
              </a:cxn>
              <a:cxn ang="0">
                <a:pos x="138" y="166"/>
              </a:cxn>
              <a:cxn ang="0">
                <a:pos x="161" y="160"/>
              </a:cxn>
              <a:cxn ang="0">
                <a:pos x="181" y="150"/>
              </a:cxn>
              <a:cxn ang="0">
                <a:pos x="181" y="16"/>
              </a:cxn>
              <a:cxn ang="0">
                <a:pos x="161" y="25"/>
              </a:cxn>
              <a:cxn ang="0">
                <a:pos x="138" y="31"/>
              </a:cxn>
              <a:cxn ang="0">
                <a:pos x="126" y="29"/>
              </a:cxn>
              <a:cxn ang="0">
                <a:pos x="101" y="23"/>
              </a:cxn>
              <a:cxn ang="0">
                <a:pos x="92" y="17"/>
              </a:cxn>
              <a:cxn ang="0">
                <a:pos x="72" y="8"/>
              </a:cxn>
              <a:cxn ang="0">
                <a:pos x="47" y="5"/>
              </a:cxn>
              <a:cxn ang="0">
                <a:pos x="35" y="7"/>
              </a:cxn>
              <a:cxn ang="0">
                <a:pos x="14" y="15"/>
              </a:cxn>
              <a:cxn ang="0">
                <a:pos x="5" y="154"/>
              </a:cxn>
              <a:cxn ang="0">
                <a:pos x="14" y="150"/>
              </a:cxn>
              <a:cxn ang="0">
                <a:pos x="35" y="142"/>
              </a:cxn>
              <a:cxn ang="0">
                <a:pos x="47" y="140"/>
              </a:cxn>
            </a:cxnLst>
            <a:rect l="0" t="0" r="r" b="b"/>
            <a:pathLst>
              <a:path w="186" h="171">
                <a:moveTo>
                  <a:pt x="138" y="171"/>
                </a:moveTo>
                <a:lnTo>
                  <a:pt x="138" y="171"/>
                </a:lnTo>
                <a:lnTo>
                  <a:pt x="126" y="170"/>
                </a:lnTo>
                <a:lnTo>
                  <a:pt x="113" y="167"/>
                </a:lnTo>
                <a:lnTo>
                  <a:pt x="101" y="163"/>
                </a:lnTo>
                <a:lnTo>
                  <a:pt x="92" y="158"/>
                </a:lnTo>
                <a:lnTo>
                  <a:pt x="92" y="158"/>
                </a:lnTo>
                <a:lnTo>
                  <a:pt x="82" y="152"/>
                </a:lnTo>
                <a:lnTo>
                  <a:pt x="72" y="148"/>
                </a:lnTo>
                <a:lnTo>
                  <a:pt x="59" y="146"/>
                </a:lnTo>
                <a:lnTo>
                  <a:pt x="47" y="146"/>
                </a:lnTo>
                <a:lnTo>
                  <a:pt x="47" y="146"/>
                </a:lnTo>
                <a:lnTo>
                  <a:pt x="35" y="147"/>
                </a:lnTo>
                <a:lnTo>
                  <a:pt x="23" y="151"/>
                </a:lnTo>
                <a:lnTo>
                  <a:pt x="12" y="156"/>
                </a:lnTo>
                <a:lnTo>
                  <a:pt x="4" y="162"/>
                </a:lnTo>
                <a:lnTo>
                  <a:pt x="0" y="165"/>
                </a:lnTo>
                <a:lnTo>
                  <a:pt x="0" y="17"/>
                </a:lnTo>
                <a:lnTo>
                  <a:pt x="1" y="17"/>
                </a:lnTo>
                <a:lnTo>
                  <a:pt x="1" y="17"/>
                </a:lnTo>
                <a:lnTo>
                  <a:pt x="9" y="11"/>
                </a:lnTo>
                <a:lnTo>
                  <a:pt x="22" y="5"/>
                </a:lnTo>
                <a:lnTo>
                  <a:pt x="34" y="1"/>
                </a:lnTo>
                <a:lnTo>
                  <a:pt x="41" y="0"/>
                </a:lnTo>
                <a:lnTo>
                  <a:pt x="47" y="0"/>
                </a:lnTo>
                <a:lnTo>
                  <a:pt x="47" y="0"/>
                </a:lnTo>
                <a:lnTo>
                  <a:pt x="61" y="1"/>
                </a:lnTo>
                <a:lnTo>
                  <a:pt x="73" y="2"/>
                </a:lnTo>
                <a:lnTo>
                  <a:pt x="84" y="8"/>
                </a:lnTo>
                <a:lnTo>
                  <a:pt x="95" y="13"/>
                </a:lnTo>
                <a:lnTo>
                  <a:pt x="95" y="13"/>
                </a:lnTo>
                <a:lnTo>
                  <a:pt x="104" y="19"/>
                </a:lnTo>
                <a:lnTo>
                  <a:pt x="115" y="21"/>
                </a:lnTo>
                <a:lnTo>
                  <a:pt x="126" y="24"/>
                </a:lnTo>
                <a:lnTo>
                  <a:pt x="138" y="25"/>
                </a:lnTo>
                <a:lnTo>
                  <a:pt x="138" y="25"/>
                </a:lnTo>
                <a:lnTo>
                  <a:pt x="150" y="24"/>
                </a:lnTo>
                <a:lnTo>
                  <a:pt x="162" y="20"/>
                </a:lnTo>
                <a:lnTo>
                  <a:pt x="171" y="15"/>
                </a:lnTo>
                <a:lnTo>
                  <a:pt x="182" y="8"/>
                </a:lnTo>
                <a:lnTo>
                  <a:pt x="186" y="5"/>
                </a:lnTo>
                <a:lnTo>
                  <a:pt x="186" y="152"/>
                </a:lnTo>
                <a:lnTo>
                  <a:pt x="185" y="154"/>
                </a:lnTo>
                <a:lnTo>
                  <a:pt x="185" y="154"/>
                </a:lnTo>
                <a:lnTo>
                  <a:pt x="176" y="159"/>
                </a:lnTo>
                <a:lnTo>
                  <a:pt x="163" y="166"/>
                </a:lnTo>
                <a:lnTo>
                  <a:pt x="151" y="170"/>
                </a:lnTo>
                <a:lnTo>
                  <a:pt x="144" y="170"/>
                </a:lnTo>
                <a:lnTo>
                  <a:pt x="138" y="171"/>
                </a:lnTo>
                <a:lnTo>
                  <a:pt x="138" y="171"/>
                </a:lnTo>
                <a:close/>
                <a:moveTo>
                  <a:pt x="47" y="140"/>
                </a:moveTo>
                <a:lnTo>
                  <a:pt x="47" y="140"/>
                </a:lnTo>
                <a:lnTo>
                  <a:pt x="61" y="142"/>
                </a:lnTo>
                <a:lnTo>
                  <a:pt x="73" y="143"/>
                </a:lnTo>
                <a:lnTo>
                  <a:pt x="84" y="148"/>
                </a:lnTo>
                <a:lnTo>
                  <a:pt x="95" y="154"/>
                </a:lnTo>
                <a:lnTo>
                  <a:pt x="95" y="154"/>
                </a:lnTo>
                <a:lnTo>
                  <a:pt x="104" y="159"/>
                </a:lnTo>
                <a:lnTo>
                  <a:pt x="115" y="162"/>
                </a:lnTo>
                <a:lnTo>
                  <a:pt x="126" y="165"/>
                </a:lnTo>
                <a:lnTo>
                  <a:pt x="138" y="166"/>
                </a:lnTo>
                <a:lnTo>
                  <a:pt x="138" y="166"/>
                </a:lnTo>
                <a:lnTo>
                  <a:pt x="150" y="165"/>
                </a:lnTo>
                <a:lnTo>
                  <a:pt x="161" y="160"/>
                </a:lnTo>
                <a:lnTo>
                  <a:pt x="171" y="155"/>
                </a:lnTo>
                <a:lnTo>
                  <a:pt x="181" y="150"/>
                </a:lnTo>
                <a:lnTo>
                  <a:pt x="181" y="16"/>
                </a:lnTo>
                <a:lnTo>
                  <a:pt x="181" y="16"/>
                </a:lnTo>
                <a:lnTo>
                  <a:pt x="171" y="21"/>
                </a:lnTo>
                <a:lnTo>
                  <a:pt x="161" y="25"/>
                </a:lnTo>
                <a:lnTo>
                  <a:pt x="150" y="29"/>
                </a:lnTo>
                <a:lnTo>
                  <a:pt x="138" y="31"/>
                </a:lnTo>
                <a:lnTo>
                  <a:pt x="138" y="31"/>
                </a:lnTo>
                <a:lnTo>
                  <a:pt x="126" y="29"/>
                </a:lnTo>
                <a:lnTo>
                  <a:pt x="113" y="27"/>
                </a:lnTo>
                <a:lnTo>
                  <a:pt x="101" y="23"/>
                </a:lnTo>
                <a:lnTo>
                  <a:pt x="92" y="17"/>
                </a:lnTo>
                <a:lnTo>
                  <a:pt x="92" y="17"/>
                </a:lnTo>
                <a:lnTo>
                  <a:pt x="82" y="12"/>
                </a:lnTo>
                <a:lnTo>
                  <a:pt x="72" y="8"/>
                </a:lnTo>
                <a:lnTo>
                  <a:pt x="59" y="5"/>
                </a:lnTo>
                <a:lnTo>
                  <a:pt x="47" y="5"/>
                </a:lnTo>
                <a:lnTo>
                  <a:pt x="47" y="5"/>
                </a:lnTo>
                <a:lnTo>
                  <a:pt x="35" y="7"/>
                </a:lnTo>
                <a:lnTo>
                  <a:pt x="24" y="11"/>
                </a:lnTo>
                <a:lnTo>
                  <a:pt x="14" y="15"/>
                </a:lnTo>
                <a:lnTo>
                  <a:pt x="5" y="20"/>
                </a:lnTo>
                <a:lnTo>
                  <a:pt x="5" y="154"/>
                </a:lnTo>
                <a:lnTo>
                  <a:pt x="5" y="154"/>
                </a:lnTo>
                <a:lnTo>
                  <a:pt x="14" y="150"/>
                </a:lnTo>
                <a:lnTo>
                  <a:pt x="24" y="144"/>
                </a:lnTo>
                <a:lnTo>
                  <a:pt x="35" y="142"/>
                </a:lnTo>
                <a:lnTo>
                  <a:pt x="47" y="140"/>
                </a:lnTo>
                <a:lnTo>
                  <a:pt x="47" y="14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1" name="Freeform 252"/>
          <p:cNvSpPr>
            <a:spLocks noEditPoints="1"/>
          </p:cNvSpPr>
          <p:nvPr/>
        </p:nvSpPr>
        <p:spPr bwMode="auto">
          <a:xfrm>
            <a:off x="2844554" y="2463425"/>
            <a:ext cx="65671" cy="392209"/>
          </a:xfrm>
          <a:custGeom>
            <a:avLst/>
            <a:gdLst/>
            <a:ahLst/>
            <a:cxnLst>
              <a:cxn ang="0">
                <a:pos x="42" y="251"/>
              </a:cxn>
              <a:cxn ang="0">
                <a:pos x="0" y="251"/>
              </a:cxn>
              <a:cxn ang="0">
                <a:pos x="0" y="20"/>
              </a:cxn>
              <a:cxn ang="0">
                <a:pos x="0" y="20"/>
              </a:cxn>
              <a:cxn ang="0">
                <a:pos x="0" y="16"/>
              </a:cxn>
              <a:cxn ang="0">
                <a:pos x="2" y="12"/>
              </a:cxn>
              <a:cxn ang="0">
                <a:pos x="7" y="6"/>
              </a:cxn>
              <a:cxn ang="0">
                <a:pos x="13" y="2"/>
              </a:cxn>
              <a:cxn ang="0">
                <a:pos x="17" y="0"/>
              </a:cxn>
              <a:cxn ang="0">
                <a:pos x="21" y="0"/>
              </a:cxn>
              <a:cxn ang="0">
                <a:pos x="21" y="0"/>
              </a:cxn>
              <a:cxn ang="0">
                <a:pos x="25" y="0"/>
              </a:cxn>
              <a:cxn ang="0">
                <a:pos x="29" y="2"/>
              </a:cxn>
              <a:cxn ang="0">
                <a:pos x="36" y="6"/>
              </a:cxn>
              <a:cxn ang="0">
                <a:pos x="40" y="12"/>
              </a:cxn>
              <a:cxn ang="0">
                <a:pos x="41" y="16"/>
              </a:cxn>
              <a:cxn ang="0">
                <a:pos x="42" y="20"/>
              </a:cxn>
              <a:cxn ang="0">
                <a:pos x="42" y="251"/>
              </a:cxn>
              <a:cxn ang="0">
                <a:pos x="11" y="241"/>
              </a:cxn>
              <a:cxn ang="0">
                <a:pos x="31" y="241"/>
              </a:cxn>
              <a:cxn ang="0">
                <a:pos x="31" y="20"/>
              </a:cxn>
              <a:cxn ang="0">
                <a:pos x="31" y="20"/>
              </a:cxn>
              <a:cxn ang="0">
                <a:pos x="30" y="16"/>
              </a:cxn>
              <a:cxn ang="0">
                <a:pos x="27" y="14"/>
              </a:cxn>
              <a:cxn ang="0">
                <a:pos x="25" y="11"/>
              </a:cxn>
              <a:cxn ang="0">
                <a:pos x="21" y="11"/>
              </a:cxn>
              <a:cxn ang="0">
                <a:pos x="21" y="11"/>
              </a:cxn>
              <a:cxn ang="0">
                <a:pos x="18" y="11"/>
              </a:cxn>
              <a:cxn ang="0">
                <a:pos x="14" y="14"/>
              </a:cxn>
              <a:cxn ang="0">
                <a:pos x="13" y="16"/>
              </a:cxn>
              <a:cxn ang="0">
                <a:pos x="11" y="20"/>
              </a:cxn>
              <a:cxn ang="0">
                <a:pos x="11" y="241"/>
              </a:cxn>
            </a:cxnLst>
            <a:rect l="0" t="0" r="r" b="b"/>
            <a:pathLst>
              <a:path w="42" h="251">
                <a:moveTo>
                  <a:pt x="42" y="251"/>
                </a:moveTo>
                <a:lnTo>
                  <a:pt x="0" y="251"/>
                </a:lnTo>
                <a:lnTo>
                  <a:pt x="0" y="20"/>
                </a:lnTo>
                <a:lnTo>
                  <a:pt x="0" y="20"/>
                </a:lnTo>
                <a:lnTo>
                  <a:pt x="0" y="16"/>
                </a:lnTo>
                <a:lnTo>
                  <a:pt x="2" y="12"/>
                </a:lnTo>
                <a:lnTo>
                  <a:pt x="7" y="6"/>
                </a:lnTo>
                <a:lnTo>
                  <a:pt x="13" y="2"/>
                </a:lnTo>
                <a:lnTo>
                  <a:pt x="17" y="0"/>
                </a:lnTo>
                <a:lnTo>
                  <a:pt x="21" y="0"/>
                </a:lnTo>
                <a:lnTo>
                  <a:pt x="21" y="0"/>
                </a:lnTo>
                <a:lnTo>
                  <a:pt x="25" y="0"/>
                </a:lnTo>
                <a:lnTo>
                  <a:pt x="29" y="2"/>
                </a:lnTo>
                <a:lnTo>
                  <a:pt x="36" y="6"/>
                </a:lnTo>
                <a:lnTo>
                  <a:pt x="40" y="12"/>
                </a:lnTo>
                <a:lnTo>
                  <a:pt x="41" y="16"/>
                </a:lnTo>
                <a:lnTo>
                  <a:pt x="42" y="20"/>
                </a:lnTo>
                <a:lnTo>
                  <a:pt x="42" y="251"/>
                </a:lnTo>
                <a:close/>
                <a:moveTo>
                  <a:pt x="11" y="241"/>
                </a:moveTo>
                <a:lnTo>
                  <a:pt x="31" y="241"/>
                </a:lnTo>
                <a:lnTo>
                  <a:pt x="31" y="20"/>
                </a:lnTo>
                <a:lnTo>
                  <a:pt x="31" y="20"/>
                </a:lnTo>
                <a:lnTo>
                  <a:pt x="30" y="16"/>
                </a:lnTo>
                <a:lnTo>
                  <a:pt x="27" y="14"/>
                </a:lnTo>
                <a:lnTo>
                  <a:pt x="25" y="11"/>
                </a:lnTo>
                <a:lnTo>
                  <a:pt x="21" y="11"/>
                </a:lnTo>
                <a:lnTo>
                  <a:pt x="21" y="11"/>
                </a:lnTo>
                <a:lnTo>
                  <a:pt x="18" y="11"/>
                </a:lnTo>
                <a:lnTo>
                  <a:pt x="14" y="14"/>
                </a:lnTo>
                <a:lnTo>
                  <a:pt x="13" y="16"/>
                </a:lnTo>
                <a:lnTo>
                  <a:pt x="11" y="20"/>
                </a:lnTo>
                <a:lnTo>
                  <a:pt x="11" y="24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2" name="Freeform 253"/>
          <p:cNvSpPr>
            <a:spLocks noEditPoints="1"/>
          </p:cNvSpPr>
          <p:nvPr/>
        </p:nvSpPr>
        <p:spPr bwMode="auto">
          <a:xfrm>
            <a:off x="2033058" y="2519454"/>
            <a:ext cx="351807" cy="345517"/>
          </a:xfrm>
          <a:custGeom>
            <a:avLst/>
            <a:gdLst/>
            <a:ahLst/>
            <a:cxnLst>
              <a:cxn ang="0">
                <a:pos x="112" y="223"/>
              </a:cxn>
              <a:cxn ang="0">
                <a:pos x="89" y="220"/>
              </a:cxn>
              <a:cxn ang="0">
                <a:pos x="69" y="213"/>
              </a:cxn>
              <a:cxn ang="0">
                <a:pos x="50" y="204"/>
              </a:cxn>
              <a:cxn ang="0">
                <a:pos x="34" y="190"/>
              </a:cxn>
              <a:cxn ang="0">
                <a:pos x="20" y="173"/>
              </a:cxn>
              <a:cxn ang="0">
                <a:pos x="9" y="154"/>
              </a:cxn>
              <a:cxn ang="0">
                <a:pos x="3" y="134"/>
              </a:cxn>
              <a:cxn ang="0">
                <a:pos x="0" y="111"/>
              </a:cxn>
              <a:cxn ang="0">
                <a:pos x="1" y="100"/>
              </a:cxn>
              <a:cxn ang="0">
                <a:pos x="5" y="78"/>
              </a:cxn>
              <a:cxn ang="0">
                <a:pos x="13" y="58"/>
              </a:cxn>
              <a:cxn ang="0">
                <a:pos x="26" y="40"/>
              </a:cxn>
              <a:cxn ang="0">
                <a:pos x="40" y="26"/>
              </a:cxn>
              <a:cxn ang="0">
                <a:pos x="59" y="13"/>
              </a:cxn>
              <a:cxn ang="0">
                <a:pos x="78" y="5"/>
              </a:cxn>
              <a:cxn ang="0">
                <a:pos x="100" y="1"/>
              </a:cxn>
              <a:cxn ang="0">
                <a:pos x="117" y="0"/>
              </a:cxn>
              <a:cxn ang="0">
                <a:pos x="209" y="57"/>
              </a:cxn>
              <a:cxn ang="0">
                <a:pos x="211" y="62"/>
              </a:cxn>
              <a:cxn ang="0">
                <a:pos x="220" y="86"/>
              </a:cxn>
              <a:cxn ang="0">
                <a:pos x="223" y="111"/>
              </a:cxn>
              <a:cxn ang="0">
                <a:pos x="223" y="123"/>
              </a:cxn>
              <a:cxn ang="0">
                <a:pos x="217" y="144"/>
              </a:cxn>
              <a:cxn ang="0">
                <a:pos x="209" y="165"/>
              </a:cxn>
              <a:cxn ang="0">
                <a:pos x="197" y="182"/>
              </a:cxn>
              <a:cxn ang="0">
                <a:pos x="182" y="197"/>
              </a:cxn>
              <a:cxn ang="0">
                <a:pos x="165" y="209"/>
              </a:cxn>
              <a:cxn ang="0">
                <a:pos x="144" y="217"/>
              </a:cxn>
              <a:cxn ang="0">
                <a:pos x="123" y="221"/>
              </a:cxn>
              <a:cxn ang="0">
                <a:pos x="112" y="223"/>
              </a:cxn>
              <a:cxn ang="0">
                <a:pos x="107" y="11"/>
              </a:cxn>
              <a:cxn ang="0">
                <a:pos x="86" y="13"/>
              </a:cxn>
              <a:cxn ang="0">
                <a:pos x="69" y="20"/>
              </a:cxn>
              <a:cxn ang="0">
                <a:pos x="53" y="30"/>
              </a:cxn>
              <a:cxn ang="0">
                <a:pos x="39" y="42"/>
              </a:cxn>
              <a:cxn ang="0">
                <a:pos x="27" y="57"/>
              </a:cxn>
              <a:cxn ang="0">
                <a:pos x="19" y="73"/>
              </a:cxn>
              <a:cxn ang="0">
                <a:pos x="13" y="92"/>
              </a:cxn>
              <a:cxn ang="0">
                <a:pos x="11" y="111"/>
              </a:cxn>
              <a:cxn ang="0">
                <a:pos x="12" y="122"/>
              </a:cxn>
              <a:cxn ang="0">
                <a:pos x="16" y="140"/>
              </a:cxn>
              <a:cxn ang="0">
                <a:pos x="23" y="159"/>
              </a:cxn>
              <a:cxn ang="0">
                <a:pos x="34" y="176"/>
              </a:cxn>
              <a:cxn ang="0">
                <a:pos x="49" y="189"/>
              </a:cxn>
              <a:cxn ang="0">
                <a:pos x="63" y="200"/>
              </a:cxn>
              <a:cxn ang="0">
                <a:pos x="82" y="207"/>
              </a:cxn>
              <a:cxn ang="0">
                <a:pos x="101" y="211"/>
              </a:cxn>
              <a:cxn ang="0">
                <a:pos x="112" y="212"/>
              </a:cxn>
              <a:cxn ang="0">
                <a:pos x="132" y="209"/>
              </a:cxn>
              <a:cxn ang="0">
                <a:pos x="151" y="204"/>
              </a:cxn>
              <a:cxn ang="0">
                <a:pos x="167" y="194"/>
              </a:cxn>
              <a:cxn ang="0">
                <a:pos x="182" y="182"/>
              </a:cxn>
              <a:cxn ang="0">
                <a:pos x="194" y="167"/>
              </a:cxn>
              <a:cxn ang="0">
                <a:pos x="204" y="150"/>
              </a:cxn>
              <a:cxn ang="0">
                <a:pos x="209" y="131"/>
              </a:cxn>
              <a:cxn ang="0">
                <a:pos x="212" y="111"/>
              </a:cxn>
              <a:cxn ang="0">
                <a:pos x="212" y="101"/>
              </a:cxn>
              <a:cxn ang="0">
                <a:pos x="208" y="81"/>
              </a:cxn>
              <a:cxn ang="0">
                <a:pos x="107" y="120"/>
              </a:cxn>
            </a:cxnLst>
            <a:rect l="0" t="0" r="r" b="b"/>
            <a:pathLst>
              <a:path w="223" h="223">
                <a:moveTo>
                  <a:pt x="112" y="223"/>
                </a:moveTo>
                <a:lnTo>
                  <a:pt x="112" y="223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9" y="213"/>
                </a:lnTo>
                <a:lnTo>
                  <a:pt x="59" y="209"/>
                </a:lnTo>
                <a:lnTo>
                  <a:pt x="50" y="204"/>
                </a:lnTo>
                <a:lnTo>
                  <a:pt x="40" y="197"/>
                </a:lnTo>
                <a:lnTo>
                  <a:pt x="34" y="190"/>
                </a:lnTo>
                <a:lnTo>
                  <a:pt x="26" y="182"/>
                </a:lnTo>
                <a:lnTo>
                  <a:pt x="20" y="173"/>
                </a:lnTo>
                <a:lnTo>
                  <a:pt x="13" y="165"/>
                </a:lnTo>
                <a:lnTo>
                  <a:pt x="9" y="154"/>
                </a:lnTo>
                <a:lnTo>
                  <a:pt x="5" y="144"/>
                </a:lnTo>
                <a:lnTo>
                  <a:pt x="3" y="134"/>
                </a:lnTo>
                <a:lnTo>
                  <a:pt x="1" y="123"/>
                </a:lnTo>
                <a:lnTo>
                  <a:pt x="0" y="111"/>
                </a:lnTo>
                <a:lnTo>
                  <a:pt x="0" y="111"/>
                </a:lnTo>
                <a:lnTo>
                  <a:pt x="1" y="100"/>
                </a:lnTo>
                <a:lnTo>
                  <a:pt x="3" y="89"/>
                </a:lnTo>
                <a:lnTo>
                  <a:pt x="5" y="78"/>
                </a:lnTo>
                <a:lnTo>
                  <a:pt x="9" y="67"/>
                </a:lnTo>
                <a:lnTo>
                  <a:pt x="13" y="58"/>
                </a:lnTo>
                <a:lnTo>
                  <a:pt x="20" y="49"/>
                </a:lnTo>
                <a:lnTo>
                  <a:pt x="26" y="40"/>
                </a:lnTo>
                <a:lnTo>
                  <a:pt x="34" y="32"/>
                </a:lnTo>
                <a:lnTo>
                  <a:pt x="40" y="26"/>
                </a:lnTo>
                <a:lnTo>
                  <a:pt x="50" y="19"/>
                </a:lnTo>
                <a:lnTo>
                  <a:pt x="59" y="13"/>
                </a:lnTo>
                <a:lnTo>
                  <a:pt x="69" y="9"/>
                </a:lnTo>
                <a:lnTo>
                  <a:pt x="78" y="5"/>
                </a:lnTo>
                <a:lnTo>
                  <a:pt x="89" y="3"/>
                </a:lnTo>
                <a:lnTo>
                  <a:pt x="100" y="1"/>
                </a:lnTo>
                <a:lnTo>
                  <a:pt x="112" y="0"/>
                </a:lnTo>
                <a:lnTo>
                  <a:pt x="117" y="0"/>
                </a:lnTo>
                <a:lnTo>
                  <a:pt x="117" y="103"/>
                </a:lnTo>
                <a:lnTo>
                  <a:pt x="209" y="57"/>
                </a:lnTo>
                <a:lnTo>
                  <a:pt x="211" y="62"/>
                </a:lnTo>
                <a:lnTo>
                  <a:pt x="211" y="62"/>
                </a:lnTo>
                <a:lnTo>
                  <a:pt x="216" y="73"/>
                </a:lnTo>
                <a:lnTo>
                  <a:pt x="220" y="86"/>
                </a:lnTo>
                <a:lnTo>
                  <a:pt x="221" y="99"/>
                </a:lnTo>
                <a:lnTo>
                  <a:pt x="223" y="111"/>
                </a:lnTo>
                <a:lnTo>
                  <a:pt x="223" y="111"/>
                </a:lnTo>
                <a:lnTo>
                  <a:pt x="223" y="123"/>
                </a:lnTo>
                <a:lnTo>
                  <a:pt x="220" y="134"/>
                </a:lnTo>
                <a:lnTo>
                  <a:pt x="217" y="144"/>
                </a:lnTo>
                <a:lnTo>
                  <a:pt x="213" y="154"/>
                </a:lnTo>
                <a:lnTo>
                  <a:pt x="209" y="165"/>
                </a:lnTo>
                <a:lnTo>
                  <a:pt x="204" y="173"/>
                </a:lnTo>
                <a:lnTo>
                  <a:pt x="197" y="182"/>
                </a:lnTo>
                <a:lnTo>
                  <a:pt x="190" y="190"/>
                </a:lnTo>
                <a:lnTo>
                  <a:pt x="182" y="197"/>
                </a:lnTo>
                <a:lnTo>
                  <a:pt x="174" y="204"/>
                </a:lnTo>
                <a:lnTo>
                  <a:pt x="165" y="209"/>
                </a:lnTo>
                <a:lnTo>
                  <a:pt x="155" y="213"/>
                </a:lnTo>
                <a:lnTo>
                  <a:pt x="144" y="217"/>
                </a:lnTo>
                <a:lnTo>
                  <a:pt x="134" y="220"/>
                </a:lnTo>
                <a:lnTo>
                  <a:pt x="123" y="221"/>
                </a:lnTo>
                <a:lnTo>
                  <a:pt x="112" y="223"/>
                </a:lnTo>
                <a:lnTo>
                  <a:pt x="112" y="223"/>
                </a:lnTo>
                <a:close/>
                <a:moveTo>
                  <a:pt x="107" y="11"/>
                </a:moveTo>
                <a:lnTo>
                  <a:pt x="107" y="11"/>
                </a:lnTo>
                <a:lnTo>
                  <a:pt x="96" y="12"/>
                </a:lnTo>
                <a:lnTo>
                  <a:pt x="86" y="13"/>
                </a:lnTo>
                <a:lnTo>
                  <a:pt x="78" y="18"/>
                </a:lnTo>
                <a:lnTo>
                  <a:pt x="69" y="20"/>
                </a:lnTo>
                <a:lnTo>
                  <a:pt x="61" y="24"/>
                </a:lnTo>
                <a:lnTo>
                  <a:pt x="53" y="30"/>
                </a:lnTo>
                <a:lnTo>
                  <a:pt x="46" y="36"/>
                </a:lnTo>
                <a:lnTo>
                  <a:pt x="39" y="42"/>
                </a:lnTo>
                <a:lnTo>
                  <a:pt x="32" y="50"/>
                </a:lnTo>
                <a:lnTo>
                  <a:pt x="27" y="57"/>
                </a:lnTo>
                <a:lnTo>
                  <a:pt x="23" y="65"/>
                </a:lnTo>
                <a:lnTo>
                  <a:pt x="19" y="73"/>
                </a:lnTo>
                <a:lnTo>
                  <a:pt x="16" y="82"/>
                </a:lnTo>
                <a:lnTo>
                  <a:pt x="13" y="92"/>
                </a:lnTo>
                <a:lnTo>
                  <a:pt x="12" y="101"/>
                </a:lnTo>
                <a:lnTo>
                  <a:pt x="11" y="111"/>
                </a:lnTo>
                <a:lnTo>
                  <a:pt x="11" y="111"/>
                </a:lnTo>
                <a:lnTo>
                  <a:pt x="12" y="122"/>
                </a:lnTo>
                <a:lnTo>
                  <a:pt x="13" y="131"/>
                </a:lnTo>
                <a:lnTo>
                  <a:pt x="16" y="140"/>
                </a:lnTo>
                <a:lnTo>
                  <a:pt x="19" y="150"/>
                </a:lnTo>
                <a:lnTo>
                  <a:pt x="23" y="159"/>
                </a:lnTo>
                <a:lnTo>
                  <a:pt x="28" y="167"/>
                </a:lnTo>
                <a:lnTo>
                  <a:pt x="34" y="176"/>
                </a:lnTo>
                <a:lnTo>
                  <a:pt x="40" y="182"/>
                </a:lnTo>
                <a:lnTo>
                  <a:pt x="49" y="189"/>
                </a:lnTo>
                <a:lnTo>
                  <a:pt x="55" y="194"/>
                </a:lnTo>
                <a:lnTo>
                  <a:pt x="63" y="200"/>
                </a:lnTo>
                <a:lnTo>
                  <a:pt x="73" y="204"/>
                </a:lnTo>
                <a:lnTo>
                  <a:pt x="82" y="207"/>
                </a:lnTo>
                <a:lnTo>
                  <a:pt x="92" y="209"/>
                </a:lnTo>
                <a:lnTo>
                  <a:pt x="101" y="211"/>
                </a:lnTo>
                <a:lnTo>
                  <a:pt x="112" y="212"/>
                </a:lnTo>
                <a:lnTo>
                  <a:pt x="112" y="212"/>
                </a:lnTo>
                <a:lnTo>
                  <a:pt x="121" y="211"/>
                </a:lnTo>
                <a:lnTo>
                  <a:pt x="132" y="209"/>
                </a:lnTo>
                <a:lnTo>
                  <a:pt x="142" y="207"/>
                </a:lnTo>
                <a:lnTo>
                  <a:pt x="151" y="204"/>
                </a:lnTo>
                <a:lnTo>
                  <a:pt x="159" y="200"/>
                </a:lnTo>
                <a:lnTo>
                  <a:pt x="167" y="194"/>
                </a:lnTo>
                <a:lnTo>
                  <a:pt x="175" y="189"/>
                </a:lnTo>
                <a:lnTo>
                  <a:pt x="182" y="182"/>
                </a:lnTo>
                <a:lnTo>
                  <a:pt x="189" y="176"/>
                </a:lnTo>
                <a:lnTo>
                  <a:pt x="194" y="167"/>
                </a:lnTo>
                <a:lnTo>
                  <a:pt x="200" y="159"/>
                </a:lnTo>
                <a:lnTo>
                  <a:pt x="204" y="150"/>
                </a:lnTo>
                <a:lnTo>
                  <a:pt x="208" y="140"/>
                </a:lnTo>
                <a:lnTo>
                  <a:pt x="209" y="131"/>
                </a:lnTo>
                <a:lnTo>
                  <a:pt x="212" y="122"/>
                </a:lnTo>
                <a:lnTo>
                  <a:pt x="212" y="111"/>
                </a:lnTo>
                <a:lnTo>
                  <a:pt x="212" y="111"/>
                </a:lnTo>
                <a:lnTo>
                  <a:pt x="212" y="101"/>
                </a:lnTo>
                <a:lnTo>
                  <a:pt x="209" y="90"/>
                </a:lnTo>
                <a:lnTo>
                  <a:pt x="208" y="81"/>
                </a:lnTo>
                <a:lnTo>
                  <a:pt x="204" y="72"/>
                </a:lnTo>
                <a:lnTo>
                  <a:pt x="107" y="120"/>
                </a:lnTo>
                <a:lnTo>
                  <a:pt x="107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3" name="Freeform 254"/>
          <p:cNvSpPr>
            <a:spLocks noEditPoints="1"/>
          </p:cNvSpPr>
          <p:nvPr/>
        </p:nvSpPr>
        <p:spPr bwMode="auto">
          <a:xfrm>
            <a:off x="2239451" y="2468091"/>
            <a:ext cx="154796" cy="172760"/>
          </a:xfrm>
          <a:custGeom>
            <a:avLst/>
            <a:gdLst/>
            <a:ahLst/>
            <a:cxnLst>
              <a:cxn ang="0">
                <a:pos x="0" y="112"/>
              </a:cxn>
              <a:cxn ang="0">
                <a:pos x="0" y="0"/>
              </a:cxn>
              <a:cxn ang="0">
                <a:pos x="2" y="0"/>
              </a:cxn>
              <a:cxn ang="0">
                <a:pos x="2" y="0"/>
              </a:cxn>
              <a:cxn ang="0">
                <a:pos x="17" y="1"/>
              </a:cxn>
              <a:cxn ang="0">
                <a:pos x="32" y="4"/>
              </a:cxn>
              <a:cxn ang="0">
                <a:pos x="45" y="9"/>
              </a:cxn>
              <a:cxn ang="0">
                <a:pos x="59" y="16"/>
              </a:cxn>
              <a:cxn ang="0">
                <a:pos x="71" y="24"/>
              </a:cxn>
              <a:cxn ang="0">
                <a:pos x="82" y="35"/>
              </a:cxn>
              <a:cxn ang="0">
                <a:pos x="91" y="45"/>
              </a:cxn>
              <a:cxn ang="0">
                <a:pos x="99" y="59"/>
              </a:cxn>
              <a:cxn ang="0">
                <a:pos x="101" y="62"/>
              </a:cxn>
              <a:cxn ang="0">
                <a:pos x="0" y="112"/>
              </a:cxn>
              <a:cxn ang="0">
                <a:pos x="5" y="5"/>
              </a:cxn>
              <a:cxn ang="0">
                <a:pos x="5" y="104"/>
              </a:cxn>
              <a:cxn ang="0">
                <a:pos x="93" y="59"/>
              </a:cxn>
              <a:cxn ang="0">
                <a:pos x="93" y="59"/>
              </a:cxn>
              <a:cxn ang="0">
                <a:pos x="86" y="48"/>
              </a:cxn>
              <a:cxn ang="0">
                <a:pos x="77" y="37"/>
              </a:cxn>
              <a:cxn ang="0">
                <a:pos x="67" y="28"/>
              </a:cxn>
              <a:cxn ang="0">
                <a:pos x="56" y="20"/>
              </a:cxn>
              <a:cxn ang="0">
                <a:pos x="44" y="14"/>
              </a:cxn>
              <a:cxn ang="0">
                <a:pos x="32" y="9"/>
              </a:cxn>
              <a:cxn ang="0">
                <a:pos x="18" y="6"/>
              </a:cxn>
              <a:cxn ang="0">
                <a:pos x="5" y="5"/>
              </a:cxn>
              <a:cxn ang="0">
                <a:pos x="5" y="5"/>
              </a:cxn>
            </a:cxnLst>
            <a:rect l="0" t="0" r="r" b="b"/>
            <a:pathLst>
              <a:path w="101" h="112">
                <a:moveTo>
                  <a:pt x="0" y="112"/>
                </a:moveTo>
                <a:lnTo>
                  <a:pt x="0" y="0"/>
                </a:lnTo>
                <a:lnTo>
                  <a:pt x="2" y="0"/>
                </a:lnTo>
                <a:lnTo>
                  <a:pt x="2" y="0"/>
                </a:lnTo>
                <a:lnTo>
                  <a:pt x="17" y="1"/>
                </a:lnTo>
                <a:lnTo>
                  <a:pt x="32" y="4"/>
                </a:lnTo>
                <a:lnTo>
                  <a:pt x="45" y="9"/>
                </a:lnTo>
                <a:lnTo>
                  <a:pt x="59" y="16"/>
                </a:lnTo>
                <a:lnTo>
                  <a:pt x="71" y="24"/>
                </a:lnTo>
                <a:lnTo>
                  <a:pt x="82" y="35"/>
                </a:lnTo>
                <a:lnTo>
                  <a:pt x="91" y="45"/>
                </a:lnTo>
                <a:lnTo>
                  <a:pt x="99" y="59"/>
                </a:lnTo>
                <a:lnTo>
                  <a:pt x="101" y="62"/>
                </a:lnTo>
                <a:lnTo>
                  <a:pt x="0" y="112"/>
                </a:lnTo>
                <a:close/>
                <a:moveTo>
                  <a:pt x="5" y="5"/>
                </a:moveTo>
                <a:lnTo>
                  <a:pt x="5" y="104"/>
                </a:lnTo>
                <a:lnTo>
                  <a:pt x="93" y="59"/>
                </a:lnTo>
                <a:lnTo>
                  <a:pt x="93" y="59"/>
                </a:lnTo>
                <a:lnTo>
                  <a:pt x="86" y="48"/>
                </a:lnTo>
                <a:lnTo>
                  <a:pt x="77" y="37"/>
                </a:lnTo>
                <a:lnTo>
                  <a:pt x="67" y="28"/>
                </a:lnTo>
                <a:lnTo>
                  <a:pt x="56" y="20"/>
                </a:lnTo>
                <a:lnTo>
                  <a:pt x="44" y="14"/>
                </a:lnTo>
                <a:lnTo>
                  <a:pt x="32" y="9"/>
                </a:lnTo>
                <a:lnTo>
                  <a:pt x="18" y="6"/>
                </a:lnTo>
                <a:lnTo>
                  <a:pt x="5" y="5"/>
                </a:lnTo>
                <a:lnTo>
                  <a:pt x="5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4" name="Freeform 255"/>
          <p:cNvSpPr>
            <a:spLocks noEditPoints="1"/>
          </p:cNvSpPr>
          <p:nvPr/>
        </p:nvSpPr>
        <p:spPr bwMode="auto">
          <a:xfrm>
            <a:off x="3670126" y="2542797"/>
            <a:ext cx="323661" cy="224120"/>
          </a:xfrm>
          <a:custGeom>
            <a:avLst/>
            <a:gdLst/>
            <a:ahLst/>
            <a:cxnLst>
              <a:cxn ang="0">
                <a:pos x="189" y="144"/>
              </a:cxn>
              <a:cxn ang="0">
                <a:pos x="18" y="144"/>
              </a:cxn>
              <a:cxn ang="0">
                <a:pos x="18" y="144"/>
              </a:cxn>
              <a:cxn ang="0">
                <a:pos x="11" y="143"/>
              </a:cxn>
              <a:cxn ang="0">
                <a:pos x="6" y="139"/>
              </a:cxn>
              <a:cxn ang="0">
                <a:pos x="2" y="134"/>
              </a:cxn>
              <a:cxn ang="0">
                <a:pos x="0" y="127"/>
              </a:cxn>
              <a:cxn ang="0">
                <a:pos x="0" y="77"/>
              </a:cxn>
              <a:cxn ang="0">
                <a:pos x="65" y="0"/>
              </a:cxn>
              <a:cxn ang="0">
                <a:pos x="143" y="0"/>
              </a:cxn>
              <a:cxn ang="0">
                <a:pos x="207" y="77"/>
              </a:cxn>
              <a:cxn ang="0">
                <a:pos x="207" y="127"/>
              </a:cxn>
              <a:cxn ang="0">
                <a:pos x="207" y="127"/>
              </a:cxn>
              <a:cxn ang="0">
                <a:pos x="206" y="134"/>
              </a:cxn>
              <a:cxn ang="0">
                <a:pos x="202" y="139"/>
              </a:cxn>
              <a:cxn ang="0">
                <a:pos x="196" y="143"/>
              </a:cxn>
              <a:cxn ang="0">
                <a:pos x="189" y="144"/>
              </a:cxn>
              <a:cxn ang="0">
                <a:pos x="189" y="144"/>
              </a:cxn>
              <a:cxn ang="0">
                <a:pos x="11" y="79"/>
              </a:cxn>
              <a:cxn ang="0">
                <a:pos x="11" y="127"/>
              </a:cxn>
              <a:cxn ang="0">
                <a:pos x="11" y="127"/>
              </a:cxn>
              <a:cxn ang="0">
                <a:pos x="11" y="129"/>
              </a:cxn>
              <a:cxn ang="0">
                <a:pos x="14" y="132"/>
              </a:cxn>
              <a:cxn ang="0">
                <a:pos x="15" y="134"/>
              </a:cxn>
              <a:cxn ang="0">
                <a:pos x="18" y="134"/>
              </a:cxn>
              <a:cxn ang="0">
                <a:pos x="189" y="134"/>
              </a:cxn>
              <a:cxn ang="0">
                <a:pos x="189" y="134"/>
              </a:cxn>
              <a:cxn ang="0">
                <a:pos x="192" y="134"/>
              </a:cxn>
              <a:cxn ang="0">
                <a:pos x="195" y="132"/>
              </a:cxn>
              <a:cxn ang="0">
                <a:pos x="196" y="129"/>
              </a:cxn>
              <a:cxn ang="0">
                <a:pos x="196" y="127"/>
              </a:cxn>
              <a:cxn ang="0">
                <a:pos x="196" y="79"/>
              </a:cxn>
              <a:cxn ang="0">
                <a:pos x="138" y="11"/>
              </a:cxn>
              <a:cxn ang="0">
                <a:pos x="69" y="11"/>
              </a:cxn>
              <a:cxn ang="0">
                <a:pos x="11" y="79"/>
              </a:cxn>
            </a:cxnLst>
            <a:rect l="0" t="0" r="r" b="b"/>
            <a:pathLst>
              <a:path w="207" h="144">
                <a:moveTo>
                  <a:pt x="189" y="144"/>
                </a:moveTo>
                <a:lnTo>
                  <a:pt x="18" y="144"/>
                </a:lnTo>
                <a:lnTo>
                  <a:pt x="18" y="144"/>
                </a:lnTo>
                <a:lnTo>
                  <a:pt x="11" y="143"/>
                </a:lnTo>
                <a:lnTo>
                  <a:pt x="6" y="139"/>
                </a:lnTo>
                <a:lnTo>
                  <a:pt x="2" y="134"/>
                </a:lnTo>
                <a:lnTo>
                  <a:pt x="0" y="127"/>
                </a:lnTo>
                <a:lnTo>
                  <a:pt x="0" y="77"/>
                </a:lnTo>
                <a:lnTo>
                  <a:pt x="65" y="0"/>
                </a:lnTo>
                <a:lnTo>
                  <a:pt x="143" y="0"/>
                </a:lnTo>
                <a:lnTo>
                  <a:pt x="207" y="77"/>
                </a:lnTo>
                <a:lnTo>
                  <a:pt x="207" y="127"/>
                </a:lnTo>
                <a:lnTo>
                  <a:pt x="207" y="127"/>
                </a:lnTo>
                <a:lnTo>
                  <a:pt x="206" y="134"/>
                </a:lnTo>
                <a:lnTo>
                  <a:pt x="202" y="139"/>
                </a:lnTo>
                <a:lnTo>
                  <a:pt x="196" y="143"/>
                </a:lnTo>
                <a:lnTo>
                  <a:pt x="189" y="144"/>
                </a:lnTo>
                <a:lnTo>
                  <a:pt x="189" y="144"/>
                </a:lnTo>
                <a:close/>
                <a:moveTo>
                  <a:pt x="11" y="79"/>
                </a:moveTo>
                <a:lnTo>
                  <a:pt x="11" y="127"/>
                </a:lnTo>
                <a:lnTo>
                  <a:pt x="11" y="127"/>
                </a:lnTo>
                <a:lnTo>
                  <a:pt x="11" y="129"/>
                </a:lnTo>
                <a:lnTo>
                  <a:pt x="14" y="132"/>
                </a:lnTo>
                <a:lnTo>
                  <a:pt x="15" y="134"/>
                </a:lnTo>
                <a:lnTo>
                  <a:pt x="18" y="134"/>
                </a:lnTo>
                <a:lnTo>
                  <a:pt x="189" y="134"/>
                </a:lnTo>
                <a:lnTo>
                  <a:pt x="189" y="134"/>
                </a:lnTo>
                <a:lnTo>
                  <a:pt x="192" y="134"/>
                </a:lnTo>
                <a:lnTo>
                  <a:pt x="195" y="132"/>
                </a:lnTo>
                <a:lnTo>
                  <a:pt x="196" y="129"/>
                </a:lnTo>
                <a:lnTo>
                  <a:pt x="196" y="127"/>
                </a:lnTo>
                <a:lnTo>
                  <a:pt x="196" y="79"/>
                </a:lnTo>
                <a:lnTo>
                  <a:pt x="138" y="11"/>
                </a:lnTo>
                <a:lnTo>
                  <a:pt x="69" y="11"/>
                </a:lnTo>
                <a:lnTo>
                  <a:pt x="11" y="7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5" name="Freeform 256"/>
          <p:cNvSpPr>
            <a:spLocks noEditPoints="1"/>
          </p:cNvSpPr>
          <p:nvPr/>
        </p:nvSpPr>
        <p:spPr bwMode="auto">
          <a:xfrm>
            <a:off x="3698270" y="2566145"/>
            <a:ext cx="272063" cy="140075"/>
          </a:xfrm>
          <a:custGeom>
            <a:avLst/>
            <a:gdLst/>
            <a:ahLst/>
            <a:cxnLst>
              <a:cxn ang="0">
                <a:pos x="113" y="90"/>
              </a:cxn>
              <a:cxn ang="0">
                <a:pos x="62" y="90"/>
              </a:cxn>
              <a:cxn ang="0">
                <a:pos x="37" y="66"/>
              </a:cxn>
              <a:cxn ang="0">
                <a:pos x="0" y="66"/>
              </a:cxn>
              <a:cxn ang="0">
                <a:pos x="55" y="0"/>
              </a:cxn>
              <a:cxn ang="0">
                <a:pos x="120" y="0"/>
              </a:cxn>
              <a:cxn ang="0">
                <a:pos x="175" y="66"/>
              </a:cxn>
              <a:cxn ang="0">
                <a:pos x="137" y="66"/>
              </a:cxn>
              <a:cxn ang="0">
                <a:pos x="113" y="90"/>
              </a:cxn>
              <a:cxn ang="0">
                <a:pos x="63" y="85"/>
              </a:cxn>
              <a:cxn ang="0">
                <a:pos x="110" y="85"/>
              </a:cxn>
              <a:cxn ang="0">
                <a:pos x="135" y="60"/>
              </a:cxn>
              <a:cxn ang="0">
                <a:pos x="163" y="60"/>
              </a:cxn>
              <a:cxn ang="0">
                <a:pos x="117" y="5"/>
              </a:cxn>
              <a:cxn ang="0">
                <a:pos x="58" y="5"/>
              </a:cxn>
              <a:cxn ang="0">
                <a:pos x="10" y="60"/>
              </a:cxn>
              <a:cxn ang="0">
                <a:pos x="39" y="60"/>
              </a:cxn>
              <a:cxn ang="0">
                <a:pos x="63" y="85"/>
              </a:cxn>
            </a:cxnLst>
            <a:rect l="0" t="0" r="r" b="b"/>
            <a:pathLst>
              <a:path w="175" h="90">
                <a:moveTo>
                  <a:pt x="113" y="90"/>
                </a:moveTo>
                <a:lnTo>
                  <a:pt x="62" y="90"/>
                </a:lnTo>
                <a:lnTo>
                  <a:pt x="37" y="66"/>
                </a:lnTo>
                <a:lnTo>
                  <a:pt x="0" y="66"/>
                </a:lnTo>
                <a:lnTo>
                  <a:pt x="55" y="0"/>
                </a:lnTo>
                <a:lnTo>
                  <a:pt x="120" y="0"/>
                </a:lnTo>
                <a:lnTo>
                  <a:pt x="175" y="66"/>
                </a:lnTo>
                <a:lnTo>
                  <a:pt x="137" y="66"/>
                </a:lnTo>
                <a:lnTo>
                  <a:pt x="113" y="90"/>
                </a:lnTo>
                <a:close/>
                <a:moveTo>
                  <a:pt x="63" y="85"/>
                </a:moveTo>
                <a:lnTo>
                  <a:pt x="110" y="85"/>
                </a:lnTo>
                <a:lnTo>
                  <a:pt x="135" y="60"/>
                </a:lnTo>
                <a:lnTo>
                  <a:pt x="163" y="60"/>
                </a:lnTo>
                <a:lnTo>
                  <a:pt x="117" y="5"/>
                </a:lnTo>
                <a:lnTo>
                  <a:pt x="58" y="5"/>
                </a:lnTo>
                <a:lnTo>
                  <a:pt x="10" y="60"/>
                </a:lnTo>
                <a:lnTo>
                  <a:pt x="39" y="60"/>
                </a:lnTo>
                <a:lnTo>
                  <a:pt x="63" y="8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6" name="Freeform 257"/>
          <p:cNvSpPr>
            <a:spLocks noEditPoints="1"/>
          </p:cNvSpPr>
          <p:nvPr/>
        </p:nvSpPr>
        <p:spPr bwMode="auto">
          <a:xfrm>
            <a:off x="4491002" y="2542797"/>
            <a:ext cx="323661" cy="224120"/>
          </a:xfrm>
          <a:custGeom>
            <a:avLst/>
            <a:gdLst/>
            <a:ahLst/>
            <a:cxnLst>
              <a:cxn ang="0">
                <a:pos x="189" y="144"/>
              </a:cxn>
              <a:cxn ang="0">
                <a:pos x="18" y="144"/>
              </a:cxn>
              <a:cxn ang="0">
                <a:pos x="18" y="144"/>
              </a:cxn>
              <a:cxn ang="0">
                <a:pos x="11" y="143"/>
              </a:cxn>
              <a:cxn ang="0">
                <a:pos x="6" y="139"/>
              </a:cxn>
              <a:cxn ang="0">
                <a:pos x="2" y="134"/>
              </a:cxn>
              <a:cxn ang="0">
                <a:pos x="0" y="127"/>
              </a:cxn>
              <a:cxn ang="0">
                <a:pos x="0" y="77"/>
              </a:cxn>
              <a:cxn ang="0">
                <a:pos x="64" y="0"/>
              </a:cxn>
              <a:cxn ang="0">
                <a:pos x="143" y="0"/>
              </a:cxn>
              <a:cxn ang="0">
                <a:pos x="207" y="77"/>
              </a:cxn>
              <a:cxn ang="0">
                <a:pos x="207" y="127"/>
              </a:cxn>
              <a:cxn ang="0">
                <a:pos x="207" y="127"/>
              </a:cxn>
              <a:cxn ang="0">
                <a:pos x="205" y="134"/>
              </a:cxn>
              <a:cxn ang="0">
                <a:pos x="201" y="139"/>
              </a:cxn>
              <a:cxn ang="0">
                <a:pos x="196" y="143"/>
              </a:cxn>
              <a:cxn ang="0">
                <a:pos x="189" y="144"/>
              </a:cxn>
              <a:cxn ang="0">
                <a:pos x="189" y="144"/>
              </a:cxn>
              <a:cxn ang="0">
                <a:pos x="11" y="79"/>
              </a:cxn>
              <a:cxn ang="0">
                <a:pos x="11" y="127"/>
              </a:cxn>
              <a:cxn ang="0">
                <a:pos x="11" y="127"/>
              </a:cxn>
              <a:cxn ang="0">
                <a:pos x="11" y="129"/>
              </a:cxn>
              <a:cxn ang="0">
                <a:pos x="14" y="132"/>
              </a:cxn>
              <a:cxn ang="0">
                <a:pos x="15" y="134"/>
              </a:cxn>
              <a:cxn ang="0">
                <a:pos x="18" y="134"/>
              </a:cxn>
              <a:cxn ang="0">
                <a:pos x="189" y="134"/>
              </a:cxn>
              <a:cxn ang="0">
                <a:pos x="189" y="134"/>
              </a:cxn>
              <a:cxn ang="0">
                <a:pos x="192" y="134"/>
              </a:cxn>
              <a:cxn ang="0">
                <a:pos x="195" y="132"/>
              </a:cxn>
              <a:cxn ang="0">
                <a:pos x="196" y="129"/>
              </a:cxn>
              <a:cxn ang="0">
                <a:pos x="196" y="127"/>
              </a:cxn>
              <a:cxn ang="0">
                <a:pos x="196" y="79"/>
              </a:cxn>
              <a:cxn ang="0">
                <a:pos x="138" y="11"/>
              </a:cxn>
              <a:cxn ang="0">
                <a:pos x="69" y="11"/>
              </a:cxn>
              <a:cxn ang="0">
                <a:pos x="11" y="79"/>
              </a:cxn>
            </a:cxnLst>
            <a:rect l="0" t="0" r="r" b="b"/>
            <a:pathLst>
              <a:path w="207" h="144">
                <a:moveTo>
                  <a:pt x="189" y="144"/>
                </a:moveTo>
                <a:lnTo>
                  <a:pt x="18" y="144"/>
                </a:lnTo>
                <a:lnTo>
                  <a:pt x="18" y="144"/>
                </a:lnTo>
                <a:lnTo>
                  <a:pt x="11" y="143"/>
                </a:lnTo>
                <a:lnTo>
                  <a:pt x="6" y="139"/>
                </a:lnTo>
                <a:lnTo>
                  <a:pt x="2" y="134"/>
                </a:lnTo>
                <a:lnTo>
                  <a:pt x="0" y="127"/>
                </a:lnTo>
                <a:lnTo>
                  <a:pt x="0" y="77"/>
                </a:lnTo>
                <a:lnTo>
                  <a:pt x="64" y="0"/>
                </a:lnTo>
                <a:lnTo>
                  <a:pt x="143" y="0"/>
                </a:lnTo>
                <a:lnTo>
                  <a:pt x="207" y="77"/>
                </a:lnTo>
                <a:lnTo>
                  <a:pt x="207" y="127"/>
                </a:lnTo>
                <a:lnTo>
                  <a:pt x="207" y="127"/>
                </a:lnTo>
                <a:lnTo>
                  <a:pt x="205" y="134"/>
                </a:lnTo>
                <a:lnTo>
                  <a:pt x="201" y="139"/>
                </a:lnTo>
                <a:lnTo>
                  <a:pt x="196" y="143"/>
                </a:lnTo>
                <a:lnTo>
                  <a:pt x="189" y="144"/>
                </a:lnTo>
                <a:lnTo>
                  <a:pt x="189" y="144"/>
                </a:lnTo>
                <a:close/>
                <a:moveTo>
                  <a:pt x="11" y="79"/>
                </a:moveTo>
                <a:lnTo>
                  <a:pt x="11" y="127"/>
                </a:lnTo>
                <a:lnTo>
                  <a:pt x="11" y="127"/>
                </a:lnTo>
                <a:lnTo>
                  <a:pt x="11" y="129"/>
                </a:lnTo>
                <a:lnTo>
                  <a:pt x="14" y="132"/>
                </a:lnTo>
                <a:lnTo>
                  <a:pt x="15" y="134"/>
                </a:lnTo>
                <a:lnTo>
                  <a:pt x="18" y="134"/>
                </a:lnTo>
                <a:lnTo>
                  <a:pt x="189" y="134"/>
                </a:lnTo>
                <a:lnTo>
                  <a:pt x="189" y="134"/>
                </a:lnTo>
                <a:lnTo>
                  <a:pt x="192" y="134"/>
                </a:lnTo>
                <a:lnTo>
                  <a:pt x="195" y="132"/>
                </a:lnTo>
                <a:lnTo>
                  <a:pt x="196" y="129"/>
                </a:lnTo>
                <a:lnTo>
                  <a:pt x="196" y="127"/>
                </a:lnTo>
                <a:lnTo>
                  <a:pt x="196" y="79"/>
                </a:lnTo>
                <a:lnTo>
                  <a:pt x="138" y="11"/>
                </a:lnTo>
                <a:lnTo>
                  <a:pt x="69" y="11"/>
                </a:lnTo>
                <a:lnTo>
                  <a:pt x="11" y="7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7" name="Freeform 258"/>
          <p:cNvSpPr>
            <a:spLocks noEditPoints="1"/>
          </p:cNvSpPr>
          <p:nvPr/>
        </p:nvSpPr>
        <p:spPr bwMode="auto">
          <a:xfrm>
            <a:off x="4584817" y="2678205"/>
            <a:ext cx="136033" cy="28015"/>
          </a:xfrm>
          <a:custGeom>
            <a:avLst/>
            <a:gdLst/>
            <a:ahLst/>
            <a:cxnLst>
              <a:cxn ang="0">
                <a:pos x="69" y="17"/>
              </a:cxn>
              <a:cxn ang="0">
                <a:pos x="18" y="17"/>
              </a:cxn>
              <a:cxn ang="0">
                <a:pos x="0" y="0"/>
              </a:cxn>
              <a:cxn ang="0">
                <a:pos x="86" y="0"/>
              </a:cxn>
              <a:cxn ang="0">
                <a:pos x="69" y="17"/>
              </a:cxn>
              <a:cxn ang="0">
                <a:pos x="19" y="12"/>
              </a:cxn>
              <a:cxn ang="0">
                <a:pos x="66" y="12"/>
              </a:cxn>
              <a:cxn ang="0">
                <a:pos x="73" y="5"/>
              </a:cxn>
              <a:cxn ang="0">
                <a:pos x="12" y="5"/>
              </a:cxn>
              <a:cxn ang="0">
                <a:pos x="19" y="12"/>
              </a:cxn>
            </a:cxnLst>
            <a:rect l="0" t="0" r="r" b="b"/>
            <a:pathLst>
              <a:path w="86" h="17">
                <a:moveTo>
                  <a:pt x="69" y="17"/>
                </a:moveTo>
                <a:lnTo>
                  <a:pt x="18" y="17"/>
                </a:lnTo>
                <a:lnTo>
                  <a:pt x="0" y="0"/>
                </a:lnTo>
                <a:lnTo>
                  <a:pt x="86" y="0"/>
                </a:lnTo>
                <a:lnTo>
                  <a:pt x="69" y="17"/>
                </a:lnTo>
                <a:close/>
                <a:moveTo>
                  <a:pt x="19" y="12"/>
                </a:moveTo>
                <a:lnTo>
                  <a:pt x="66" y="12"/>
                </a:lnTo>
                <a:lnTo>
                  <a:pt x="73" y="5"/>
                </a:lnTo>
                <a:lnTo>
                  <a:pt x="12" y="5"/>
                </a:lnTo>
                <a:lnTo>
                  <a:pt x="19" y="1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8" name="Freeform 259"/>
          <p:cNvSpPr>
            <a:spLocks noEditPoints="1"/>
          </p:cNvSpPr>
          <p:nvPr/>
        </p:nvSpPr>
        <p:spPr bwMode="auto">
          <a:xfrm>
            <a:off x="4514456" y="2566146"/>
            <a:ext cx="276755" cy="102721"/>
          </a:xfrm>
          <a:custGeom>
            <a:avLst/>
            <a:gdLst/>
            <a:ahLst/>
            <a:cxnLst>
              <a:cxn ang="0">
                <a:pos x="176" y="66"/>
              </a:cxn>
              <a:cxn ang="0">
                <a:pos x="0" y="66"/>
              </a:cxn>
              <a:cxn ang="0">
                <a:pos x="56" y="0"/>
              </a:cxn>
              <a:cxn ang="0">
                <a:pos x="119" y="0"/>
              </a:cxn>
              <a:cxn ang="0">
                <a:pos x="176" y="66"/>
              </a:cxn>
              <a:cxn ang="0">
                <a:pos x="11" y="60"/>
              </a:cxn>
              <a:cxn ang="0">
                <a:pos x="164" y="60"/>
              </a:cxn>
              <a:cxn ang="0">
                <a:pos x="118" y="5"/>
              </a:cxn>
              <a:cxn ang="0">
                <a:pos x="58" y="5"/>
              </a:cxn>
              <a:cxn ang="0">
                <a:pos x="11" y="60"/>
              </a:cxn>
            </a:cxnLst>
            <a:rect l="0" t="0" r="r" b="b"/>
            <a:pathLst>
              <a:path w="176" h="66">
                <a:moveTo>
                  <a:pt x="176" y="66"/>
                </a:moveTo>
                <a:lnTo>
                  <a:pt x="0" y="66"/>
                </a:lnTo>
                <a:lnTo>
                  <a:pt x="56" y="0"/>
                </a:lnTo>
                <a:lnTo>
                  <a:pt x="119" y="0"/>
                </a:lnTo>
                <a:lnTo>
                  <a:pt x="176" y="66"/>
                </a:lnTo>
                <a:close/>
                <a:moveTo>
                  <a:pt x="11" y="60"/>
                </a:moveTo>
                <a:lnTo>
                  <a:pt x="164" y="60"/>
                </a:lnTo>
                <a:lnTo>
                  <a:pt x="118" y="5"/>
                </a:lnTo>
                <a:lnTo>
                  <a:pt x="58" y="5"/>
                </a:lnTo>
                <a:lnTo>
                  <a:pt x="11" y="6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9" name="Freeform 260"/>
          <p:cNvSpPr>
            <a:spLocks noEditPoints="1"/>
          </p:cNvSpPr>
          <p:nvPr/>
        </p:nvSpPr>
        <p:spPr bwMode="auto">
          <a:xfrm>
            <a:off x="4584817" y="2584821"/>
            <a:ext cx="136033" cy="23347"/>
          </a:xfrm>
          <a:custGeom>
            <a:avLst/>
            <a:gdLst/>
            <a:ahLst/>
            <a:cxnLst>
              <a:cxn ang="0">
                <a:pos x="87" y="17"/>
              </a:cxn>
              <a:cxn ang="0">
                <a:pos x="0" y="17"/>
              </a:cxn>
              <a:cxn ang="0">
                <a:pos x="13" y="0"/>
              </a:cxn>
              <a:cxn ang="0">
                <a:pos x="74" y="0"/>
              </a:cxn>
              <a:cxn ang="0">
                <a:pos x="87" y="17"/>
              </a:cxn>
              <a:cxn ang="0">
                <a:pos x="10" y="12"/>
              </a:cxn>
              <a:cxn ang="0">
                <a:pos x="77" y="12"/>
              </a:cxn>
              <a:cxn ang="0">
                <a:pos x="71" y="5"/>
              </a:cxn>
              <a:cxn ang="0">
                <a:pos x="16" y="5"/>
              </a:cxn>
              <a:cxn ang="0">
                <a:pos x="10" y="12"/>
              </a:cxn>
            </a:cxnLst>
            <a:rect l="0" t="0" r="r" b="b"/>
            <a:pathLst>
              <a:path w="87" h="17">
                <a:moveTo>
                  <a:pt x="87" y="17"/>
                </a:moveTo>
                <a:lnTo>
                  <a:pt x="0" y="17"/>
                </a:lnTo>
                <a:lnTo>
                  <a:pt x="13" y="0"/>
                </a:lnTo>
                <a:lnTo>
                  <a:pt x="74" y="0"/>
                </a:lnTo>
                <a:lnTo>
                  <a:pt x="87" y="17"/>
                </a:lnTo>
                <a:close/>
                <a:moveTo>
                  <a:pt x="10" y="12"/>
                </a:moveTo>
                <a:lnTo>
                  <a:pt x="77" y="12"/>
                </a:lnTo>
                <a:lnTo>
                  <a:pt x="71" y="5"/>
                </a:lnTo>
                <a:lnTo>
                  <a:pt x="16" y="5"/>
                </a:lnTo>
                <a:lnTo>
                  <a:pt x="10" y="1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0" name="Freeform 261"/>
          <p:cNvSpPr>
            <a:spLocks noEditPoints="1"/>
          </p:cNvSpPr>
          <p:nvPr/>
        </p:nvSpPr>
        <p:spPr bwMode="auto">
          <a:xfrm>
            <a:off x="4556673" y="2622175"/>
            <a:ext cx="192321" cy="28015"/>
          </a:xfrm>
          <a:custGeom>
            <a:avLst/>
            <a:gdLst/>
            <a:ahLst/>
            <a:cxnLst>
              <a:cxn ang="0">
                <a:pos x="123" y="18"/>
              </a:cxn>
              <a:cxn ang="0">
                <a:pos x="0" y="18"/>
              </a:cxn>
              <a:cxn ang="0">
                <a:pos x="14" y="0"/>
              </a:cxn>
              <a:cxn ang="0">
                <a:pos x="111" y="0"/>
              </a:cxn>
              <a:cxn ang="0">
                <a:pos x="123" y="18"/>
              </a:cxn>
              <a:cxn ang="0">
                <a:pos x="11" y="12"/>
              </a:cxn>
              <a:cxn ang="0">
                <a:pos x="112" y="12"/>
              </a:cxn>
              <a:cxn ang="0">
                <a:pos x="108" y="6"/>
              </a:cxn>
              <a:cxn ang="0">
                <a:pos x="16" y="6"/>
              </a:cxn>
              <a:cxn ang="0">
                <a:pos x="11" y="12"/>
              </a:cxn>
            </a:cxnLst>
            <a:rect l="0" t="0" r="r" b="b"/>
            <a:pathLst>
              <a:path w="123" h="18">
                <a:moveTo>
                  <a:pt x="123" y="18"/>
                </a:moveTo>
                <a:lnTo>
                  <a:pt x="0" y="18"/>
                </a:lnTo>
                <a:lnTo>
                  <a:pt x="14" y="0"/>
                </a:lnTo>
                <a:lnTo>
                  <a:pt x="111" y="0"/>
                </a:lnTo>
                <a:lnTo>
                  <a:pt x="123" y="18"/>
                </a:lnTo>
                <a:close/>
                <a:moveTo>
                  <a:pt x="11" y="12"/>
                </a:moveTo>
                <a:lnTo>
                  <a:pt x="112" y="12"/>
                </a:lnTo>
                <a:lnTo>
                  <a:pt x="108" y="6"/>
                </a:lnTo>
                <a:lnTo>
                  <a:pt x="16" y="6"/>
                </a:lnTo>
                <a:lnTo>
                  <a:pt x="11" y="1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1" name="Freeform 262"/>
          <p:cNvSpPr>
            <a:spLocks noEditPoints="1"/>
          </p:cNvSpPr>
          <p:nvPr/>
        </p:nvSpPr>
        <p:spPr bwMode="auto">
          <a:xfrm>
            <a:off x="5283736" y="2514784"/>
            <a:ext cx="337733" cy="298825"/>
          </a:xfrm>
          <a:custGeom>
            <a:avLst/>
            <a:gdLst/>
            <a:ahLst/>
            <a:cxnLst>
              <a:cxn ang="0">
                <a:pos x="205" y="192"/>
              </a:cxn>
              <a:cxn ang="0">
                <a:pos x="12" y="192"/>
              </a:cxn>
              <a:cxn ang="0">
                <a:pos x="12" y="192"/>
              </a:cxn>
              <a:cxn ang="0">
                <a:pos x="7" y="191"/>
              </a:cxn>
              <a:cxn ang="0">
                <a:pos x="4" y="188"/>
              </a:cxn>
              <a:cxn ang="0">
                <a:pos x="2" y="184"/>
              </a:cxn>
              <a:cxn ang="0">
                <a:pos x="0" y="180"/>
              </a:cxn>
              <a:cxn ang="0">
                <a:pos x="0" y="42"/>
              </a:cxn>
              <a:cxn ang="0">
                <a:pos x="42" y="0"/>
              </a:cxn>
              <a:cxn ang="0">
                <a:pos x="176" y="0"/>
              </a:cxn>
              <a:cxn ang="0">
                <a:pos x="216" y="42"/>
              </a:cxn>
              <a:cxn ang="0">
                <a:pos x="216" y="180"/>
              </a:cxn>
              <a:cxn ang="0">
                <a:pos x="216" y="180"/>
              </a:cxn>
              <a:cxn ang="0">
                <a:pos x="216" y="184"/>
              </a:cxn>
              <a:cxn ang="0">
                <a:pos x="214" y="188"/>
              </a:cxn>
              <a:cxn ang="0">
                <a:pos x="210" y="191"/>
              </a:cxn>
              <a:cxn ang="0">
                <a:pos x="205" y="192"/>
              </a:cxn>
              <a:cxn ang="0">
                <a:pos x="205" y="192"/>
              </a:cxn>
              <a:cxn ang="0">
                <a:pos x="11" y="48"/>
              </a:cxn>
              <a:cxn ang="0">
                <a:pos x="11" y="180"/>
              </a:cxn>
              <a:cxn ang="0">
                <a:pos x="11" y="180"/>
              </a:cxn>
              <a:cxn ang="0">
                <a:pos x="12" y="181"/>
              </a:cxn>
              <a:cxn ang="0">
                <a:pos x="205" y="181"/>
              </a:cxn>
              <a:cxn ang="0">
                <a:pos x="205" y="181"/>
              </a:cxn>
              <a:cxn ang="0">
                <a:pos x="205" y="180"/>
              </a:cxn>
              <a:cxn ang="0">
                <a:pos x="205" y="48"/>
              </a:cxn>
              <a:cxn ang="0">
                <a:pos x="170" y="11"/>
              </a:cxn>
              <a:cxn ang="0">
                <a:pos x="46" y="11"/>
              </a:cxn>
              <a:cxn ang="0">
                <a:pos x="11" y="48"/>
              </a:cxn>
            </a:cxnLst>
            <a:rect l="0" t="0" r="r" b="b"/>
            <a:pathLst>
              <a:path w="216" h="192">
                <a:moveTo>
                  <a:pt x="205" y="192"/>
                </a:moveTo>
                <a:lnTo>
                  <a:pt x="12" y="192"/>
                </a:lnTo>
                <a:lnTo>
                  <a:pt x="12" y="192"/>
                </a:lnTo>
                <a:lnTo>
                  <a:pt x="7" y="191"/>
                </a:lnTo>
                <a:lnTo>
                  <a:pt x="4" y="188"/>
                </a:lnTo>
                <a:lnTo>
                  <a:pt x="2" y="184"/>
                </a:lnTo>
                <a:lnTo>
                  <a:pt x="0" y="180"/>
                </a:lnTo>
                <a:lnTo>
                  <a:pt x="0" y="42"/>
                </a:lnTo>
                <a:lnTo>
                  <a:pt x="42" y="0"/>
                </a:lnTo>
                <a:lnTo>
                  <a:pt x="176" y="0"/>
                </a:lnTo>
                <a:lnTo>
                  <a:pt x="216" y="42"/>
                </a:lnTo>
                <a:lnTo>
                  <a:pt x="216" y="180"/>
                </a:lnTo>
                <a:lnTo>
                  <a:pt x="216" y="180"/>
                </a:lnTo>
                <a:lnTo>
                  <a:pt x="216" y="184"/>
                </a:lnTo>
                <a:lnTo>
                  <a:pt x="214" y="188"/>
                </a:lnTo>
                <a:lnTo>
                  <a:pt x="210" y="191"/>
                </a:lnTo>
                <a:lnTo>
                  <a:pt x="205" y="192"/>
                </a:lnTo>
                <a:lnTo>
                  <a:pt x="205" y="192"/>
                </a:lnTo>
                <a:close/>
                <a:moveTo>
                  <a:pt x="11" y="48"/>
                </a:moveTo>
                <a:lnTo>
                  <a:pt x="11" y="180"/>
                </a:lnTo>
                <a:lnTo>
                  <a:pt x="11" y="180"/>
                </a:lnTo>
                <a:lnTo>
                  <a:pt x="12" y="181"/>
                </a:lnTo>
                <a:lnTo>
                  <a:pt x="205" y="181"/>
                </a:lnTo>
                <a:lnTo>
                  <a:pt x="205" y="181"/>
                </a:lnTo>
                <a:lnTo>
                  <a:pt x="205" y="180"/>
                </a:lnTo>
                <a:lnTo>
                  <a:pt x="205" y="48"/>
                </a:lnTo>
                <a:lnTo>
                  <a:pt x="170" y="11"/>
                </a:lnTo>
                <a:lnTo>
                  <a:pt x="46" y="11"/>
                </a:lnTo>
                <a:lnTo>
                  <a:pt x="11" y="4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2" name="Freeform 263"/>
          <p:cNvSpPr>
            <a:spLocks noEditPoints="1"/>
          </p:cNvSpPr>
          <p:nvPr/>
        </p:nvSpPr>
        <p:spPr bwMode="auto">
          <a:xfrm>
            <a:off x="5344717" y="2617504"/>
            <a:ext cx="225155" cy="149413"/>
          </a:xfrm>
          <a:custGeom>
            <a:avLst/>
            <a:gdLst/>
            <a:ahLst/>
            <a:cxnLst>
              <a:cxn ang="0">
                <a:pos x="71" y="96"/>
              </a:cxn>
              <a:cxn ang="0">
                <a:pos x="0" y="38"/>
              </a:cxn>
              <a:cxn ang="0">
                <a:pos x="43" y="38"/>
              </a:cxn>
              <a:cxn ang="0">
                <a:pos x="43" y="0"/>
              </a:cxn>
              <a:cxn ang="0">
                <a:pos x="100" y="0"/>
              </a:cxn>
              <a:cxn ang="0">
                <a:pos x="100" y="38"/>
              </a:cxn>
              <a:cxn ang="0">
                <a:pos x="144" y="38"/>
              </a:cxn>
              <a:cxn ang="0">
                <a:pos x="71" y="96"/>
              </a:cxn>
              <a:cxn ang="0">
                <a:pos x="15" y="43"/>
              </a:cxn>
              <a:cxn ang="0">
                <a:pos x="71" y="89"/>
              </a:cxn>
              <a:cxn ang="0">
                <a:pos x="128" y="43"/>
              </a:cxn>
              <a:cxn ang="0">
                <a:pos x="94" y="43"/>
              </a:cxn>
              <a:cxn ang="0">
                <a:pos x="94" y="5"/>
              </a:cxn>
              <a:cxn ang="0">
                <a:pos x="48" y="5"/>
              </a:cxn>
              <a:cxn ang="0">
                <a:pos x="48" y="43"/>
              </a:cxn>
              <a:cxn ang="0">
                <a:pos x="15" y="43"/>
              </a:cxn>
            </a:cxnLst>
            <a:rect l="0" t="0" r="r" b="b"/>
            <a:pathLst>
              <a:path w="144" h="96">
                <a:moveTo>
                  <a:pt x="71" y="96"/>
                </a:moveTo>
                <a:lnTo>
                  <a:pt x="0" y="38"/>
                </a:lnTo>
                <a:lnTo>
                  <a:pt x="43" y="38"/>
                </a:lnTo>
                <a:lnTo>
                  <a:pt x="43" y="0"/>
                </a:lnTo>
                <a:lnTo>
                  <a:pt x="100" y="0"/>
                </a:lnTo>
                <a:lnTo>
                  <a:pt x="100" y="38"/>
                </a:lnTo>
                <a:lnTo>
                  <a:pt x="144" y="38"/>
                </a:lnTo>
                <a:lnTo>
                  <a:pt x="71" y="96"/>
                </a:lnTo>
                <a:close/>
                <a:moveTo>
                  <a:pt x="15" y="43"/>
                </a:moveTo>
                <a:lnTo>
                  <a:pt x="71" y="89"/>
                </a:lnTo>
                <a:lnTo>
                  <a:pt x="128" y="43"/>
                </a:lnTo>
                <a:lnTo>
                  <a:pt x="94" y="43"/>
                </a:lnTo>
                <a:lnTo>
                  <a:pt x="94" y="5"/>
                </a:lnTo>
                <a:lnTo>
                  <a:pt x="48" y="5"/>
                </a:lnTo>
                <a:lnTo>
                  <a:pt x="48" y="43"/>
                </a:lnTo>
                <a:lnTo>
                  <a:pt x="15" y="4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3" name="Freeform 264"/>
          <p:cNvSpPr>
            <a:spLocks noEditPoints="1"/>
          </p:cNvSpPr>
          <p:nvPr/>
        </p:nvSpPr>
        <p:spPr bwMode="auto">
          <a:xfrm>
            <a:off x="5330644" y="2547469"/>
            <a:ext cx="248611" cy="28015"/>
          </a:xfrm>
          <a:custGeom>
            <a:avLst/>
            <a:gdLst/>
            <a:ahLst/>
            <a:cxnLst>
              <a:cxn ang="0">
                <a:pos x="157" y="17"/>
              </a:cxn>
              <a:cxn ang="0">
                <a:pos x="0" y="17"/>
              </a:cxn>
              <a:cxn ang="0">
                <a:pos x="19" y="0"/>
              </a:cxn>
              <a:cxn ang="0">
                <a:pos x="139" y="0"/>
              </a:cxn>
              <a:cxn ang="0">
                <a:pos x="157" y="17"/>
              </a:cxn>
              <a:cxn ang="0">
                <a:pos x="13" y="12"/>
              </a:cxn>
              <a:cxn ang="0">
                <a:pos x="144" y="12"/>
              </a:cxn>
              <a:cxn ang="0">
                <a:pos x="136" y="5"/>
              </a:cxn>
              <a:cxn ang="0">
                <a:pos x="20" y="5"/>
              </a:cxn>
              <a:cxn ang="0">
                <a:pos x="13" y="12"/>
              </a:cxn>
            </a:cxnLst>
            <a:rect l="0" t="0" r="r" b="b"/>
            <a:pathLst>
              <a:path w="157" h="17">
                <a:moveTo>
                  <a:pt x="157" y="17"/>
                </a:moveTo>
                <a:lnTo>
                  <a:pt x="0" y="17"/>
                </a:lnTo>
                <a:lnTo>
                  <a:pt x="19" y="0"/>
                </a:lnTo>
                <a:lnTo>
                  <a:pt x="139" y="0"/>
                </a:lnTo>
                <a:lnTo>
                  <a:pt x="157" y="17"/>
                </a:lnTo>
                <a:close/>
                <a:moveTo>
                  <a:pt x="13" y="12"/>
                </a:moveTo>
                <a:lnTo>
                  <a:pt x="144" y="12"/>
                </a:lnTo>
                <a:lnTo>
                  <a:pt x="136" y="5"/>
                </a:lnTo>
                <a:lnTo>
                  <a:pt x="20" y="5"/>
                </a:lnTo>
                <a:lnTo>
                  <a:pt x="13" y="1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4" name="Freeform 265"/>
          <p:cNvSpPr>
            <a:spLocks noEditPoints="1"/>
          </p:cNvSpPr>
          <p:nvPr/>
        </p:nvSpPr>
        <p:spPr bwMode="auto">
          <a:xfrm>
            <a:off x="6099925" y="2514784"/>
            <a:ext cx="342425" cy="298825"/>
          </a:xfrm>
          <a:custGeom>
            <a:avLst/>
            <a:gdLst/>
            <a:ahLst/>
            <a:cxnLst>
              <a:cxn ang="0">
                <a:pos x="206" y="192"/>
              </a:cxn>
              <a:cxn ang="0">
                <a:pos x="13" y="192"/>
              </a:cxn>
              <a:cxn ang="0">
                <a:pos x="13" y="192"/>
              </a:cxn>
              <a:cxn ang="0">
                <a:pos x="9" y="191"/>
              </a:cxn>
              <a:cxn ang="0">
                <a:pos x="4" y="188"/>
              </a:cxn>
              <a:cxn ang="0">
                <a:pos x="2" y="184"/>
              </a:cxn>
              <a:cxn ang="0">
                <a:pos x="0" y="180"/>
              </a:cxn>
              <a:cxn ang="0">
                <a:pos x="0" y="42"/>
              </a:cxn>
              <a:cxn ang="0">
                <a:pos x="42" y="0"/>
              </a:cxn>
              <a:cxn ang="0">
                <a:pos x="176" y="0"/>
              </a:cxn>
              <a:cxn ang="0">
                <a:pos x="218" y="42"/>
              </a:cxn>
              <a:cxn ang="0">
                <a:pos x="218" y="180"/>
              </a:cxn>
              <a:cxn ang="0">
                <a:pos x="218" y="180"/>
              </a:cxn>
              <a:cxn ang="0">
                <a:pos x="216" y="184"/>
              </a:cxn>
              <a:cxn ang="0">
                <a:pos x="214" y="188"/>
              </a:cxn>
              <a:cxn ang="0">
                <a:pos x="210" y="191"/>
              </a:cxn>
              <a:cxn ang="0">
                <a:pos x="206" y="192"/>
              </a:cxn>
              <a:cxn ang="0">
                <a:pos x="206" y="192"/>
              </a:cxn>
              <a:cxn ang="0">
                <a:pos x="11" y="48"/>
              </a:cxn>
              <a:cxn ang="0">
                <a:pos x="11" y="180"/>
              </a:cxn>
              <a:cxn ang="0">
                <a:pos x="11" y="180"/>
              </a:cxn>
              <a:cxn ang="0">
                <a:pos x="13" y="181"/>
              </a:cxn>
              <a:cxn ang="0">
                <a:pos x="206" y="181"/>
              </a:cxn>
              <a:cxn ang="0">
                <a:pos x="206" y="181"/>
              </a:cxn>
              <a:cxn ang="0">
                <a:pos x="207" y="180"/>
              </a:cxn>
              <a:cxn ang="0">
                <a:pos x="207" y="48"/>
              </a:cxn>
              <a:cxn ang="0">
                <a:pos x="171" y="11"/>
              </a:cxn>
              <a:cxn ang="0">
                <a:pos x="48" y="11"/>
              </a:cxn>
              <a:cxn ang="0">
                <a:pos x="11" y="48"/>
              </a:cxn>
            </a:cxnLst>
            <a:rect l="0" t="0" r="r" b="b"/>
            <a:pathLst>
              <a:path w="218" h="192">
                <a:moveTo>
                  <a:pt x="206" y="192"/>
                </a:moveTo>
                <a:lnTo>
                  <a:pt x="13" y="192"/>
                </a:lnTo>
                <a:lnTo>
                  <a:pt x="13" y="192"/>
                </a:lnTo>
                <a:lnTo>
                  <a:pt x="9" y="191"/>
                </a:lnTo>
                <a:lnTo>
                  <a:pt x="4" y="188"/>
                </a:lnTo>
                <a:lnTo>
                  <a:pt x="2" y="184"/>
                </a:lnTo>
                <a:lnTo>
                  <a:pt x="0" y="180"/>
                </a:lnTo>
                <a:lnTo>
                  <a:pt x="0" y="42"/>
                </a:lnTo>
                <a:lnTo>
                  <a:pt x="42" y="0"/>
                </a:lnTo>
                <a:lnTo>
                  <a:pt x="176" y="0"/>
                </a:lnTo>
                <a:lnTo>
                  <a:pt x="218" y="42"/>
                </a:lnTo>
                <a:lnTo>
                  <a:pt x="218" y="180"/>
                </a:lnTo>
                <a:lnTo>
                  <a:pt x="218" y="180"/>
                </a:lnTo>
                <a:lnTo>
                  <a:pt x="216" y="184"/>
                </a:lnTo>
                <a:lnTo>
                  <a:pt x="214" y="188"/>
                </a:lnTo>
                <a:lnTo>
                  <a:pt x="210" y="191"/>
                </a:lnTo>
                <a:lnTo>
                  <a:pt x="206" y="192"/>
                </a:lnTo>
                <a:lnTo>
                  <a:pt x="206" y="192"/>
                </a:lnTo>
                <a:close/>
                <a:moveTo>
                  <a:pt x="11" y="48"/>
                </a:moveTo>
                <a:lnTo>
                  <a:pt x="11" y="180"/>
                </a:lnTo>
                <a:lnTo>
                  <a:pt x="11" y="180"/>
                </a:lnTo>
                <a:lnTo>
                  <a:pt x="13" y="181"/>
                </a:lnTo>
                <a:lnTo>
                  <a:pt x="206" y="181"/>
                </a:lnTo>
                <a:lnTo>
                  <a:pt x="206" y="181"/>
                </a:lnTo>
                <a:lnTo>
                  <a:pt x="207" y="180"/>
                </a:lnTo>
                <a:lnTo>
                  <a:pt x="207" y="48"/>
                </a:lnTo>
                <a:lnTo>
                  <a:pt x="171" y="11"/>
                </a:lnTo>
                <a:lnTo>
                  <a:pt x="48" y="11"/>
                </a:lnTo>
                <a:lnTo>
                  <a:pt x="11" y="4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5" name="Freeform 266"/>
          <p:cNvSpPr>
            <a:spLocks noEditPoints="1"/>
          </p:cNvSpPr>
          <p:nvPr/>
        </p:nvSpPr>
        <p:spPr bwMode="auto">
          <a:xfrm>
            <a:off x="6156213" y="2617504"/>
            <a:ext cx="225155" cy="149413"/>
          </a:xfrm>
          <a:custGeom>
            <a:avLst/>
            <a:gdLst/>
            <a:ahLst/>
            <a:cxnLst>
              <a:cxn ang="0">
                <a:pos x="101" y="98"/>
              </a:cxn>
              <a:cxn ang="0">
                <a:pos x="43" y="98"/>
              </a:cxn>
              <a:cxn ang="0">
                <a:pos x="43" y="59"/>
              </a:cxn>
              <a:cxn ang="0">
                <a:pos x="0" y="59"/>
              </a:cxn>
              <a:cxn ang="0">
                <a:pos x="73" y="0"/>
              </a:cxn>
              <a:cxn ang="0">
                <a:pos x="144" y="59"/>
              </a:cxn>
              <a:cxn ang="0">
                <a:pos x="101" y="59"/>
              </a:cxn>
              <a:cxn ang="0">
                <a:pos x="101" y="98"/>
              </a:cxn>
              <a:cxn ang="0">
                <a:pos x="48" y="92"/>
              </a:cxn>
              <a:cxn ang="0">
                <a:pos x="96" y="92"/>
              </a:cxn>
              <a:cxn ang="0">
                <a:pos x="96" y="53"/>
              </a:cxn>
              <a:cxn ang="0">
                <a:pos x="128" y="53"/>
              </a:cxn>
              <a:cxn ang="0">
                <a:pos x="73" y="7"/>
              </a:cxn>
              <a:cxn ang="0">
                <a:pos x="16" y="53"/>
              </a:cxn>
              <a:cxn ang="0">
                <a:pos x="48" y="53"/>
              </a:cxn>
              <a:cxn ang="0">
                <a:pos x="48" y="92"/>
              </a:cxn>
            </a:cxnLst>
            <a:rect l="0" t="0" r="r" b="b"/>
            <a:pathLst>
              <a:path w="144" h="98">
                <a:moveTo>
                  <a:pt x="101" y="98"/>
                </a:moveTo>
                <a:lnTo>
                  <a:pt x="43" y="98"/>
                </a:lnTo>
                <a:lnTo>
                  <a:pt x="43" y="59"/>
                </a:lnTo>
                <a:lnTo>
                  <a:pt x="0" y="59"/>
                </a:lnTo>
                <a:lnTo>
                  <a:pt x="73" y="0"/>
                </a:lnTo>
                <a:lnTo>
                  <a:pt x="144" y="59"/>
                </a:lnTo>
                <a:lnTo>
                  <a:pt x="101" y="59"/>
                </a:lnTo>
                <a:lnTo>
                  <a:pt x="101" y="98"/>
                </a:lnTo>
                <a:close/>
                <a:moveTo>
                  <a:pt x="48" y="92"/>
                </a:moveTo>
                <a:lnTo>
                  <a:pt x="96" y="92"/>
                </a:lnTo>
                <a:lnTo>
                  <a:pt x="96" y="53"/>
                </a:lnTo>
                <a:lnTo>
                  <a:pt x="128" y="53"/>
                </a:lnTo>
                <a:lnTo>
                  <a:pt x="73" y="7"/>
                </a:lnTo>
                <a:lnTo>
                  <a:pt x="16" y="53"/>
                </a:lnTo>
                <a:lnTo>
                  <a:pt x="48" y="53"/>
                </a:lnTo>
                <a:lnTo>
                  <a:pt x="48" y="9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6" name="Freeform 267"/>
          <p:cNvSpPr>
            <a:spLocks noEditPoints="1"/>
          </p:cNvSpPr>
          <p:nvPr/>
        </p:nvSpPr>
        <p:spPr bwMode="auto">
          <a:xfrm>
            <a:off x="6146831" y="2547469"/>
            <a:ext cx="248611" cy="28015"/>
          </a:xfrm>
          <a:custGeom>
            <a:avLst/>
            <a:gdLst/>
            <a:ahLst/>
            <a:cxnLst>
              <a:cxn ang="0">
                <a:pos x="158" y="17"/>
              </a:cxn>
              <a:cxn ang="0">
                <a:pos x="0" y="17"/>
              </a:cxn>
              <a:cxn ang="0">
                <a:pos x="19" y="0"/>
              </a:cxn>
              <a:cxn ang="0">
                <a:pos x="139" y="0"/>
              </a:cxn>
              <a:cxn ang="0">
                <a:pos x="158" y="17"/>
              </a:cxn>
              <a:cxn ang="0">
                <a:pos x="14" y="12"/>
              </a:cxn>
              <a:cxn ang="0">
                <a:pos x="145" y="12"/>
              </a:cxn>
              <a:cxn ang="0">
                <a:pos x="136" y="5"/>
              </a:cxn>
              <a:cxn ang="0">
                <a:pos x="22" y="5"/>
              </a:cxn>
              <a:cxn ang="0">
                <a:pos x="14" y="12"/>
              </a:cxn>
            </a:cxnLst>
            <a:rect l="0" t="0" r="r" b="b"/>
            <a:pathLst>
              <a:path w="158" h="17">
                <a:moveTo>
                  <a:pt x="158" y="17"/>
                </a:moveTo>
                <a:lnTo>
                  <a:pt x="0" y="17"/>
                </a:lnTo>
                <a:lnTo>
                  <a:pt x="19" y="0"/>
                </a:lnTo>
                <a:lnTo>
                  <a:pt x="139" y="0"/>
                </a:lnTo>
                <a:lnTo>
                  <a:pt x="158" y="17"/>
                </a:lnTo>
                <a:close/>
                <a:moveTo>
                  <a:pt x="14" y="12"/>
                </a:moveTo>
                <a:lnTo>
                  <a:pt x="145" y="12"/>
                </a:lnTo>
                <a:lnTo>
                  <a:pt x="136" y="5"/>
                </a:lnTo>
                <a:lnTo>
                  <a:pt x="22" y="5"/>
                </a:lnTo>
                <a:lnTo>
                  <a:pt x="14" y="1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7" name="Freeform 268"/>
          <p:cNvSpPr>
            <a:spLocks noEditPoints="1"/>
          </p:cNvSpPr>
          <p:nvPr/>
        </p:nvSpPr>
        <p:spPr bwMode="auto">
          <a:xfrm>
            <a:off x="6897352" y="2645519"/>
            <a:ext cx="356496" cy="121397"/>
          </a:xfrm>
          <a:custGeom>
            <a:avLst/>
            <a:gdLst/>
            <a:ahLst/>
            <a:cxnLst>
              <a:cxn ang="0">
                <a:pos x="229" y="79"/>
              </a:cxn>
              <a:cxn ang="0">
                <a:pos x="0" y="79"/>
              </a:cxn>
              <a:cxn ang="0">
                <a:pos x="0" y="58"/>
              </a:cxn>
              <a:cxn ang="0">
                <a:pos x="30" y="0"/>
              </a:cxn>
              <a:cxn ang="0">
                <a:pos x="69" y="0"/>
              </a:cxn>
              <a:cxn ang="0">
                <a:pos x="114" y="45"/>
              </a:cxn>
              <a:cxn ang="0">
                <a:pos x="160" y="0"/>
              </a:cxn>
              <a:cxn ang="0">
                <a:pos x="199" y="0"/>
              </a:cxn>
              <a:cxn ang="0">
                <a:pos x="229" y="58"/>
              </a:cxn>
              <a:cxn ang="0">
                <a:pos x="229" y="79"/>
              </a:cxn>
              <a:cxn ang="0">
                <a:pos x="11" y="68"/>
              </a:cxn>
              <a:cxn ang="0">
                <a:pos x="218" y="68"/>
              </a:cxn>
              <a:cxn ang="0">
                <a:pos x="218" y="61"/>
              </a:cxn>
              <a:cxn ang="0">
                <a:pos x="192" y="11"/>
              </a:cxn>
              <a:cxn ang="0">
                <a:pos x="164" y="11"/>
              </a:cxn>
              <a:cxn ang="0">
                <a:pos x="114" y="61"/>
              </a:cxn>
              <a:cxn ang="0">
                <a:pos x="64" y="11"/>
              </a:cxn>
              <a:cxn ang="0">
                <a:pos x="36" y="11"/>
              </a:cxn>
              <a:cxn ang="0">
                <a:pos x="11" y="61"/>
              </a:cxn>
              <a:cxn ang="0">
                <a:pos x="11" y="68"/>
              </a:cxn>
            </a:cxnLst>
            <a:rect l="0" t="0" r="r" b="b"/>
            <a:pathLst>
              <a:path w="229" h="79">
                <a:moveTo>
                  <a:pt x="229" y="79"/>
                </a:moveTo>
                <a:lnTo>
                  <a:pt x="0" y="79"/>
                </a:lnTo>
                <a:lnTo>
                  <a:pt x="0" y="58"/>
                </a:lnTo>
                <a:lnTo>
                  <a:pt x="30" y="0"/>
                </a:lnTo>
                <a:lnTo>
                  <a:pt x="69" y="0"/>
                </a:lnTo>
                <a:lnTo>
                  <a:pt x="114" y="45"/>
                </a:lnTo>
                <a:lnTo>
                  <a:pt x="160" y="0"/>
                </a:lnTo>
                <a:lnTo>
                  <a:pt x="199" y="0"/>
                </a:lnTo>
                <a:lnTo>
                  <a:pt x="229" y="58"/>
                </a:lnTo>
                <a:lnTo>
                  <a:pt x="229" y="79"/>
                </a:lnTo>
                <a:close/>
                <a:moveTo>
                  <a:pt x="11" y="68"/>
                </a:moveTo>
                <a:lnTo>
                  <a:pt x="218" y="68"/>
                </a:lnTo>
                <a:lnTo>
                  <a:pt x="218" y="61"/>
                </a:lnTo>
                <a:lnTo>
                  <a:pt x="192" y="11"/>
                </a:lnTo>
                <a:lnTo>
                  <a:pt x="164" y="11"/>
                </a:lnTo>
                <a:lnTo>
                  <a:pt x="114" y="61"/>
                </a:lnTo>
                <a:lnTo>
                  <a:pt x="64" y="11"/>
                </a:lnTo>
                <a:lnTo>
                  <a:pt x="36" y="11"/>
                </a:lnTo>
                <a:lnTo>
                  <a:pt x="11" y="61"/>
                </a:lnTo>
                <a:lnTo>
                  <a:pt x="11" y="6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8" name="Rectangle 269"/>
          <p:cNvSpPr>
            <a:spLocks noChangeArrowheads="1"/>
          </p:cNvSpPr>
          <p:nvPr/>
        </p:nvSpPr>
        <p:spPr bwMode="auto">
          <a:xfrm>
            <a:off x="6897353" y="2794933"/>
            <a:ext cx="351807" cy="4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89" name="Freeform 270"/>
          <p:cNvSpPr>
            <a:spLocks noEditPoints="1"/>
          </p:cNvSpPr>
          <p:nvPr/>
        </p:nvSpPr>
        <p:spPr bwMode="auto">
          <a:xfrm>
            <a:off x="6967711" y="2486769"/>
            <a:ext cx="211084" cy="186767"/>
          </a:xfrm>
          <a:custGeom>
            <a:avLst/>
            <a:gdLst/>
            <a:ahLst/>
            <a:cxnLst>
              <a:cxn ang="0">
                <a:pos x="68" y="121"/>
              </a:cxn>
              <a:cxn ang="0">
                <a:pos x="0" y="54"/>
              </a:cxn>
              <a:cxn ang="0">
                <a:pos x="52" y="54"/>
              </a:cxn>
              <a:cxn ang="0">
                <a:pos x="52" y="0"/>
              </a:cxn>
              <a:cxn ang="0">
                <a:pos x="84" y="0"/>
              </a:cxn>
              <a:cxn ang="0">
                <a:pos x="84" y="54"/>
              </a:cxn>
              <a:cxn ang="0">
                <a:pos x="135" y="54"/>
              </a:cxn>
              <a:cxn ang="0">
                <a:pos x="68" y="121"/>
              </a:cxn>
              <a:cxn ang="0">
                <a:pos x="14" y="59"/>
              </a:cxn>
              <a:cxn ang="0">
                <a:pos x="68" y="113"/>
              </a:cxn>
              <a:cxn ang="0">
                <a:pos x="123" y="59"/>
              </a:cxn>
              <a:cxn ang="0">
                <a:pos x="79" y="59"/>
              </a:cxn>
              <a:cxn ang="0">
                <a:pos x="79" y="5"/>
              </a:cxn>
              <a:cxn ang="0">
                <a:pos x="57" y="5"/>
              </a:cxn>
              <a:cxn ang="0">
                <a:pos x="57" y="59"/>
              </a:cxn>
              <a:cxn ang="0">
                <a:pos x="14" y="59"/>
              </a:cxn>
            </a:cxnLst>
            <a:rect l="0" t="0" r="r" b="b"/>
            <a:pathLst>
              <a:path w="135" h="121">
                <a:moveTo>
                  <a:pt x="68" y="121"/>
                </a:moveTo>
                <a:lnTo>
                  <a:pt x="0" y="54"/>
                </a:lnTo>
                <a:lnTo>
                  <a:pt x="52" y="54"/>
                </a:lnTo>
                <a:lnTo>
                  <a:pt x="52" y="0"/>
                </a:lnTo>
                <a:lnTo>
                  <a:pt x="84" y="0"/>
                </a:lnTo>
                <a:lnTo>
                  <a:pt x="84" y="54"/>
                </a:lnTo>
                <a:lnTo>
                  <a:pt x="135" y="54"/>
                </a:lnTo>
                <a:lnTo>
                  <a:pt x="68" y="121"/>
                </a:lnTo>
                <a:close/>
                <a:moveTo>
                  <a:pt x="14" y="59"/>
                </a:moveTo>
                <a:lnTo>
                  <a:pt x="68" y="113"/>
                </a:lnTo>
                <a:lnTo>
                  <a:pt x="123" y="59"/>
                </a:lnTo>
                <a:lnTo>
                  <a:pt x="79" y="59"/>
                </a:lnTo>
                <a:lnTo>
                  <a:pt x="79" y="5"/>
                </a:lnTo>
                <a:lnTo>
                  <a:pt x="57" y="5"/>
                </a:lnTo>
                <a:lnTo>
                  <a:pt x="57" y="59"/>
                </a:lnTo>
                <a:lnTo>
                  <a:pt x="14" y="5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0" name="Freeform 271"/>
          <p:cNvSpPr>
            <a:spLocks noEditPoints="1"/>
          </p:cNvSpPr>
          <p:nvPr/>
        </p:nvSpPr>
        <p:spPr bwMode="auto">
          <a:xfrm>
            <a:off x="7708847" y="2645519"/>
            <a:ext cx="356496" cy="121397"/>
          </a:xfrm>
          <a:custGeom>
            <a:avLst/>
            <a:gdLst/>
            <a:ahLst/>
            <a:cxnLst>
              <a:cxn ang="0">
                <a:pos x="228" y="79"/>
              </a:cxn>
              <a:cxn ang="0">
                <a:pos x="0" y="79"/>
              </a:cxn>
              <a:cxn ang="0">
                <a:pos x="0" y="58"/>
              </a:cxn>
              <a:cxn ang="0">
                <a:pos x="30" y="0"/>
              </a:cxn>
              <a:cxn ang="0">
                <a:pos x="93" y="0"/>
              </a:cxn>
              <a:cxn ang="0">
                <a:pos x="93" y="27"/>
              </a:cxn>
              <a:cxn ang="0">
                <a:pos x="136" y="27"/>
              </a:cxn>
              <a:cxn ang="0">
                <a:pos x="136" y="0"/>
              </a:cxn>
              <a:cxn ang="0">
                <a:pos x="198" y="0"/>
              </a:cxn>
              <a:cxn ang="0">
                <a:pos x="228" y="58"/>
              </a:cxn>
              <a:cxn ang="0">
                <a:pos x="228" y="79"/>
              </a:cxn>
              <a:cxn ang="0">
                <a:pos x="11" y="68"/>
              </a:cxn>
              <a:cxn ang="0">
                <a:pos x="217" y="68"/>
              </a:cxn>
              <a:cxn ang="0">
                <a:pos x="217" y="61"/>
              </a:cxn>
              <a:cxn ang="0">
                <a:pos x="193" y="11"/>
              </a:cxn>
              <a:cxn ang="0">
                <a:pos x="147" y="11"/>
              </a:cxn>
              <a:cxn ang="0">
                <a:pos x="147" y="38"/>
              </a:cxn>
              <a:cxn ang="0">
                <a:pos x="82" y="38"/>
              </a:cxn>
              <a:cxn ang="0">
                <a:pos x="82" y="11"/>
              </a:cxn>
              <a:cxn ang="0">
                <a:pos x="36" y="11"/>
              </a:cxn>
              <a:cxn ang="0">
                <a:pos x="11" y="61"/>
              </a:cxn>
              <a:cxn ang="0">
                <a:pos x="11" y="68"/>
              </a:cxn>
            </a:cxnLst>
            <a:rect l="0" t="0" r="r" b="b"/>
            <a:pathLst>
              <a:path w="228" h="79">
                <a:moveTo>
                  <a:pt x="228" y="79"/>
                </a:moveTo>
                <a:lnTo>
                  <a:pt x="0" y="79"/>
                </a:lnTo>
                <a:lnTo>
                  <a:pt x="0" y="58"/>
                </a:lnTo>
                <a:lnTo>
                  <a:pt x="30" y="0"/>
                </a:lnTo>
                <a:lnTo>
                  <a:pt x="93" y="0"/>
                </a:lnTo>
                <a:lnTo>
                  <a:pt x="93" y="27"/>
                </a:lnTo>
                <a:lnTo>
                  <a:pt x="136" y="27"/>
                </a:lnTo>
                <a:lnTo>
                  <a:pt x="136" y="0"/>
                </a:lnTo>
                <a:lnTo>
                  <a:pt x="198" y="0"/>
                </a:lnTo>
                <a:lnTo>
                  <a:pt x="228" y="58"/>
                </a:lnTo>
                <a:lnTo>
                  <a:pt x="228" y="79"/>
                </a:lnTo>
                <a:close/>
                <a:moveTo>
                  <a:pt x="11" y="68"/>
                </a:moveTo>
                <a:lnTo>
                  <a:pt x="217" y="68"/>
                </a:lnTo>
                <a:lnTo>
                  <a:pt x="217" y="61"/>
                </a:lnTo>
                <a:lnTo>
                  <a:pt x="193" y="11"/>
                </a:lnTo>
                <a:lnTo>
                  <a:pt x="147" y="11"/>
                </a:lnTo>
                <a:lnTo>
                  <a:pt x="147" y="38"/>
                </a:lnTo>
                <a:lnTo>
                  <a:pt x="82" y="38"/>
                </a:lnTo>
                <a:lnTo>
                  <a:pt x="82" y="11"/>
                </a:lnTo>
                <a:lnTo>
                  <a:pt x="36" y="11"/>
                </a:lnTo>
                <a:lnTo>
                  <a:pt x="11" y="61"/>
                </a:lnTo>
                <a:lnTo>
                  <a:pt x="11" y="6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1" name="Freeform 272"/>
          <p:cNvSpPr>
            <a:spLocks noEditPoints="1"/>
          </p:cNvSpPr>
          <p:nvPr/>
        </p:nvSpPr>
        <p:spPr bwMode="auto">
          <a:xfrm>
            <a:off x="7779210" y="2472762"/>
            <a:ext cx="211084" cy="191437"/>
          </a:xfrm>
          <a:custGeom>
            <a:avLst/>
            <a:gdLst/>
            <a:ahLst/>
            <a:cxnLst>
              <a:cxn ang="0">
                <a:pos x="84" y="121"/>
              </a:cxn>
              <a:cxn ang="0">
                <a:pos x="51" y="121"/>
              </a:cxn>
              <a:cxn ang="0">
                <a:pos x="51" y="67"/>
              </a:cxn>
              <a:cxn ang="0">
                <a:pos x="0" y="67"/>
              </a:cxn>
              <a:cxn ang="0">
                <a:pos x="68" y="0"/>
              </a:cxn>
              <a:cxn ang="0">
                <a:pos x="135" y="67"/>
              </a:cxn>
              <a:cxn ang="0">
                <a:pos x="84" y="67"/>
              </a:cxn>
              <a:cxn ang="0">
                <a:pos x="84" y="121"/>
              </a:cxn>
              <a:cxn ang="0">
                <a:pos x="57" y="116"/>
              </a:cxn>
              <a:cxn ang="0">
                <a:pos x="78" y="116"/>
              </a:cxn>
              <a:cxn ang="0">
                <a:pos x="78" y="62"/>
              </a:cxn>
              <a:cxn ang="0">
                <a:pos x="122" y="62"/>
              </a:cxn>
              <a:cxn ang="0">
                <a:pos x="68" y="6"/>
              </a:cxn>
              <a:cxn ang="0">
                <a:pos x="12" y="62"/>
              </a:cxn>
              <a:cxn ang="0">
                <a:pos x="57" y="62"/>
              </a:cxn>
              <a:cxn ang="0">
                <a:pos x="57" y="116"/>
              </a:cxn>
            </a:cxnLst>
            <a:rect l="0" t="0" r="r" b="b"/>
            <a:pathLst>
              <a:path w="135" h="121">
                <a:moveTo>
                  <a:pt x="84" y="121"/>
                </a:moveTo>
                <a:lnTo>
                  <a:pt x="51" y="121"/>
                </a:lnTo>
                <a:lnTo>
                  <a:pt x="51" y="67"/>
                </a:lnTo>
                <a:lnTo>
                  <a:pt x="0" y="67"/>
                </a:lnTo>
                <a:lnTo>
                  <a:pt x="68" y="0"/>
                </a:lnTo>
                <a:lnTo>
                  <a:pt x="135" y="67"/>
                </a:lnTo>
                <a:lnTo>
                  <a:pt x="84" y="67"/>
                </a:lnTo>
                <a:lnTo>
                  <a:pt x="84" y="121"/>
                </a:lnTo>
                <a:close/>
                <a:moveTo>
                  <a:pt x="57" y="116"/>
                </a:moveTo>
                <a:lnTo>
                  <a:pt x="78" y="116"/>
                </a:lnTo>
                <a:lnTo>
                  <a:pt x="78" y="62"/>
                </a:lnTo>
                <a:lnTo>
                  <a:pt x="122" y="62"/>
                </a:lnTo>
                <a:lnTo>
                  <a:pt x="68" y="6"/>
                </a:lnTo>
                <a:lnTo>
                  <a:pt x="12" y="62"/>
                </a:lnTo>
                <a:lnTo>
                  <a:pt x="57" y="62"/>
                </a:lnTo>
                <a:lnTo>
                  <a:pt x="57" y="11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2" name="Rectangle 273"/>
          <p:cNvSpPr>
            <a:spLocks noChangeArrowheads="1"/>
          </p:cNvSpPr>
          <p:nvPr/>
        </p:nvSpPr>
        <p:spPr bwMode="auto">
          <a:xfrm>
            <a:off x="7708847" y="2794933"/>
            <a:ext cx="356496" cy="467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3" name="Freeform 274"/>
          <p:cNvSpPr>
            <a:spLocks noEditPoints="1"/>
          </p:cNvSpPr>
          <p:nvPr/>
        </p:nvSpPr>
        <p:spPr bwMode="auto">
          <a:xfrm>
            <a:off x="8501582" y="2477430"/>
            <a:ext cx="398713" cy="382871"/>
          </a:xfrm>
          <a:custGeom>
            <a:avLst/>
            <a:gdLst/>
            <a:ahLst/>
            <a:cxnLst>
              <a:cxn ang="0">
                <a:pos x="252" y="131"/>
              </a:cxn>
              <a:cxn ang="0">
                <a:pos x="250" y="111"/>
              </a:cxn>
              <a:cxn ang="0">
                <a:pos x="229" y="96"/>
              </a:cxn>
              <a:cxn ang="0">
                <a:pos x="182" y="93"/>
              </a:cxn>
              <a:cxn ang="0">
                <a:pos x="182" y="86"/>
              </a:cxn>
              <a:cxn ang="0">
                <a:pos x="202" y="47"/>
              </a:cxn>
              <a:cxn ang="0">
                <a:pos x="202" y="22"/>
              </a:cxn>
              <a:cxn ang="0">
                <a:pos x="186" y="1"/>
              </a:cxn>
              <a:cxn ang="0">
                <a:pos x="170" y="3"/>
              </a:cxn>
              <a:cxn ang="0">
                <a:pos x="162" y="15"/>
              </a:cxn>
              <a:cxn ang="0">
                <a:pos x="155" y="38"/>
              </a:cxn>
              <a:cxn ang="0">
                <a:pos x="131" y="69"/>
              </a:cxn>
              <a:cxn ang="0">
                <a:pos x="123" y="77"/>
              </a:cxn>
              <a:cxn ang="0">
                <a:pos x="103" y="112"/>
              </a:cxn>
              <a:cxn ang="0">
                <a:pos x="81" y="121"/>
              </a:cxn>
              <a:cxn ang="0">
                <a:pos x="69" y="111"/>
              </a:cxn>
              <a:cxn ang="0">
                <a:pos x="4" y="115"/>
              </a:cxn>
              <a:cxn ang="0">
                <a:pos x="0" y="234"/>
              </a:cxn>
              <a:cxn ang="0">
                <a:pos x="12" y="246"/>
              </a:cxn>
              <a:cxn ang="0">
                <a:pos x="77" y="243"/>
              </a:cxn>
              <a:cxn ang="0">
                <a:pos x="84" y="235"/>
              </a:cxn>
              <a:cxn ang="0">
                <a:pos x="94" y="243"/>
              </a:cxn>
              <a:cxn ang="0">
                <a:pos x="101" y="246"/>
              </a:cxn>
              <a:cxn ang="0">
                <a:pos x="212" y="246"/>
              </a:cxn>
              <a:cxn ang="0">
                <a:pos x="232" y="236"/>
              </a:cxn>
              <a:cxn ang="0">
                <a:pos x="238" y="219"/>
              </a:cxn>
              <a:cxn ang="0">
                <a:pos x="243" y="203"/>
              </a:cxn>
              <a:cxn ang="0">
                <a:pos x="244" y="185"/>
              </a:cxn>
              <a:cxn ang="0">
                <a:pos x="248" y="171"/>
              </a:cxn>
              <a:cxn ang="0">
                <a:pos x="251" y="154"/>
              </a:cxn>
              <a:cxn ang="0">
                <a:pos x="70" y="234"/>
              </a:cxn>
              <a:cxn ang="0">
                <a:pos x="12" y="235"/>
              </a:cxn>
              <a:cxn ang="0">
                <a:pos x="12" y="121"/>
              </a:cxn>
              <a:cxn ang="0">
                <a:pos x="70" y="234"/>
              </a:cxn>
              <a:cxn ang="0">
                <a:pos x="236" y="146"/>
              </a:cxn>
              <a:cxn ang="0">
                <a:pos x="240" y="159"/>
              </a:cxn>
              <a:cxn ang="0">
                <a:pos x="225" y="177"/>
              </a:cxn>
              <a:cxn ang="0">
                <a:pos x="233" y="188"/>
              </a:cxn>
              <a:cxn ang="0">
                <a:pos x="231" y="205"/>
              </a:cxn>
              <a:cxn ang="0">
                <a:pos x="225" y="215"/>
              </a:cxn>
              <a:cxn ang="0">
                <a:pos x="223" y="231"/>
              </a:cxn>
              <a:cxn ang="0">
                <a:pos x="103" y="235"/>
              </a:cxn>
              <a:cxn ang="0">
                <a:pos x="93" y="230"/>
              </a:cxn>
              <a:cxn ang="0">
                <a:pos x="81" y="132"/>
              </a:cxn>
              <a:cxn ang="0">
                <a:pos x="100" y="131"/>
              </a:cxn>
              <a:cxn ang="0">
                <a:pos x="120" y="105"/>
              </a:cxn>
              <a:cxn ang="0">
                <a:pos x="135" y="80"/>
              </a:cxn>
              <a:cxn ang="0">
                <a:pos x="146" y="70"/>
              </a:cxn>
              <a:cxn ang="0">
                <a:pos x="169" y="32"/>
              </a:cxn>
              <a:cxn ang="0">
                <a:pos x="175" y="11"/>
              </a:cxn>
              <a:cxn ang="0">
                <a:pos x="182" y="11"/>
              </a:cxn>
              <a:cxn ang="0">
                <a:pos x="194" y="32"/>
              </a:cxn>
              <a:cxn ang="0">
                <a:pos x="186" y="59"/>
              </a:cxn>
              <a:cxn ang="0">
                <a:pos x="171" y="84"/>
              </a:cxn>
              <a:cxn ang="0">
                <a:pos x="173" y="100"/>
              </a:cxn>
              <a:cxn ang="0">
                <a:pos x="219" y="104"/>
              </a:cxn>
              <a:cxn ang="0">
                <a:pos x="236" y="111"/>
              </a:cxn>
              <a:cxn ang="0">
                <a:pos x="243" y="126"/>
              </a:cxn>
              <a:cxn ang="0">
                <a:pos x="238" y="138"/>
              </a:cxn>
            </a:cxnLst>
            <a:rect l="0" t="0" r="r" b="b"/>
            <a:pathLst>
              <a:path w="254" h="246">
                <a:moveTo>
                  <a:pt x="247" y="143"/>
                </a:moveTo>
                <a:lnTo>
                  <a:pt x="247" y="143"/>
                </a:lnTo>
                <a:lnTo>
                  <a:pt x="251" y="136"/>
                </a:lnTo>
                <a:lnTo>
                  <a:pt x="252" y="131"/>
                </a:lnTo>
                <a:lnTo>
                  <a:pt x="254" y="126"/>
                </a:lnTo>
                <a:lnTo>
                  <a:pt x="254" y="126"/>
                </a:lnTo>
                <a:lnTo>
                  <a:pt x="252" y="117"/>
                </a:lnTo>
                <a:lnTo>
                  <a:pt x="250" y="111"/>
                </a:lnTo>
                <a:lnTo>
                  <a:pt x="246" y="105"/>
                </a:lnTo>
                <a:lnTo>
                  <a:pt x="242" y="101"/>
                </a:lnTo>
                <a:lnTo>
                  <a:pt x="236" y="97"/>
                </a:lnTo>
                <a:lnTo>
                  <a:pt x="229" y="96"/>
                </a:lnTo>
                <a:lnTo>
                  <a:pt x="220" y="93"/>
                </a:lnTo>
                <a:lnTo>
                  <a:pt x="182" y="93"/>
                </a:lnTo>
                <a:lnTo>
                  <a:pt x="182" y="93"/>
                </a:lnTo>
                <a:lnTo>
                  <a:pt x="182" y="93"/>
                </a:lnTo>
                <a:lnTo>
                  <a:pt x="181" y="90"/>
                </a:lnTo>
                <a:lnTo>
                  <a:pt x="181" y="89"/>
                </a:lnTo>
                <a:lnTo>
                  <a:pt x="182" y="86"/>
                </a:lnTo>
                <a:lnTo>
                  <a:pt x="182" y="86"/>
                </a:lnTo>
                <a:lnTo>
                  <a:pt x="182" y="86"/>
                </a:lnTo>
                <a:lnTo>
                  <a:pt x="190" y="76"/>
                </a:lnTo>
                <a:lnTo>
                  <a:pt x="196" y="63"/>
                </a:lnTo>
                <a:lnTo>
                  <a:pt x="202" y="47"/>
                </a:lnTo>
                <a:lnTo>
                  <a:pt x="202" y="47"/>
                </a:lnTo>
                <a:lnTo>
                  <a:pt x="205" y="38"/>
                </a:lnTo>
                <a:lnTo>
                  <a:pt x="204" y="30"/>
                </a:lnTo>
                <a:lnTo>
                  <a:pt x="202" y="22"/>
                </a:lnTo>
                <a:lnTo>
                  <a:pt x="198" y="15"/>
                </a:lnTo>
                <a:lnTo>
                  <a:pt x="192" y="5"/>
                </a:lnTo>
                <a:lnTo>
                  <a:pt x="188" y="1"/>
                </a:lnTo>
                <a:lnTo>
                  <a:pt x="186" y="1"/>
                </a:lnTo>
                <a:lnTo>
                  <a:pt x="186" y="1"/>
                </a:lnTo>
                <a:lnTo>
                  <a:pt x="181" y="0"/>
                </a:lnTo>
                <a:lnTo>
                  <a:pt x="175" y="0"/>
                </a:lnTo>
                <a:lnTo>
                  <a:pt x="170" y="3"/>
                </a:lnTo>
                <a:lnTo>
                  <a:pt x="170" y="3"/>
                </a:lnTo>
                <a:lnTo>
                  <a:pt x="166" y="5"/>
                </a:lnTo>
                <a:lnTo>
                  <a:pt x="163" y="9"/>
                </a:lnTo>
                <a:lnTo>
                  <a:pt x="162" y="15"/>
                </a:lnTo>
                <a:lnTo>
                  <a:pt x="161" y="22"/>
                </a:lnTo>
                <a:lnTo>
                  <a:pt x="161" y="22"/>
                </a:lnTo>
                <a:lnTo>
                  <a:pt x="158" y="30"/>
                </a:lnTo>
                <a:lnTo>
                  <a:pt x="155" y="38"/>
                </a:lnTo>
                <a:lnTo>
                  <a:pt x="151" y="45"/>
                </a:lnTo>
                <a:lnTo>
                  <a:pt x="147" y="51"/>
                </a:lnTo>
                <a:lnTo>
                  <a:pt x="138" y="62"/>
                </a:lnTo>
                <a:lnTo>
                  <a:pt x="131" y="69"/>
                </a:lnTo>
                <a:lnTo>
                  <a:pt x="131" y="69"/>
                </a:lnTo>
                <a:lnTo>
                  <a:pt x="127" y="72"/>
                </a:lnTo>
                <a:lnTo>
                  <a:pt x="127" y="72"/>
                </a:lnTo>
                <a:lnTo>
                  <a:pt x="123" y="77"/>
                </a:lnTo>
                <a:lnTo>
                  <a:pt x="119" y="84"/>
                </a:lnTo>
                <a:lnTo>
                  <a:pt x="111" y="100"/>
                </a:lnTo>
                <a:lnTo>
                  <a:pt x="111" y="100"/>
                </a:lnTo>
                <a:lnTo>
                  <a:pt x="103" y="112"/>
                </a:lnTo>
                <a:lnTo>
                  <a:pt x="94" y="121"/>
                </a:lnTo>
                <a:lnTo>
                  <a:pt x="94" y="121"/>
                </a:lnTo>
                <a:lnTo>
                  <a:pt x="81" y="121"/>
                </a:lnTo>
                <a:lnTo>
                  <a:pt x="81" y="121"/>
                </a:lnTo>
                <a:lnTo>
                  <a:pt x="80" y="117"/>
                </a:lnTo>
                <a:lnTo>
                  <a:pt x="77" y="115"/>
                </a:lnTo>
                <a:lnTo>
                  <a:pt x="73" y="112"/>
                </a:lnTo>
                <a:lnTo>
                  <a:pt x="69" y="111"/>
                </a:lnTo>
                <a:lnTo>
                  <a:pt x="12" y="111"/>
                </a:lnTo>
                <a:lnTo>
                  <a:pt x="12" y="111"/>
                </a:lnTo>
                <a:lnTo>
                  <a:pt x="8" y="112"/>
                </a:lnTo>
                <a:lnTo>
                  <a:pt x="4" y="115"/>
                </a:lnTo>
                <a:lnTo>
                  <a:pt x="1" y="119"/>
                </a:lnTo>
                <a:lnTo>
                  <a:pt x="0" y="123"/>
                </a:lnTo>
                <a:lnTo>
                  <a:pt x="0" y="234"/>
                </a:lnTo>
                <a:lnTo>
                  <a:pt x="0" y="234"/>
                </a:lnTo>
                <a:lnTo>
                  <a:pt x="1" y="239"/>
                </a:lnTo>
                <a:lnTo>
                  <a:pt x="4" y="242"/>
                </a:lnTo>
                <a:lnTo>
                  <a:pt x="8" y="244"/>
                </a:lnTo>
                <a:lnTo>
                  <a:pt x="12" y="246"/>
                </a:lnTo>
                <a:lnTo>
                  <a:pt x="69" y="246"/>
                </a:lnTo>
                <a:lnTo>
                  <a:pt x="69" y="246"/>
                </a:lnTo>
                <a:lnTo>
                  <a:pt x="73" y="244"/>
                </a:lnTo>
                <a:lnTo>
                  <a:pt x="77" y="243"/>
                </a:lnTo>
                <a:lnTo>
                  <a:pt x="80" y="240"/>
                </a:lnTo>
                <a:lnTo>
                  <a:pt x="81" y="236"/>
                </a:lnTo>
                <a:lnTo>
                  <a:pt x="81" y="236"/>
                </a:lnTo>
                <a:lnTo>
                  <a:pt x="84" y="235"/>
                </a:lnTo>
                <a:lnTo>
                  <a:pt x="86" y="234"/>
                </a:lnTo>
                <a:lnTo>
                  <a:pt x="86" y="234"/>
                </a:lnTo>
                <a:lnTo>
                  <a:pt x="90" y="239"/>
                </a:lnTo>
                <a:lnTo>
                  <a:pt x="94" y="243"/>
                </a:lnTo>
                <a:lnTo>
                  <a:pt x="98" y="246"/>
                </a:lnTo>
                <a:lnTo>
                  <a:pt x="100" y="246"/>
                </a:lnTo>
                <a:lnTo>
                  <a:pt x="101" y="246"/>
                </a:lnTo>
                <a:lnTo>
                  <a:pt x="101" y="246"/>
                </a:lnTo>
                <a:lnTo>
                  <a:pt x="174" y="246"/>
                </a:lnTo>
                <a:lnTo>
                  <a:pt x="174" y="246"/>
                </a:lnTo>
                <a:lnTo>
                  <a:pt x="212" y="246"/>
                </a:lnTo>
                <a:lnTo>
                  <a:pt x="212" y="246"/>
                </a:lnTo>
                <a:lnTo>
                  <a:pt x="220" y="244"/>
                </a:lnTo>
                <a:lnTo>
                  <a:pt x="225" y="243"/>
                </a:lnTo>
                <a:lnTo>
                  <a:pt x="229" y="240"/>
                </a:lnTo>
                <a:lnTo>
                  <a:pt x="232" y="236"/>
                </a:lnTo>
                <a:lnTo>
                  <a:pt x="232" y="236"/>
                </a:lnTo>
                <a:lnTo>
                  <a:pt x="235" y="231"/>
                </a:lnTo>
                <a:lnTo>
                  <a:pt x="236" y="224"/>
                </a:lnTo>
                <a:lnTo>
                  <a:pt x="238" y="219"/>
                </a:lnTo>
                <a:lnTo>
                  <a:pt x="236" y="215"/>
                </a:lnTo>
                <a:lnTo>
                  <a:pt x="236" y="215"/>
                </a:lnTo>
                <a:lnTo>
                  <a:pt x="242" y="209"/>
                </a:lnTo>
                <a:lnTo>
                  <a:pt x="243" y="203"/>
                </a:lnTo>
                <a:lnTo>
                  <a:pt x="244" y="196"/>
                </a:lnTo>
                <a:lnTo>
                  <a:pt x="244" y="190"/>
                </a:lnTo>
                <a:lnTo>
                  <a:pt x="244" y="190"/>
                </a:lnTo>
                <a:lnTo>
                  <a:pt x="244" y="185"/>
                </a:lnTo>
                <a:lnTo>
                  <a:pt x="243" y="180"/>
                </a:lnTo>
                <a:lnTo>
                  <a:pt x="243" y="180"/>
                </a:lnTo>
                <a:lnTo>
                  <a:pt x="246" y="177"/>
                </a:lnTo>
                <a:lnTo>
                  <a:pt x="248" y="171"/>
                </a:lnTo>
                <a:lnTo>
                  <a:pt x="250" y="166"/>
                </a:lnTo>
                <a:lnTo>
                  <a:pt x="251" y="159"/>
                </a:lnTo>
                <a:lnTo>
                  <a:pt x="251" y="159"/>
                </a:lnTo>
                <a:lnTo>
                  <a:pt x="251" y="154"/>
                </a:lnTo>
                <a:lnTo>
                  <a:pt x="251" y="150"/>
                </a:lnTo>
                <a:lnTo>
                  <a:pt x="247" y="143"/>
                </a:lnTo>
                <a:lnTo>
                  <a:pt x="247" y="143"/>
                </a:lnTo>
                <a:close/>
                <a:moveTo>
                  <a:pt x="70" y="234"/>
                </a:moveTo>
                <a:lnTo>
                  <a:pt x="70" y="234"/>
                </a:lnTo>
                <a:lnTo>
                  <a:pt x="69" y="235"/>
                </a:lnTo>
                <a:lnTo>
                  <a:pt x="12" y="235"/>
                </a:lnTo>
                <a:lnTo>
                  <a:pt x="12" y="235"/>
                </a:lnTo>
                <a:lnTo>
                  <a:pt x="11" y="234"/>
                </a:lnTo>
                <a:lnTo>
                  <a:pt x="11" y="123"/>
                </a:lnTo>
                <a:lnTo>
                  <a:pt x="11" y="123"/>
                </a:lnTo>
                <a:lnTo>
                  <a:pt x="12" y="121"/>
                </a:lnTo>
                <a:lnTo>
                  <a:pt x="69" y="121"/>
                </a:lnTo>
                <a:lnTo>
                  <a:pt x="69" y="121"/>
                </a:lnTo>
                <a:lnTo>
                  <a:pt x="70" y="123"/>
                </a:lnTo>
                <a:lnTo>
                  <a:pt x="70" y="234"/>
                </a:lnTo>
                <a:close/>
                <a:moveTo>
                  <a:pt x="238" y="138"/>
                </a:moveTo>
                <a:lnTo>
                  <a:pt x="232" y="142"/>
                </a:lnTo>
                <a:lnTo>
                  <a:pt x="236" y="146"/>
                </a:lnTo>
                <a:lnTo>
                  <a:pt x="236" y="146"/>
                </a:lnTo>
                <a:lnTo>
                  <a:pt x="239" y="150"/>
                </a:lnTo>
                <a:lnTo>
                  <a:pt x="240" y="154"/>
                </a:lnTo>
                <a:lnTo>
                  <a:pt x="240" y="159"/>
                </a:lnTo>
                <a:lnTo>
                  <a:pt x="240" y="159"/>
                </a:lnTo>
                <a:lnTo>
                  <a:pt x="239" y="166"/>
                </a:lnTo>
                <a:lnTo>
                  <a:pt x="236" y="170"/>
                </a:lnTo>
                <a:lnTo>
                  <a:pt x="233" y="174"/>
                </a:lnTo>
                <a:lnTo>
                  <a:pt x="225" y="177"/>
                </a:lnTo>
                <a:lnTo>
                  <a:pt x="232" y="182"/>
                </a:lnTo>
                <a:lnTo>
                  <a:pt x="232" y="182"/>
                </a:lnTo>
                <a:lnTo>
                  <a:pt x="233" y="185"/>
                </a:lnTo>
                <a:lnTo>
                  <a:pt x="233" y="188"/>
                </a:lnTo>
                <a:lnTo>
                  <a:pt x="233" y="192"/>
                </a:lnTo>
                <a:lnTo>
                  <a:pt x="233" y="192"/>
                </a:lnTo>
                <a:lnTo>
                  <a:pt x="232" y="200"/>
                </a:lnTo>
                <a:lnTo>
                  <a:pt x="231" y="205"/>
                </a:lnTo>
                <a:lnTo>
                  <a:pt x="227" y="208"/>
                </a:lnTo>
                <a:lnTo>
                  <a:pt x="221" y="211"/>
                </a:lnTo>
                <a:lnTo>
                  <a:pt x="225" y="215"/>
                </a:lnTo>
                <a:lnTo>
                  <a:pt x="225" y="215"/>
                </a:lnTo>
                <a:lnTo>
                  <a:pt x="227" y="221"/>
                </a:lnTo>
                <a:lnTo>
                  <a:pt x="225" y="227"/>
                </a:lnTo>
                <a:lnTo>
                  <a:pt x="223" y="231"/>
                </a:lnTo>
                <a:lnTo>
                  <a:pt x="223" y="231"/>
                </a:lnTo>
                <a:lnTo>
                  <a:pt x="219" y="234"/>
                </a:lnTo>
                <a:lnTo>
                  <a:pt x="212" y="235"/>
                </a:lnTo>
                <a:lnTo>
                  <a:pt x="212" y="235"/>
                </a:lnTo>
                <a:lnTo>
                  <a:pt x="103" y="235"/>
                </a:lnTo>
                <a:lnTo>
                  <a:pt x="103" y="235"/>
                </a:lnTo>
                <a:lnTo>
                  <a:pt x="94" y="231"/>
                </a:lnTo>
                <a:lnTo>
                  <a:pt x="94" y="231"/>
                </a:lnTo>
                <a:lnTo>
                  <a:pt x="93" y="230"/>
                </a:lnTo>
                <a:lnTo>
                  <a:pt x="90" y="227"/>
                </a:lnTo>
                <a:lnTo>
                  <a:pt x="88" y="224"/>
                </a:lnTo>
                <a:lnTo>
                  <a:pt x="81" y="223"/>
                </a:lnTo>
                <a:lnTo>
                  <a:pt x="81" y="132"/>
                </a:lnTo>
                <a:lnTo>
                  <a:pt x="81" y="132"/>
                </a:lnTo>
                <a:lnTo>
                  <a:pt x="96" y="132"/>
                </a:lnTo>
                <a:lnTo>
                  <a:pt x="97" y="132"/>
                </a:lnTo>
                <a:lnTo>
                  <a:pt x="100" y="131"/>
                </a:lnTo>
                <a:lnTo>
                  <a:pt x="100" y="131"/>
                </a:lnTo>
                <a:lnTo>
                  <a:pt x="108" y="121"/>
                </a:lnTo>
                <a:lnTo>
                  <a:pt x="115" y="113"/>
                </a:lnTo>
                <a:lnTo>
                  <a:pt x="120" y="105"/>
                </a:lnTo>
                <a:lnTo>
                  <a:pt x="120" y="105"/>
                </a:lnTo>
                <a:lnTo>
                  <a:pt x="127" y="89"/>
                </a:lnTo>
                <a:lnTo>
                  <a:pt x="131" y="84"/>
                </a:lnTo>
                <a:lnTo>
                  <a:pt x="135" y="80"/>
                </a:lnTo>
                <a:lnTo>
                  <a:pt x="135" y="80"/>
                </a:lnTo>
                <a:lnTo>
                  <a:pt x="136" y="77"/>
                </a:lnTo>
                <a:lnTo>
                  <a:pt x="136" y="77"/>
                </a:lnTo>
                <a:lnTo>
                  <a:pt x="146" y="70"/>
                </a:lnTo>
                <a:lnTo>
                  <a:pt x="157" y="57"/>
                </a:lnTo>
                <a:lnTo>
                  <a:pt x="161" y="50"/>
                </a:lnTo>
                <a:lnTo>
                  <a:pt x="166" y="42"/>
                </a:lnTo>
                <a:lnTo>
                  <a:pt x="169" y="32"/>
                </a:lnTo>
                <a:lnTo>
                  <a:pt x="171" y="23"/>
                </a:lnTo>
                <a:lnTo>
                  <a:pt x="171" y="23"/>
                </a:lnTo>
                <a:lnTo>
                  <a:pt x="173" y="15"/>
                </a:lnTo>
                <a:lnTo>
                  <a:pt x="175" y="11"/>
                </a:lnTo>
                <a:lnTo>
                  <a:pt x="175" y="11"/>
                </a:lnTo>
                <a:lnTo>
                  <a:pt x="179" y="11"/>
                </a:lnTo>
                <a:lnTo>
                  <a:pt x="182" y="11"/>
                </a:lnTo>
                <a:lnTo>
                  <a:pt x="182" y="11"/>
                </a:lnTo>
                <a:lnTo>
                  <a:pt x="186" y="15"/>
                </a:lnTo>
                <a:lnTo>
                  <a:pt x="190" y="22"/>
                </a:lnTo>
                <a:lnTo>
                  <a:pt x="193" y="27"/>
                </a:lnTo>
                <a:lnTo>
                  <a:pt x="194" y="32"/>
                </a:lnTo>
                <a:lnTo>
                  <a:pt x="194" y="38"/>
                </a:lnTo>
                <a:lnTo>
                  <a:pt x="193" y="45"/>
                </a:lnTo>
                <a:lnTo>
                  <a:pt x="193" y="45"/>
                </a:lnTo>
                <a:lnTo>
                  <a:pt x="186" y="59"/>
                </a:lnTo>
                <a:lnTo>
                  <a:pt x="181" y="70"/>
                </a:lnTo>
                <a:lnTo>
                  <a:pt x="174" y="80"/>
                </a:lnTo>
                <a:lnTo>
                  <a:pt x="174" y="80"/>
                </a:lnTo>
                <a:lnTo>
                  <a:pt x="171" y="84"/>
                </a:lnTo>
                <a:lnTo>
                  <a:pt x="170" y="89"/>
                </a:lnTo>
                <a:lnTo>
                  <a:pt x="170" y="94"/>
                </a:lnTo>
                <a:lnTo>
                  <a:pt x="173" y="100"/>
                </a:lnTo>
                <a:lnTo>
                  <a:pt x="173" y="100"/>
                </a:lnTo>
                <a:lnTo>
                  <a:pt x="175" y="103"/>
                </a:lnTo>
                <a:lnTo>
                  <a:pt x="178" y="104"/>
                </a:lnTo>
                <a:lnTo>
                  <a:pt x="182" y="104"/>
                </a:lnTo>
                <a:lnTo>
                  <a:pt x="219" y="104"/>
                </a:lnTo>
                <a:lnTo>
                  <a:pt x="219" y="104"/>
                </a:lnTo>
                <a:lnTo>
                  <a:pt x="223" y="105"/>
                </a:lnTo>
                <a:lnTo>
                  <a:pt x="231" y="108"/>
                </a:lnTo>
                <a:lnTo>
                  <a:pt x="236" y="111"/>
                </a:lnTo>
                <a:lnTo>
                  <a:pt x="239" y="113"/>
                </a:lnTo>
                <a:lnTo>
                  <a:pt x="242" y="119"/>
                </a:lnTo>
                <a:lnTo>
                  <a:pt x="243" y="126"/>
                </a:lnTo>
                <a:lnTo>
                  <a:pt x="243" y="126"/>
                </a:lnTo>
                <a:lnTo>
                  <a:pt x="242" y="131"/>
                </a:lnTo>
                <a:lnTo>
                  <a:pt x="240" y="135"/>
                </a:lnTo>
                <a:lnTo>
                  <a:pt x="238" y="138"/>
                </a:lnTo>
                <a:lnTo>
                  <a:pt x="238" y="13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4" name="Freeform 275"/>
          <p:cNvSpPr>
            <a:spLocks noEditPoints="1"/>
          </p:cNvSpPr>
          <p:nvPr/>
        </p:nvSpPr>
        <p:spPr bwMode="auto">
          <a:xfrm>
            <a:off x="9261480" y="2514783"/>
            <a:ext cx="445621" cy="336179"/>
          </a:xfrm>
          <a:custGeom>
            <a:avLst/>
            <a:gdLst/>
            <a:ahLst/>
            <a:cxnLst>
              <a:cxn ang="0">
                <a:pos x="276" y="33"/>
              </a:cxn>
              <a:cxn ang="0">
                <a:pos x="73" y="12"/>
              </a:cxn>
              <a:cxn ang="0">
                <a:pos x="67" y="6"/>
              </a:cxn>
              <a:cxn ang="0">
                <a:pos x="62" y="2"/>
              </a:cxn>
              <a:cxn ang="0">
                <a:pos x="58" y="2"/>
              </a:cxn>
              <a:cxn ang="0">
                <a:pos x="19" y="0"/>
              </a:cxn>
              <a:cxn ang="0">
                <a:pos x="0" y="19"/>
              </a:cxn>
              <a:cxn ang="0">
                <a:pos x="12" y="35"/>
              </a:cxn>
              <a:cxn ang="0">
                <a:pos x="55" y="60"/>
              </a:cxn>
              <a:cxn ang="0">
                <a:pos x="86" y="131"/>
              </a:cxn>
              <a:cxn ang="0">
                <a:pos x="94" y="147"/>
              </a:cxn>
              <a:cxn ang="0">
                <a:pos x="104" y="156"/>
              </a:cxn>
              <a:cxn ang="0">
                <a:pos x="235" y="156"/>
              </a:cxn>
              <a:cxn ang="0">
                <a:pos x="247" y="143"/>
              </a:cxn>
              <a:cxn ang="0">
                <a:pos x="285" y="58"/>
              </a:cxn>
              <a:cxn ang="0">
                <a:pos x="285" y="38"/>
              </a:cxn>
              <a:cxn ang="0">
                <a:pos x="237" y="139"/>
              </a:cxn>
              <a:cxn ang="0">
                <a:pos x="232" y="145"/>
              </a:cxn>
              <a:cxn ang="0">
                <a:pos x="224" y="145"/>
              </a:cxn>
              <a:cxn ang="0">
                <a:pos x="109" y="145"/>
              </a:cxn>
              <a:cxn ang="0">
                <a:pos x="102" y="139"/>
              </a:cxn>
              <a:cxn ang="0">
                <a:pos x="70" y="69"/>
              </a:cxn>
              <a:cxn ang="0">
                <a:pos x="19" y="27"/>
              </a:cxn>
              <a:cxn ang="0">
                <a:pos x="12" y="22"/>
              </a:cxn>
              <a:cxn ang="0">
                <a:pos x="13" y="14"/>
              </a:cxn>
              <a:cxn ang="0">
                <a:pos x="58" y="11"/>
              </a:cxn>
              <a:cxn ang="0">
                <a:pos x="60" y="12"/>
              </a:cxn>
              <a:cxn ang="0">
                <a:pos x="62" y="14"/>
              </a:cxn>
              <a:cxn ang="0">
                <a:pos x="272" y="42"/>
              </a:cxn>
              <a:cxn ang="0">
                <a:pos x="275" y="43"/>
              </a:cxn>
              <a:cxn ang="0">
                <a:pos x="268" y="69"/>
              </a:cxn>
              <a:cxn ang="0">
                <a:pos x="124" y="166"/>
              </a:cxn>
              <a:cxn ang="0">
                <a:pos x="108" y="177"/>
              </a:cxn>
              <a:cxn ang="0">
                <a:pos x="104" y="192"/>
              </a:cxn>
              <a:cxn ang="0">
                <a:pos x="112" y="210"/>
              </a:cxn>
              <a:cxn ang="0">
                <a:pos x="129" y="218"/>
              </a:cxn>
              <a:cxn ang="0">
                <a:pos x="144" y="212"/>
              </a:cxn>
              <a:cxn ang="0">
                <a:pos x="154" y="197"/>
              </a:cxn>
              <a:cxn ang="0">
                <a:pos x="152" y="181"/>
              </a:cxn>
              <a:cxn ang="0">
                <a:pos x="139" y="168"/>
              </a:cxn>
              <a:cxn ang="0">
                <a:pos x="129" y="208"/>
              </a:cxn>
              <a:cxn ang="0">
                <a:pos x="114" y="197"/>
              </a:cxn>
              <a:cxn ang="0">
                <a:pos x="117" y="180"/>
              </a:cxn>
              <a:cxn ang="0">
                <a:pos x="136" y="177"/>
              </a:cxn>
              <a:cxn ang="0">
                <a:pos x="145" y="192"/>
              </a:cxn>
              <a:cxn ang="0">
                <a:pos x="129" y="208"/>
              </a:cxn>
              <a:cxn ang="0">
                <a:pos x="212" y="166"/>
              </a:cxn>
              <a:cxn ang="0">
                <a:pos x="197" y="177"/>
              </a:cxn>
              <a:cxn ang="0">
                <a:pos x="191" y="192"/>
              </a:cxn>
              <a:cxn ang="0">
                <a:pos x="199" y="210"/>
              </a:cxn>
              <a:cxn ang="0">
                <a:pos x="217" y="218"/>
              </a:cxn>
              <a:cxn ang="0">
                <a:pos x="232" y="212"/>
              </a:cxn>
              <a:cxn ang="0">
                <a:pos x="243" y="197"/>
              </a:cxn>
              <a:cxn ang="0">
                <a:pos x="241" y="181"/>
              </a:cxn>
              <a:cxn ang="0">
                <a:pos x="228" y="168"/>
              </a:cxn>
              <a:cxn ang="0">
                <a:pos x="217" y="208"/>
              </a:cxn>
              <a:cxn ang="0">
                <a:pos x="202" y="197"/>
              </a:cxn>
              <a:cxn ang="0">
                <a:pos x="206" y="180"/>
              </a:cxn>
              <a:cxn ang="0">
                <a:pos x="224" y="177"/>
              </a:cxn>
              <a:cxn ang="0">
                <a:pos x="233" y="192"/>
              </a:cxn>
              <a:cxn ang="0">
                <a:pos x="217" y="208"/>
              </a:cxn>
            </a:cxnLst>
            <a:rect l="0" t="0" r="r" b="b"/>
            <a:pathLst>
              <a:path w="286" h="218">
                <a:moveTo>
                  <a:pt x="285" y="38"/>
                </a:moveTo>
                <a:lnTo>
                  <a:pt x="285" y="38"/>
                </a:lnTo>
                <a:lnTo>
                  <a:pt x="280" y="34"/>
                </a:lnTo>
                <a:lnTo>
                  <a:pt x="276" y="33"/>
                </a:lnTo>
                <a:lnTo>
                  <a:pt x="272" y="33"/>
                </a:lnTo>
                <a:lnTo>
                  <a:pt x="82" y="33"/>
                </a:lnTo>
                <a:lnTo>
                  <a:pt x="73" y="12"/>
                </a:lnTo>
                <a:lnTo>
                  <a:pt x="73" y="12"/>
                </a:lnTo>
                <a:lnTo>
                  <a:pt x="70" y="8"/>
                </a:lnTo>
                <a:lnTo>
                  <a:pt x="70" y="8"/>
                </a:lnTo>
                <a:lnTo>
                  <a:pt x="67" y="6"/>
                </a:lnTo>
                <a:lnTo>
                  <a:pt x="67" y="6"/>
                </a:lnTo>
                <a:lnTo>
                  <a:pt x="66" y="3"/>
                </a:lnTo>
                <a:lnTo>
                  <a:pt x="64" y="3"/>
                </a:lnTo>
                <a:lnTo>
                  <a:pt x="64" y="3"/>
                </a:lnTo>
                <a:lnTo>
                  <a:pt x="62" y="2"/>
                </a:lnTo>
                <a:lnTo>
                  <a:pt x="62" y="2"/>
                </a:lnTo>
                <a:lnTo>
                  <a:pt x="62" y="2"/>
                </a:lnTo>
                <a:lnTo>
                  <a:pt x="59" y="2"/>
                </a:lnTo>
                <a:lnTo>
                  <a:pt x="58" y="2"/>
                </a:lnTo>
                <a:lnTo>
                  <a:pt x="58" y="2"/>
                </a:lnTo>
                <a:lnTo>
                  <a:pt x="56" y="0"/>
                </a:lnTo>
                <a:lnTo>
                  <a:pt x="19" y="0"/>
                </a:lnTo>
                <a:lnTo>
                  <a:pt x="19" y="0"/>
                </a:lnTo>
                <a:lnTo>
                  <a:pt x="12" y="3"/>
                </a:lnTo>
                <a:lnTo>
                  <a:pt x="5" y="6"/>
                </a:lnTo>
                <a:lnTo>
                  <a:pt x="1" y="12"/>
                </a:lnTo>
                <a:lnTo>
                  <a:pt x="0" y="19"/>
                </a:lnTo>
                <a:lnTo>
                  <a:pt x="0" y="19"/>
                </a:lnTo>
                <a:lnTo>
                  <a:pt x="1" y="26"/>
                </a:lnTo>
                <a:lnTo>
                  <a:pt x="5" y="31"/>
                </a:lnTo>
                <a:lnTo>
                  <a:pt x="12" y="35"/>
                </a:lnTo>
                <a:lnTo>
                  <a:pt x="19" y="37"/>
                </a:lnTo>
                <a:lnTo>
                  <a:pt x="44" y="37"/>
                </a:lnTo>
                <a:lnTo>
                  <a:pt x="55" y="60"/>
                </a:lnTo>
                <a:lnTo>
                  <a:pt x="55" y="60"/>
                </a:lnTo>
                <a:lnTo>
                  <a:pt x="59" y="69"/>
                </a:lnTo>
                <a:lnTo>
                  <a:pt x="60" y="73"/>
                </a:lnTo>
                <a:lnTo>
                  <a:pt x="86" y="131"/>
                </a:lnTo>
                <a:lnTo>
                  <a:pt x="86" y="131"/>
                </a:lnTo>
                <a:lnTo>
                  <a:pt x="87" y="133"/>
                </a:lnTo>
                <a:lnTo>
                  <a:pt x="91" y="143"/>
                </a:lnTo>
                <a:lnTo>
                  <a:pt x="91" y="143"/>
                </a:lnTo>
                <a:lnTo>
                  <a:pt x="94" y="147"/>
                </a:lnTo>
                <a:lnTo>
                  <a:pt x="97" y="150"/>
                </a:lnTo>
                <a:lnTo>
                  <a:pt x="100" y="153"/>
                </a:lnTo>
                <a:lnTo>
                  <a:pt x="105" y="156"/>
                </a:lnTo>
                <a:lnTo>
                  <a:pt x="104" y="156"/>
                </a:lnTo>
                <a:lnTo>
                  <a:pt x="229" y="156"/>
                </a:lnTo>
                <a:lnTo>
                  <a:pt x="235" y="156"/>
                </a:lnTo>
                <a:lnTo>
                  <a:pt x="235" y="156"/>
                </a:lnTo>
                <a:lnTo>
                  <a:pt x="235" y="156"/>
                </a:lnTo>
                <a:lnTo>
                  <a:pt x="239" y="153"/>
                </a:lnTo>
                <a:lnTo>
                  <a:pt x="243" y="150"/>
                </a:lnTo>
                <a:lnTo>
                  <a:pt x="245" y="147"/>
                </a:lnTo>
                <a:lnTo>
                  <a:pt x="247" y="143"/>
                </a:lnTo>
                <a:lnTo>
                  <a:pt x="278" y="73"/>
                </a:lnTo>
                <a:lnTo>
                  <a:pt x="278" y="73"/>
                </a:lnTo>
                <a:lnTo>
                  <a:pt x="280" y="68"/>
                </a:lnTo>
                <a:lnTo>
                  <a:pt x="285" y="58"/>
                </a:lnTo>
                <a:lnTo>
                  <a:pt x="286" y="48"/>
                </a:lnTo>
                <a:lnTo>
                  <a:pt x="286" y="42"/>
                </a:lnTo>
                <a:lnTo>
                  <a:pt x="285" y="38"/>
                </a:lnTo>
                <a:lnTo>
                  <a:pt x="285" y="38"/>
                </a:lnTo>
                <a:close/>
                <a:moveTo>
                  <a:pt x="268" y="69"/>
                </a:moveTo>
                <a:lnTo>
                  <a:pt x="239" y="135"/>
                </a:lnTo>
                <a:lnTo>
                  <a:pt x="239" y="134"/>
                </a:lnTo>
                <a:lnTo>
                  <a:pt x="237" y="139"/>
                </a:lnTo>
                <a:lnTo>
                  <a:pt x="237" y="139"/>
                </a:lnTo>
                <a:lnTo>
                  <a:pt x="236" y="142"/>
                </a:lnTo>
                <a:lnTo>
                  <a:pt x="235" y="143"/>
                </a:lnTo>
                <a:lnTo>
                  <a:pt x="232" y="145"/>
                </a:lnTo>
                <a:lnTo>
                  <a:pt x="229" y="145"/>
                </a:lnTo>
                <a:lnTo>
                  <a:pt x="229" y="145"/>
                </a:lnTo>
                <a:lnTo>
                  <a:pt x="229" y="145"/>
                </a:lnTo>
                <a:lnTo>
                  <a:pt x="224" y="145"/>
                </a:lnTo>
                <a:lnTo>
                  <a:pt x="224" y="146"/>
                </a:lnTo>
                <a:lnTo>
                  <a:pt x="114" y="146"/>
                </a:lnTo>
                <a:lnTo>
                  <a:pt x="109" y="145"/>
                </a:lnTo>
                <a:lnTo>
                  <a:pt x="109" y="145"/>
                </a:lnTo>
                <a:lnTo>
                  <a:pt x="106" y="145"/>
                </a:lnTo>
                <a:lnTo>
                  <a:pt x="105" y="143"/>
                </a:lnTo>
                <a:lnTo>
                  <a:pt x="102" y="142"/>
                </a:lnTo>
                <a:lnTo>
                  <a:pt x="102" y="139"/>
                </a:lnTo>
                <a:lnTo>
                  <a:pt x="101" y="134"/>
                </a:lnTo>
                <a:lnTo>
                  <a:pt x="100" y="135"/>
                </a:lnTo>
                <a:lnTo>
                  <a:pt x="70" y="69"/>
                </a:lnTo>
                <a:lnTo>
                  <a:pt x="70" y="69"/>
                </a:lnTo>
                <a:lnTo>
                  <a:pt x="67" y="65"/>
                </a:lnTo>
                <a:lnTo>
                  <a:pt x="64" y="56"/>
                </a:lnTo>
                <a:lnTo>
                  <a:pt x="51" y="27"/>
                </a:lnTo>
                <a:lnTo>
                  <a:pt x="19" y="27"/>
                </a:lnTo>
                <a:lnTo>
                  <a:pt x="19" y="27"/>
                </a:lnTo>
                <a:lnTo>
                  <a:pt x="16" y="26"/>
                </a:lnTo>
                <a:lnTo>
                  <a:pt x="13" y="25"/>
                </a:lnTo>
                <a:lnTo>
                  <a:pt x="12" y="22"/>
                </a:lnTo>
                <a:lnTo>
                  <a:pt x="10" y="19"/>
                </a:lnTo>
                <a:lnTo>
                  <a:pt x="10" y="19"/>
                </a:lnTo>
                <a:lnTo>
                  <a:pt x="12" y="16"/>
                </a:lnTo>
                <a:lnTo>
                  <a:pt x="13" y="14"/>
                </a:lnTo>
                <a:lnTo>
                  <a:pt x="16" y="12"/>
                </a:lnTo>
                <a:lnTo>
                  <a:pt x="19" y="11"/>
                </a:lnTo>
                <a:lnTo>
                  <a:pt x="56" y="11"/>
                </a:lnTo>
                <a:lnTo>
                  <a:pt x="58" y="11"/>
                </a:lnTo>
                <a:lnTo>
                  <a:pt x="58" y="11"/>
                </a:lnTo>
                <a:lnTo>
                  <a:pt x="59" y="12"/>
                </a:lnTo>
                <a:lnTo>
                  <a:pt x="59" y="12"/>
                </a:lnTo>
                <a:lnTo>
                  <a:pt x="60" y="12"/>
                </a:lnTo>
                <a:lnTo>
                  <a:pt x="60" y="12"/>
                </a:lnTo>
                <a:lnTo>
                  <a:pt x="60" y="14"/>
                </a:lnTo>
                <a:lnTo>
                  <a:pt x="60" y="14"/>
                </a:lnTo>
                <a:lnTo>
                  <a:pt x="62" y="14"/>
                </a:lnTo>
                <a:lnTo>
                  <a:pt x="62" y="14"/>
                </a:lnTo>
                <a:lnTo>
                  <a:pt x="63" y="16"/>
                </a:lnTo>
                <a:lnTo>
                  <a:pt x="75" y="42"/>
                </a:lnTo>
                <a:lnTo>
                  <a:pt x="272" y="42"/>
                </a:lnTo>
                <a:lnTo>
                  <a:pt x="272" y="42"/>
                </a:lnTo>
                <a:lnTo>
                  <a:pt x="275" y="43"/>
                </a:lnTo>
                <a:lnTo>
                  <a:pt x="275" y="43"/>
                </a:lnTo>
                <a:lnTo>
                  <a:pt x="275" y="43"/>
                </a:lnTo>
                <a:lnTo>
                  <a:pt x="276" y="48"/>
                </a:lnTo>
                <a:lnTo>
                  <a:pt x="275" y="54"/>
                </a:lnTo>
                <a:lnTo>
                  <a:pt x="272" y="61"/>
                </a:lnTo>
                <a:lnTo>
                  <a:pt x="268" y="69"/>
                </a:lnTo>
                <a:lnTo>
                  <a:pt x="268" y="69"/>
                </a:lnTo>
                <a:close/>
                <a:moveTo>
                  <a:pt x="129" y="166"/>
                </a:moveTo>
                <a:lnTo>
                  <a:pt x="129" y="166"/>
                </a:lnTo>
                <a:lnTo>
                  <a:pt x="124" y="166"/>
                </a:lnTo>
                <a:lnTo>
                  <a:pt x="120" y="168"/>
                </a:lnTo>
                <a:lnTo>
                  <a:pt x="114" y="170"/>
                </a:lnTo>
                <a:lnTo>
                  <a:pt x="112" y="173"/>
                </a:lnTo>
                <a:lnTo>
                  <a:pt x="108" y="177"/>
                </a:lnTo>
                <a:lnTo>
                  <a:pt x="106" y="181"/>
                </a:lnTo>
                <a:lnTo>
                  <a:pt x="105" y="187"/>
                </a:lnTo>
                <a:lnTo>
                  <a:pt x="104" y="192"/>
                </a:lnTo>
                <a:lnTo>
                  <a:pt x="104" y="192"/>
                </a:lnTo>
                <a:lnTo>
                  <a:pt x="105" y="197"/>
                </a:lnTo>
                <a:lnTo>
                  <a:pt x="106" y="201"/>
                </a:lnTo>
                <a:lnTo>
                  <a:pt x="108" y="206"/>
                </a:lnTo>
                <a:lnTo>
                  <a:pt x="112" y="210"/>
                </a:lnTo>
                <a:lnTo>
                  <a:pt x="114" y="212"/>
                </a:lnTo>
                <a:lnTo>
                  <a:pt x="120" y="215"/>
                </a:lnTo>
                <a:lnTo>
                  <a:pt x="124" y="216"/>
                </a:lnTo>
                <a:lnTo>
                  <a:pt x="129" y="218"/>
                </a:lnTo>
                <a:lnTo>
                  <a:pt x="129" y="218"/>
                </a:lnTo>
                <a:lnTo>
                  <a:pt x="135" y="216"/>
                </a:lnTo>
                <a:lnTo>
                  <a:pt x="139" y="215"/>
                </a:lnTo>
                <a:lnTo>
                  <a:pt x="144" y="212"/>
                </a:lnTo>
                <a:lnTo>
                  <a:pt x="147" y="210"/>
                </a:lnTo>
                <a:lnTo>
                  <a:pt x="151" y="206"/>
                </a:lnTo>
                <a:lnTo>
                  <a:pt x="152" y="201"/>
                </a:lnTo>
                <a:lnTo>
                  <a:pt x="154" y="197"/>
                </a:lnTo>
                <a:lnTo>
                  <a:pt x="155" y="192"/>
                </a:lnTo>
                <a:lnTo>
                  <a:pt x="155" y="192"/>
                </a:lnTo>
                <a:lnTo>
                  <a:pt x="154" y="187"/>
                </a:lnTo>
                <a:lnTo>
                  <a:pt x="152" y="181"/>
                </a:lnTo>
                <a:lnTo>
                  <a:pt x="151" y="177"/>
                </a:lnTo>
                <a:lnTo>
                  <a:pt x="147" y="173"/>
                </a:lnTo>
                <a:lnTo>
                  <a:pt x="144" y="170"/>
                </a:lnTo>
                <a:lnTo>
                  <a:pt x="139" y="168"/>
                </a:lnTo>
                <a:lnTo>
                  <a:pt x="135" y="166"/>
                </a:lnTo>
                <a:lnTo>
                  <a:pt x="129" y="166"/>
                </a:lnTo>
                <a:lnTo>
                  <a:pt x="129" y="166"/>
                </a:lnTo>
                <a:close/>
                <a:moveTo>
                  <a:pt x="129" y="208"/>
                </a:moveTo>
                <a:lnTo>
                  <a:pt x="129" y="208"/>
                </a:lnTo>
                <a:lnTo>
                  <a:pt x="122" y="207"/>
                </a:lnTo>
                <a:lnTo>
                  <a:pt x="117" y="203"/>
                </a:lnTo>
                <a:lnTo>
                  <a:pt x="114" y="197"/>
                </a:lnTo>
                <a:lnTo>
                  <a:pt x="113" y="192"/>
                </a:lnTo>
                <a:lnTo>
                  <a:pt x="113" y="192"/>
                </a:lnTo>
                <a:lnTo>
                  <a:pt x="114" y="185"/>
                </a:lnTo>
                <a:lnTo>
                  <a:pt x="117" y="180"/>
                </a:lnTo>
                <a:lnTo>
                  <a:pt x="122" y="177"/>
                </a:lnTo>
                <a:lnTo>
                  <a:pt x="129" y="176"/>
                </a:lnTo>
                <a:lnTo>
                  <a:pt x="129" y="176"/>
                </a:lnTo>
                <a:lnTo>
                  <a:pt x="136" y="177"/>
                </a:lnTo>
                <a:lnTo>
                  <a:pt x="140" y="180"/>
                </a:lnTo>
                <a:lnTo>
                  <a:pt x="144" y="185"/>
                </a:lnTo>
                <a:lnTo>
                  <a:pt x="145" y="192"/>
                </a:lnTo>
                <a:lnTo>
                  <a:pt x="145" y="192"/>
                </a:lnTo>
                <a:lnTo>
                  <a:pt x="144" y="197"/>
                </a:lnTo>
                <a:lnTo>
                  <a:pt x="140" y="203"/>
                </a:lnTo>
                <a:lnTo>
                  <a:pt x="136" y="207"/>
                </a:lnTo>
                <a:lnTo>
                  <a:pt x="129" y="208"/>
                </a:lnTo>
                <a:lnTo>
                  <a:pt x="129" y="208"/>
                </a:lnTo>
                <a:close/>
                <a:moveTo>
                  <a:pt x="217" y="166"/>
                </a:moveTo>
                <a:lnTo>
                  <a:pt x="217" y="166"/>
                </a:lnTo>
                <a:lnTo>
                  <a:pt x="212" y="166"/>
                </a:lnTo>
                <a:lnTo>
                  <a:pt x="208" y="168"/>
                </a:lnTo>
                <a:lnTo>
                  <a:pt x="204" y="170"/>
                </a:lnTo>
                <a:lnTo>
                  <a:pt x="199" y="173"/>
                </a:lnTo>
                <a:lnTo>
                  <a:pt x="197" y="177"/>
                </a:lnTo>
                <a:lnTo>
                  <a:pt x="194" y="181"/>
                </a:lnTo>
                <a:lnTo>
                  <a:pt x="193" y="187"/>
                </a:lnTo>
                <a:lnTo>
                  <a:pt x="191" y="192"/>
                </a:lnTo>
                <a:lnTo>
                  <a:pt x="191" y="192"/>
                </a:lnTo>
                <a:lnTo>
                  <a:pt x="193" y="197"/>
                </a:lnTo>
                <a:lnTo>
                  <a:pt x="194" y="201"/>
                </a:lnTo>
                <a:lnTo>
                  <a:pt x="197" y="206"/>
                </a:lnTo>
                <a:lnTo>
                  <a:pt x="199" y="210"/>
                </a:lnTo>
                <a:lnTo>
                  <a:pt x="204" y="212"/>
                </a:lnTo>
                <a:lnTo>
                  <a:pt x="208" y="215"/>
                </a:lnTo>
                <a:lnTo>
                  <a:pt x="212" y="216"/>
                </a:lnTo>
                <a:lnTo>
                  <a:pt x="217" y="218"/>
                </a:lnTo>
                <a:lnTo>
                  <a:pt x="217" y="218"/>
                </a:lnTo>
                <a:lnTo>
                  <a:pt x="222" y="216"/>
                </a:lnTo>
                <a:lnTo>
                  <a:pt x="228" y="215"/>
                </a:lnTo>
                <a:lnTo>
                  <a:pt x="232" y="212"/>
                </a:lnTo>
                <a:lnTo>
                  <a:pt x="236" y="210"/>
                </a:lnTo>
                <a:lnTo>
                  <a:pt x="239" y="206"/>
                </a:lnTo>
                <a:lnTo>
                  <a:pt x="241" y="201"/>
                </a:lnTo>
                <a:lnTo>
                  <a:pt x="243" y="197"/>
                </a:lnTo>
                <a:lnTo>
                  <a:pt x="243" y="192"/>
                </a:lnTo>
                <a:lnTo>
                  <a:pt x="243" y="192"/>
                </a:lnTo>
                <a:lnTo>
                  <a:pt x="243" y="187"/>
                </a:lnTo>
                <a:lnTo>
                  <a:pt x="241" y="181"/>
                </a:lnTo>
                <a:lnTo>
                  <a:pt x="239" y="177"/>
                </a:lnTo>
                <a:lnTo>
                  <a:pt x="236" y="173"/>
                </a:lnTo>
                <a:lnTo>
                  <a:pt x="232" y="170"/>
                </a:lnTo>
                <a:lnTo>
                  <a:pt x="228" y="168"/>
                </a:lnTo>
                <a:lnTo>
                  <a:pt x="222" y="166"/>
                </a:lnTo>
                <a:lnTo>
                  <a:pt x="217" y="166"/>
                </a:lnTo>
                <a:lnTo>
                  <a:pt x="217" y="166"/>
                </a:lnTo>
                <a:close/>
                <a:moveTo>
                  <a:pt x="217" y="208"/>
                </a:moveTo>
                <a:lnTo>
                  <a:pt x="217" y="208"/>
                </a:lnTo>
                <a:lnTo>
                  <a:pt x="212" y="207"/>
                </a:lnTo>
                <a:lnTo>
                  <a:pt x="206" y="203"/>
                </a:lnTo>
                <a:lnTo>
                  <a:pt x="202" y="197"/>
                </a:lnTo>
                <a:lnTo>
                  <a:pt x="201" y="192"/>
                </a:lnTo>
                <a:lnTo>
                  <a:pt x="201" y="192"/>
                </a:lnTo>
                <a:lnTo>
                  <a:pt x="202" y="185"/>
                </a:lnTo>
                <a:lnTo>
                  <a:pt x="206" y="180"/>
                </a:lnTo>
                <a:lnTo>
                  <a:pt x="212" y="177"/>
                </a:lnTo>
                <a:lnTo>
                  <a:pt x="217" y="176"/>
                </a:lnTo>
                <a:lnTo>
                  <a:pt x="217" y="176"/>
                </a:lnTo>
                <a:lnTo>
                  <a:pt x="224" y="177"/>
                </a:lnTo>
                <a:lnTo>
                  <a:pt x="229" y="180"/>
                </a:lnTo>
                <a:lnTo>
                  <a:pt x="232" y="185"/>
                </a:lnTo>
                <a:lnTo>
                  <a:pt x="233" y="192"/>
                </a:lnTo>
                <a:lnTo>
                  <a:pt x="233" y="192"/>
                </a:lnTo>
                <a:lnTo>
                  <a:pt x="232" y="197"/>
                </a:lnTo>
                <a:lnTo>
                  <a:pt x="229" y="203"/>
                </a:lnTo>
                <a:lnTo>
                  <a:pt x="224" y="207"/>
                </a:lnTo>
                <a:lnTo>
                  <a:pt x="217" y="208"/>
                </a:lnTo>
                <a:lnTo>
                  <a:pt x="217" y="20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5" name="Freeform 276"/>
          <p:cNvSpPr>
            <a:spLocks noEditPoints="1"/>
          </p:cNvSpPr>
          <p:nvPr/>
        </p:nvSpPr>
        <p:spPr bwMode="auto">
          <a:xfrm>
            <a:off x="4481621" y="3280524"/>
            <a:ext cx="333044" cy="196104"/>
          </a:xfrm>
          <a:custGeom>
            <a:avLst/>
            <a:gdLst/>
            <a:ahLst/>
            <a:cxnLst>
              <a:cxn ang="0">
                <a:pos x="31" y="127"/>
              </a:cxn>
              <a:cxn ang="0">
                <a:pos x="0" y="127"/>
              </a:cxn>
              <a:cxn ang="0">
                <a:pos x="0" y="43"/>
              </a:cxn>
              <a:cxn ang="0">
                <a:pos x="155" y="43"/>
              </a:cxn>
              <a:cxn ang="0">
                <a:pos x="155" y="0"/>
              </a:cxn>
              <a:cxn ang="0">
                <a:pos x="213" y="60"/>
              </a:cxn>
              <a:cxn ang="0">
                <a:pos x="155" y="118"/>
              </a:cxn>
              <a:cxn ang="0">
                <a:pos x="155" y="74"/>
              </a:cxn>
              <a:cxn ang="0">
                <a:pos x="31" y="74"/>
              </a:cxn>
              <a:cxn ang="0">
                <a:pos x="31" y="127"/>
              </a:cxn>
              <a:cxn ang="0">
                <a:pos x="6" y="122"/>
              </a:cxn>
              <a:cxn ang="0">
                <a:pos x="26" y="122"/>
              </a:cxn>
              <a:cxn ang="0">
                <a:pos x="26" y="69"/>
              </a:cxn>
              <a:cxn ang="0">
                <a:pos x="161" y="69"/>
              </a:cxn>
              <a:cxn ang="0">
                <a:pos x="161" y="104"/>
              </a:cxn>
              <a:cxn ang="0">
                <a:pos x="207" y="60"/>
              </a:cxn>
              <a:cxn ang="0">
                <a:pos x="161" y="14"/>
              </a:cxn>
              <a:cxn ang="0">
                <a:pos x="161" y="49"/>
              </a:cxn>
              <a:cxn ang="0">
                <a:pos x="6" y="49"/>
              </a:cxn>
              <a:cxn ang="0">
                <a:pos x="6" y="122"/>
              </a:cxn>
            </a:cxnLst>
            <a:rect l="0" t="0" r="r" b="b"/>
            <a:pathLst>
              <a:path w="213" h="127">
                <a:moveTo>
                  <a:pt x="31" y="127"/>
                </a:moveTo>
                <a:lnTo>
                  <a:pt x="0" y="127"/>
                </a:lnTo>
                <a:lnTo>
                  <a:pt x="0" y="43"/>
                </a:lnTo>
                <a:lnTo>
                  <a:pt x="155" y="43"/>
                </a:lnTo>
                <a:lnTo>
                  <a:pt x="155" y="0"/>
                </a:lnTo>
                <a:lnTo>
                  <a:pt x="213" y="60"/>
                </a:lnTo>
                <a:lnTo>
                  <a:pt x="155" y="118"/>
                </a:lnTo>
                <a:lnTo>
                  <a:pt x="155" y="74"/>
                </a:lnTo>
                <a:lnTo>
                  <a:pt x="31" y="74"/>
                </a:lnTo>
                <a:lnTo>
                  <a:pt x="31" y="127"/>
                </a:lnTo>
                <a:close/>
                <a:moveTo>
                  <a:pt x="6" y="122"/>
                </a:moveTo>
                <a:lnTo>
                  <a:pt x="26" y="122"/>
                </a:lnTo>
                <a:lnTo>
                  <a:pt x="26" y="69"/>
                </a:lnTo>
                <a:lnTo>
                  <a:pt x="161" y="69"/>
                </a:lnTo>
                <a:lnTo>
                  <a:pt x="161" y="104"/>
                </a:lnTo>
                <a:lnTo>
                  <a:pt x="207" y="60"/>
                </a:lnTo>
                <a:lnTo>
                  <a:pt x="161" y="14"/>
                </a:lnTo>
                <a:lnTo>
                  <a:pt x="161" y="49"/>
                </a:lnTo>
                <a:lnTo>
                  <a:pt x="6" y="49"/>
                </a:lnTo>
                <a:lnTo>
                  <a:pt x="6" y="1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6" name="Freeform 277"/>
          <p:cNvSpPr>
            <a:spLocks noEditPoints="1"/>
          </p:cNvSpPr>
          <p:nvPr/>
        </p:nvSpPr>
        <p:spPr bwMode="auto">
          <a:xfrm>
            <a:off x="4476932" y="3439276"/>
            <a:ext cx="342425" cy="210113"/>
          </a:xfrm>
          <a:custGeom>
            <a:avLst/>
            <a:gdLst/>
            <a:ahLst/>
            <a:cxnLst>
              <a:cxn ang="0">
                <a:pos x="65" y="135"/>
              </a:cxn>
              <a:cxn ang="0">
                <a:pos x="0" y="70"/>
              </a:cxn>
              <a:cxn ang="0">
                <a:pos x="65" y="5"/>
              </a:cxn>
              <a:cxn ang="0">
                <a:pos x="65" y="51"/>
              </a:cxn>
              <a:cxn ang="0">
                <a:pos x="183" y="51"/>
              </a:cxn>
              <a:cxn ang="0">
                <a:pos x="183" y="0"/>
              </a:cxn>
              <a:cxn ang="0">
                <a:pos x="220" y="0"/>
              </a:cxn>
              <a:cxn ang="0">
                <a:pos x="220" y="89"/>
              </a:cxn>
              <a:cxn ang="0">
                <a:pos x="65" y="89"/>
              </a:cxn>
              <a:cxn ang="0">
                <a:pos x="65" y="135"/>
              </a:cxn>
              <a:cxn ang="0">
                <a:pos x="15" y="70"/>
              </a:cxn>
              <a:cxn ang="0">
                <a:pos x="54" y="109"/>
              </a:cxn>
              <a:cxn ang="0">
                <a:pos x="54" y="78"/>
              </a:cxn>
              <a:cxn ang="0">
                <a:pos x="209" y="78"/>
              </a:cxn>
              <a:cxn ang="0">
                <a:pos x="209" y="11"/>
              </a:cxn>
              <a:cxn ang="0">
                <a:pos x="194" y="11"/>
              </a:cxn>
              <a:cxn ang="0">
                <a:pos x="194" y="62"/>
              </a:cxn>
              <a:cxn ang="0">
                <a:pos x="54" y="62"/>
              </a:cxn>
              <a:cxn ang="0">
                <a:pos x="54" y="31"/>
              </a:cxn>
              <a:cxn ang="0">
                <a:pos x="15" y="70"/>
              </a:cxn>
            </a:cxnLst>
            <a:rect l="0" t="0" r="r" b="b"/>
            <a:pathLst>
              <a:path w="220" h="135">
                <a:moveTo>
                  <a:pt x="65" y="135"/>
                </a:moveTo>
                <a:lnTo>
                  <a:pt x="0" y="70"/>
                </a:lnTo>
                <a:lnTo>
                  <a:pt x="65" y="5"/>
                </a:lnTo>
                <a:lnTo>
                  <a:pt x="65" y="51"/>
                </a:lnTo>
                <a:lnTo>
                  <a:pt x="183" y="51"/>
                </a:lnTo>
                <a:lnTo>
                  <a:pt x="183" y="0"/>
                </a:lnTo>
                <a:lnTo>
                  <a:pt x="220" y="0"/>
                </a:lnTo>
                <a:lnTo>
                  <a:pt x="220" y="89"/>
                </a:lnTo>
                <a:lnTo>
                  <a:pt x="65" y="89"/>
                </a:lnTo>
                <a:lnTo>
                  <a:pt x="65" y="135"/>
                </a:lnTo>
                <a:close/>
                <a:moveTo>
                  <a:pt x="15" y="70"/>
                </a:moveTo>
                <a:lnTo>
                  <a:pt x="54" y="109"/>
                </a:lnTo>
                <a:lnTo>
                  <a:pt x="54" y="78"/>
                </a:lnTo>
                <a:lnTo>
                  <a:pt x="209" y="78"/>
                </a:lnTo>
                <a:lnTo>
                  <a:pt x="209" y="11"/>
                </a:lnTo>
                <a:lnTo>
                  <a:pt x="194" y="11"/>
                </a:lnTo>
                <a:lnTo>
                  <a:pt x="194" y="62"/>
                </a:lnTo>
                <a:lnTo>
                  <a:pt x="54" y="62"/>
                </a:lnTo>
                <a:lnTo>
                  <a:pt x="54" y="31"/>
                </a:lnTo>
                <a:lnTo>
                  <a:pt x="15" y="7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7" name="Freeform 278"/>
          <p:cNvSpPr>
            <a:spLocks noEditPoints="1"/>
          </p:cNvSpPr>
          <p:nvPr/>
        </p:nvSpPr>
        <p:spPr bwMode="auto">
          <a:xfrm>
            <a:off x="2858628" y="3294533"/>
            <a:ext cx="342425" cy="140075"/>
          </a:xfrm>
          <a:custGeom>
            <a:avLst/>
            <a:gdLst/>
            <a:ahLst/>
            <a:cxnLst>
              <a:cxn ang="0">
                <a:pos x="128" y="90"/>
              </a:cxn>
              <a:cxn ang="0">
                <a:pos x="161" y="58"/>
              </a:cxn>
              <a:cxn ang="0">
                <a:pos x="136" y="41"/>
              </a:cxn>
              <a:cxn ang="0">
                <a:pos x="107" y="36"/>
              </a:cxn>
              <a:cxn ang="0">
                <a:pos x="94" y="36"/>
              </a:cxn>
              <a:cxn ang="0">
                <a:pos x="71" y="44"/>
              </a:cxn>
              <a:cxn ang="0">
                <a:pos x="53" y="58"/>
              </a:cxn>
              <a:cxn ang="0">
                <a:pos x="38" y="77"/>
              </a:cxn>
              <a:cxn ang="0">
                <a:pos x="31" y="90"/>
              </a:cxn>
              <a:cxn ang="0">
                <a:pos x="1" y="77"/>
              </a:cxn>
              <a:cxn ang="0">
                <a:pos x="8" y="60"/>
              </a:cxn>
              <a:cxn ang="0">
                <a:pos x="30" y="33"/>
              </a:cxn>
              <a:cxn ang="0">
                <a:pos x="57" y="14"/>
              </a:cxn>
              <a:cxn ang="0">
                <a:pos x="89" y="4"/>
              </a:cxn>
              <a:cxn ang="0">
                <a:pos x="107" y="2"/>
              </a:cxn>
              <a:cxn ang="0">
                <a:pos x="128" y="5"/>
              </a:cxn>
              <a:cxn ang="0">
                <a:pos x="148" y="10"/>
              </a:cxn>
              <a:cxn ang="0">
                <a:pos x="167" y="21"/>
              </a:cxn>
              <a:cxn ang="0">
                <a:pos x="183" y="33"/>
              </a:cxn>
              <a:cxn ang="0">
                <a:pos x="219" y="90"/>
              </a:cxn>
              <a:cxn ang="0">
                <a:pos x="213" y="85"/>
              </a:cxn>
              <a:cxn ang="0">
                <a:pos x="185" y="41"/>
              </a:cxn>
              <a:cxn ang="0">
                <a:pos x="182" y="40"/>
              </a:cxn>
              <a:cxn ang="0">
                <a:pos x="166" y="27"/>
              </a:cxn>
              <a:cxn ang="0">
                <a:pos x="147" y="16"/>
              </a:cxn>
              <a:cxn ang="0">
                <a:pos x="128" y="10"/>
              </a:cxn>
              <a:cxn ang="0">
                <a:pos x="107" y="8"/>
              </a:cxn>
              <a:cxn ang="0">
                <a:pos x="90" y="9"/>
              </a:cxn>
              <a:cxn ang="0">
                <a:pos x="61" y="19"/>
              </a:cxn>
              <a:cxn ang="0">
                <a:pos x="35" y="36"/>
              </a:cxn>
              <a:cxn ang="0">
                <a:pos x="15" y="60"/>
              </a:cxn>
              <a:cxn ang="0">
                <a:pos x="28" y="83"/>
              </a:cxn>
              <a:cxn ang="0">
                <a:pos x="34" y="71"/>
              </a:cxn>
              <a:cxn ang="0">
                <a:pos x="50" y="52"/>
              </a:cxn>
              <a:cxn ang="0">
                <a:pos x="70" y="39"/>
              </a:cxn>
              <a:cxn ang="0">
                <a:pos x="94" y="31"/>
              </a:cxn>
              <a:cxn ang="0">
                <a:pos x="107" y="31"/>
              </a:cxn>
              <a:cxn ang="0">
                <a:pos x="123" y="32"/>
              </a:cxn>
              <a:cxn ang="0">
                <a:pos x="139" y="37"/>
              </a:cxn>
              <a:cxn ang="0">
                <a:pos x="154" y="44"/>
              </a:cxn>
              <a:cxn ang="0">
                <a:pos x="167" y="55"/>
              </a:cxn>
              <a:cxn ang="0">
                <a:pos x="140" y="85"/>
              </a:cxn>
            </a:cxnLst>
            <a:rect l="0" t="0" r="r" b="b"/>
            <a:pathLst>
              <a:path w="219" h="90">
                <a:moveTo>
                  <a:pt x="219" y="90"/>
                </a:moveTo>
                <a:lnTo>
                  <a:pt x="128" y="90"/>
                </a:lnTo>
                <a:lnTo>
                  <a:pt x="161" y="58"/>
                </a:lnTo>
                <a:lnTo>
                  <a:pt x="161" y="58"/>
                </a:lnTo>
                <a:lnTo>
                  <a:pt x="148" y="48"/>
                </a:lnTo>
                <a:lnTo>
                  <a:pt x="136" y="41"/>
                </a:lnTo>
                <a:lnTo>
                  <a:pt x="121" y="37"/>
                </a:lnTo>
                <a:lnTo>
                  <a:pt x="107" y="36"/>
                </a:lnTo>
                <a:lnTo>
                  <a:pt x="107" y="36"/>
                </a:lnTo>
                <a:lnTo>
                  <a:pt x="94" y="36"/>
                </a:lnTo>
                <a:lnTo>
                  <a:pt x="82" y="40"/>
                </a:lnTo>
                <a:lnTo>
                  <a:pt x="71" y="44"/>
                </a:lnTo>
                <a:lnTo>
                  <a:pt x="61" y="50"/>
                </a:lnTo>
                <a:lnTo>
                  <a:pt x="53" y="58"/>
                </a:lnTo>
                <a:lnTo>
                  <a:pt x="44" y="66"/>
                </a:lnTo>
                <a:lnTo>
                  <a:pt x="38" y="77"/>
                </a:lnTo>
                <a:lnTo>
                  <a:pt x="32" y="87"/>
                </a:lnTo>
                <a:lnTo>
                  <a:pt x="31" y="90"/>
                </a:lnTo>
                <a:lnTo>
                  <a:pt x="0" y="78"/>
                </a:lnTo>
                <a:lnTo>
                  <a:pt x="1" y="77"/>
                </a:lnTo>
                <a:lnTo>
                  <a:pt x="1" y="77"/>
                </a:lnTo>
                <a:lnTo>
                  <a:pt x="8" y="60"/>
                </a:lnTo>
                <a:lnTo>
                  <a:pt x="17" y="46"/>
                </a:lnTo>
                <a:lnTo>
                  <a:pt x="30" y="33"/>
                </a:lnTo>
                <a:lnTo>
                  <a:pt x="43" y="23"/>
                </a:lnTo>
                <a:lnTo>
                  <a:pt x="57" y="14"/>
                </a:lnTo>
                <a:lnTo>
                  <a:pt x="73" y="8"/>
                </a:lnTo>
                <a:lnTo>
                  <a:pt x="89" y="4"/>
                </a:lnTo>
                <a:lnTo>
                  <a:pt x="107" y="2"/>
                </a:lnTo>
                <a:lnTo>
                  <a:pt x="107" y="2"/>
                </a:lnTo>
                <a:lnTo>
                  <a:pt x="117" y="4"/>
                </a:lnTo>
                <a:lnTo>
                  <a:pt x="128" y="5"/>
                </a:lnTo>
                <a:lnTo>
                  <a:pt x="139" y="8"/>
                </a:lnTo>
                <a:lnTo>
                  <a:pt x="148" y="10"/>
                </a:lnTo>
                <a:lnTo>
                  <a:pt x="158" y="16"/>
                </a:lnTo>
                <a:lnTo>
                  <a:pt x="167" y="21"/>
                </a:lnTo>
                <a:lnTo>
                  <a:pt x="175" y="27"/>
                </a:lnTo>
                <a:lnTo>
                  <a:pt x="183" y="33"/>
                </a:lnTo>
                <a:lnTo>
                  <a:pt x="219" y="0"/>
                </a:lnTo>
                <a:lnTo>
                  <a:pt x="219" y="90"/>
                </a:lnTo>
                <a:close/>
                <a:moveTo>
                  <a:pt x="140" y="85"/>
                </a:moveTo>
                <a:lnTo>
                  <a:pt x="213" y="85"/>
                </a:lnTo>
                <a:lnTo>
                  <a:pt x="213" y="12"/>
                </a:lnTo>
                <a:lnTo>
                  <a:pt x="185" y="41"/>
                </a:lnTo>
                <a:lnTo>
                  <a:pt x="182" y="40"/>
                </a:lnTo>
                <a:lnTo>
                  <a:pt x="182" y="40"/>
                </a:lnTo>
                <a:lnTo>
                  <a:pt x="174" y="32"/>
                </a:lnTo>
                <a:lnTo>
                  <a:pt x="166" y="27"/>
                </a:lnTo>
                <a:lnTo>
                  <a:pt x="156" y="21"/>
                </a:lnTo>
                <a:lnTo>
                  <a:pt x="147" y="16"/>
                </a:lnTo>
                <a:lnTo>
                  <a:pt x="138" y="13"/>
                </a:lnTo>
                <a:lnTo>
                  <a:pt x="128" y="10"/>
                </a:lnTo>
                <a:lnTo>
                  <a:pt x="117" y="9"/>
                </a:lnTo>
                <a:lnTo>
                  <a:pt x="107" y="8"/>
                </a:lnTo>
                <a:lnTo>
                  <a:pt x="107" y="8"/>
                </a:lnTo>
                <a:lnTo>
                  <a:pt x="90" y="9"/>
                </a:lnTo>
                <a:lnTo>
                  <a:pt x="75" y="13"/>
                </a:lnTo>
                <a:lnTo>
                  <a:pt x="61" y="19"/>
                </a:lnTo>
                <a:lnTo>
                  <a:pt x="47" y="27"/>
                </a:lnTo>
                <a:lnTo>
                  <a:pt x="35" y="36"/>
                </a:lnTo>
                <a:lnTo>
                  <a:pt x="23" y="48"/>
                </a:lnTo>
                <a:lnTo>
                  <a:pt x="15" y="60"/>
                </a:lnTo>
                <a:lnTo>
                  <a:pt x="7" y="75"/>
                </a:lnTo>
                <a:lnTo>
                  <a:pt x="28" y="83"/>
                </a:lnTo>
                <a:lnTo>
                  <a:pt x="28" y="83"/>
                </a:lnTo>
                <a:lnTo>
                  <a:pt x="34" y="71"/>
                </a:lnTo>
                <a:lnTo>
                  <a:pt x="40" y="62"/>
                </a:lnTo>
                <a:lnTo>
                  <a:pt x="50" y="52"/>
                </a:lnTo>
                <a:lnTo>
                  <a:pt x="59" y="44"/>
                </a:lnTo>
                <a:lnTo>
                  <a:pt x="70" y="39"/>
                </a:lnTo>
                <a:lnTo>
                  <a:pt x="82" y="35"/>
                </a:lnTo>
                <a:lnTo>
                  <a:pt x="94" y="31"/>
                </a:lnTo>
                <a:lnTo>
                  <a:pt x="107" y="31"/>
                </a:lnTo>
                <a:lnTo>
                  <a:pt x="107" y="31"/>
                </a:lnTo>
                <a:lnTo>
                  <a:pt x="115" y="31"/>
                </a:lnTo>
                <a:lnTo>
                  <a:pt x="123" y="32"/>
                </a:lnTo>
                <a:lnTo>
                  <a:pt x="131" y="33"/>
                </a:lnTo>
                <a:lnTo>
                  <a:pt x="139" y="37"/>
                </a:lnTo>
                <a:lnTo>
                  <a:pt x="147" y="40"/>
                </a:lnTo>
                <a:lnTo>
                  <a:pt x="154" y="44"/>
                </a:lnTo>
                <a:lnTo>
                  <a:pt x="161" y="50"/>
                </a:lnTo>
                <a:lnTo>
                  <a:pt x="167" y="55"/>
                </a:lnTo>
                <a:lnTo>
                  <a:pt x="169" y="58"/>
                </a:lnTo>
                <a:lnTo>
                  <a:pt x="140" y="8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8" name="Freeform 279"/>
          <p:cNvSpPr>
            <a:spLocks noEditPoints="1"/>
          </p:cNvSpPr>
          <p:nvPr/>
        </p:nvSpPr>
        <p:spPr bwMode="auto">
          <a:xfrm>
            <a:off x="2849245" y="3509314"/>
            <a:ext cx="347115" cy="15875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5" y="37"/>
              </a:cxn>
              <a:cxn ang="0">
                <a:pos x="75" y="45"/>
              </a:cxn>
              <a:cxn ang="0">
                <a:pos x="101" y="54"/>
              </a:cxn>
              <a:cxn ang="0">
                <a:pos x="115" y="56"/>
              </a:cxn>
              <a:cxn ang="0">
                <a:pos x="137" y="52"/>
              </a:cxn>
              <a:cxn ang="0">
                <a:pos x="158" y="42"/>
              </a:cxn>
              <a:cxn ang="0">
                <a:pos x="175" y="26"/>
              </a:cxn>
              <a:cxn ang="0">
                <a:pos x="186" y="6"/>
              </a:cxn>
              <a:cxn ang="0">
                <a:pos x="224" y="14"/>
              </a:cxn>
              <a:cxn ang="0">
                <a:pos x="223" y="19"/>
              </a:cxn>
              <a:cxn ang="0">
                <a:pos x="205" y="49"/>
              </a:cxn>
              <a:cxn ang="0">
                <a:pos x="181" y="73"/>
              </a:cxn>
              <a:cxn ang="0">
                <a:pos x="150" y="88"/>
              </a:cxn>
              <a:cxn ang="0">
                <a:pos x="115" y="94"/>
              </a:cxn>
              <a:cxn ang="0">
                <a:pos x="104" y="94"/>
              </a:cxn>
              <a:cxn ang="0">
                <a:pos x="83" y="89"/>
              </a:cxn>
              <a:cxn ang="0">
                <a:pos x="63" y="81"/>
              </a:cxn>
              <a:cxn ang="0">
                <a:pos x="46" y="71"/>
              </a:cxn>
              <a:cxn ang="0">
                <a:pos x="0" y="102"/>
              </a:cxn>
              <a:cxn ang="0">
                <a:pos x="40" y="52"/>
              </a:cxn>
              <a:cxn ang="0">
                <a:pos x="48" y="60"/>
              </a:cxn>
              <a:cxn ang="0">
                <a:pos x="66" y="71"/>
              </a:cxn>
              <a:cxn ang="0">
                <a:pos x="83" y="79"/>
              </a:cxn>
              <a:cxn ang="0">
                <a:pos x="104" y="83"/>
              </a:cxn>
              <a:cxn ang="0">
                <a:pos x="115" y="83"/>
              </a:cxn>
              <a:cxn ang="0">
                <a:pos x="144" y="79"/>
              </a:cxn>
              <a:cxn ang="0">
                <a:pos x="171" y="65"/>
              </a:cxn>
              <a:cxn ang="0">
                <a:pos x="194" y="46"/>
              </a:cxn>
              <a:cxn ang="0">
                <a:pos x="210" y="21"/>
              </a:cxn>
              <a:cxn ang="0">
                <a:pos x="194" y="14"/>
              </a:cxn>
              <a:cxn ang="0">
                <a:pos x="181" y="35"/>
              </a:cxn>
              <a:cxn ang="0">
                <a:pos x="162" y="52"/>
              </a:cxn>
              <a:cxn ang="0">
                <a:pos x="140" y="62"/>
              </a:cxn>
              <a:cxn ang="0">
                <a:pos x="115" y="67"/>
              </a:cxn>
              <a:cxn ang="0">
                <a:pos x="106" y="65"/>
              </a:cxn>
              <a:cxn ang="0">
                <a:pos x="89" y="62"/>
              </a:cxn>
              <a:cxn ang="0">
                <a:pos x="73" y="56"/>
              </a:cxn>
              <a:cxn ang="0">
                <a:pos x="59" y="46"/>
              </a:cxn>
              <a:cxn ang="0">
                <a:pos x="48" y="37"/>
              </a:cxn>
              <a:cxn ang="0">
                <a:pos x="11" y="11"/>
              </a:cxn>
              <a:cxn ang="0">
                <a:pos x="36" y="49"/>
              </a:cxn>
            </a:cxnLst>
            <a:rect l="0" t="0" r="r" b="b"/>
            <a:pathLst>
              <a:path w="224" h="102">
                <a:moveTo>
                  <a:pt x="0" y="102"/>
                </a:moveTo>
                <a:lnTo>
                  <a:pt x="0" y="0"/>
                </a:lnTo>
                <a:lnTo>
                  <a:pt x="100" y="0"/>
                </a:lnTo>
                <a:lnTo>
                  <a:pt x="65" y="37"/>
                </a:lnTo>
                <a:lnTo>
                  <a:pt x="65" y="37"/>
                </a:lnTo>
                <a:lnTo>
                  <a:pt x="75" y="45"/>
                </a:lnTo>
                <a:lnTo>
                  <a:pt x="88" y="50"/>
                </a:lnTo>
                <a:lnTo>
                  <a:pt x="101" y="54"/>
                </a:lnTo>
                <a:lnTo>
                  <a:pt x="115" y="56"/>
                </a:lnTo>
                <a:lnTo>
                  <a:pt x="115" y="56"/>
                </a:lnTo>
                <a:lnTo>
                  <a:pt x="127" y="54"/>
                </a:lnTo>
                <a:lnTo>
                  <a:pt x="137" y="52"/>
                </a:lnTo>
                <a:lnTo>
                  <a:pt x="148" y="48"/>
                </a:lnTo>
                <a:lnTo>
                  <a:pt x="158" y="42"/>
                </a:lnTo>
                <a:lnTo>
                  <a:pt x="167" y="34"/>
                </a:lnTo>
                <a:lnTo>
                  <a:pt x="175" y="26"/>
                </a:lnTo>
                <a:lnTo>
                  <a:pt x="182" y="17"/>
                </a:lnTo>
                <a:lnTo>
                  <a:pt x="186" y="6"/>
                </a:lnTo>
                <a:lnTo>
                  <a:pt x="189" y="0"/>
                </a:lnTo>
                <a:lnTo>
                  <a:pt x="224" y="14"/>
                </a:lnTo>
                <a:lnTo>
                  <a:pt x="223" y="19"/>
                </a:lnTo>
                <a:lnTo>
                  <a:pt x="223" y="19"/>
                </a:lnTo>
                <a:lnTo>
                  <a:pt x="214" y="35"/>
                </a:lnTo>
                <a:lnTo>
                  <a:pt x="205" y="49"/>
                </a:lnTo>
                <a:lnTo>
                  <a:pt x="193" y="62"/>
                </a:lnTo>
                <a:lnTo>
                  <a:pt x="181" y="73"/>
                </a:lnTo>
                <a:lnTo>
                  <a:pt x="166" y="81"/>
                </a:lnTo>
                <a:lnTo>
                  <a:pt x="150" y="88"/>
                </a:lnTo>
                <a:lnTo>
                  <a:pt x="132" y="92"/>
                </a:lnTo>
                <a:lnTo>
                  <a:pt x="115" y="94"/>
                </a:lnTo>
                <a:lnTo>
                  <a:pt x="115" y="94"/>
                </a:lnTo>
                <a:lnTo>
                  <a:pt x="104" y="94"/>
                </a:lnTo>
                <a:lnTo>
                  <a:pt x="93" y="92"/>
                </a:lnTo>
                <a:lnTo>
                  <a:pt x="83" y="89"/>
                </a:lnTo>
                <a:lnTo>
                  <a:pt x="73" y="85"/>
                </a:lnTo>
                <a:lnTo>
                  <a:pt x="63" y="81"/>
                </a:lnTo>
                <a:lnTo>
                  <a:pt x="54" y="76"/>
                </a:lnTo>
                <a:lnTo>
                  <a:pt x="46" y="71"/>
                </a:lnTo>
                <a:lnTo>
                  <a:pt x="38" y="64"/>
                </a:lnTo>
                <a:lnTo>
                  <a:pt x="0" y="102"/>
                </a:lnTo>
                <a:close/>
                <a:moveTo>
                  <a:pt x="36" y="49"/>
                </a:moveTo>
                <a:lnTo>
                  <a:pt x="40" y="52"/>
                </a:lnTo>
                <a:lnTo>
                  <a:pt x="40" y="52"/>
                </a:lnTo>
                <a:lnTo>
                  <a:pt x="48" y="60"/>
                </a:lnTo>
                <a:lnTo>
                  <a:pt x="56" y="65"/>
                </a:lnTo>
                <a:lnTo>
                  <a:pt x="66" y="71"/>
                </a:lnTo>
                <a:lnTo>
                  <a:pt x="74" y="75"/>
                </a:lnTo>
                <a:lnTo>
                  <a:pt x="83" y="79"/>
                </a:lnTo>
                <a:lnTo>
                  <a:pt x="94" y="81"/>
                </a:lnTo>
                <a:lnTo>
                  <a:pt x="104" y="83"/>
                </a:lnTo>
                <a:lnTo>
                  <a:pt x="115" y="83"/>
                </a:lnTo>
                <a:lnTo>
                  <a:pt x="115" y="83"/>
                </a:lnTo>
                <a:lnTo>
                  <a:pt x="129" y="81"/>
                </a:lnTo>
                <a:lnTo>
                  <a:pt x="144" y="79"/>
                </a:lnTo>
                <a:lnTo>
                  <a:pt x="159" y="73"/>
                </a:lnTo>
                <a:lnTo>
                  <a:pt x="171" y="65"/>
                </a:lnTo>
                <a:lnTo>
                  <a:pt x="183" y="57"/>
                </a:lnTo>
                <a:lnTo>
                  <a:pt x="194" y="46"/>
                </a:lnTo>
                <a:lnTo>
                  <a:pt x="204" y="34"/>
                </a:lnTo>
                <a:lnTo>
                  <a:pt x="210" y="21"/>
                </a:lnTo>
                <a:lnTo>
                  <a:pt x="194" y="14"/>
                </a:lnTo>
                <a:lnTo>
                  <a:pt x="194" y="14"/>
                </a:lnTo>
                <a:lnTo>
                  <a:pt x="189" y="26"/>
                </a:lnTo>
                <a:lnTo>
                  <a:pt x="181" y="35"/>
                </a:lnTo>
                <a:lnTo>
                  <a:pt x="173" y="45"/>
                </a:lnTo>
                <a:lnTo>
                  <a:pt x="162" y="52"/>
                </a:lnTo>
                <a:lnTo>
                  <a:pt x="151" y="58"/>
                </a:lnTo>
                <a:lnTo>
                  <a:pt x="140" y="62"/>
                </a:lnTo>
                <a:lnTo>
                  <a:pt x="127" y="65"/>
                </a:lnTo>
                <a:lnTo>
                  <a:pt x="115" y="67"/>
                </a:lnTo>
                <a:lnTo>
                  <a:pt x="115" y="67"/>
                </a:lnTo>
                <a:lnTo>
                  <a:pt x="106" y="65"/>
                </a:lnTo>
                <a:lnTo>
                  <a:pt x="97" y="65"/>
                </a:lnTo>
                <a:lnTo>
                  <a:pt x="89" y="62"/>
                </a:lnTo>
                <a:lnTo>
                  <a:pt x="81" y="60"/>
                </a:lnTo>
                <a:lnTo>
                  <a:pt x="73" y="56"/>
                </a:lnTo>
                <a:lnTo>
                  <a:pt x="66" y="52"/>
                </a:lnTo>
                <a:lnTo>
                  <a:pt x="59" y="46"/>
                </a:lnTo>
                <a:lnTo>
                  <a:pt x="52" y="41"/>
                </a:lnTo>
                <a:lnTo>
                  <a:pt x="48" y="37"/>
                </a:lnTo>
                <a:lnTo>
                  <a:pt x="74" y="11"/>
                </a:lnTo>
                <a:lnTo>
                  <a:pt x="11" y="11"/>
                </a:lnTo>
                <a:lnTo>
                  <a:pt x="11" y="75"/>
                </a:lnTo>
                <a:lnTo>
                  <a:pt x="36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99" name="Freeform 280"/>
          <p:cNvSpPr>
            <a:spLocks noEditPoints="1"/>
          </p:cNvSpPr>
          <p:nvPr/>
        </p:nvSpPr>
        <p:spPr bwMode="auto">
          <a:xfrm>
            <a:off x="5260284" y="3355231"/>
            <a:ext cx="234536" cy="214781"/>
          </a:xfrm>
          <a:custGeom>
            <a:avLst/>
            <a:gdLst/>
            <a:ahLst/>
            <a:cxnLst>
              <a:cxn ang="0">
                <a:pos x="152" y="140"/>
              </a:cxn>
              <a:cxn ang="0">
                <a:pos x="50" y="140"/>
              </a:cxn>
              <a:cxn ang="0">
                <a:pos x="50" y="69"/>
              </a:cxn>
              <a:cxn ang="0">
                <a:pos x="0" y="69"/>
              </a:cxn>
              <a:cxn ang="0">
                <a:pos x="69" y="0"/>
              </a:cxn>
              <a:cxn ang="0">
                <a:pos x="139" y="69"/>
              </a:cxn>
              <a:cxn ang="0">
                <a:pos x="89" y="69"/>
              </a:cxn>
              <a:cxn ang="0">
                <a:pos x="89" y="100"/>
              </a:cxn>
              <a:cxn ang="0">
                <a:pos x="113" y="100"/>
              </a:cxn>
              <a:cxn ang="0">
                <a:pos x="152" y="140"/>
              </a:cxn>
              <a:cxn ang="0">
                <a:pos x="60" y="129"/>
              </a:cxn>
              <a:cxn ang="0">
                <a:pos x="127" y="129"/>
              </a:cxn>
              <a:cxn ang="0">
                <a:pos x="109" y="111"/>
              </a:cxn>
              <a:cxn ang="0">
                <a:pos x="78" y="111"/>
              </a:cxn>
              <a:cxn ang="0">
                <a:pos x="78" y="58"/>
              </a:cxn>
              <a:cxn ang="0">
                <a:pos x="113" y="58"/>
              </a:cxn>
              <a:cxn ang="0">
                <a:pos x="69" y="15"/>
              </a:cxn>
              <a:cxn ang="0">
                <a:pos x="25" y="58"/>
              </a:cxn>
              <a:cxn ang="0">
                <a:pos x="60" y="58"/>
              </a:cxn>
              <a:cxn ang="0">
                <a:pos x="60" y="129"/>
              </a:cxn>
            </a:cxnLst>
            <a:rect l="0" t="0" r="r" b="b"/>
            <a:pathLst>
              <a:path w="152" h="140">
                <a:moveTo>
                  <a:pt x="152" y="140"/>
                </a:moveTo>
                <a:lnTo>
                  <a:pt x="50" y="140"/>
                </a:lnTo>
                <a:lnTo>
                  <a:pt x="50" y="69"/>
                </a:lnTo>
                <a:lnTo>
                  <a:pt x="0" y="69"/>
                </a:lnTo>
                <a:lnTo>
                  <a:pt x="69" y="0"/>
                </a:lnTo>
                <a:lnTo>
                  <a:pt x="139" y="69"/>
                </a:lnTo>
                <a:lnTo>
                  <a:pt x="89" y="69"/>
                </a:lnTo>
                <a:lnTo>
                  <a:pt x="89" y="100"/>
                </a:lnTo>
                <a:lnTo>
                  <a:pt x="113" y="100"/>
                </a:lnTo>
                <a:lnTo>
                  <a:pt x="152" y="140"/>
                </a:lnTo>
                <a:close/>
                <a:moveTo>
                  <a:pt x="60" y="129"/>
                </a:moveTo>
                <a:lnTo>
                  <a:pt x="127" y="129"/>
                </a:lnTo>
                <a:lnTo>
                  <a:pt x="109" y="111"/>
                </a:lnTo>
                <a:lnTo>
                  <a:pt x="78" y="111"/>
                </a:lnTo>
                <a:lnTo>
                  <a:pt x="78" y="58"/>
                </a:lnTo>
                <a:lnTo>
                  <a:pt x="113" y="58"/>
                </a:lnTo>
                <a:lnTo>
                  <a:pt x="69" y="15"/>
                </a:lnTo>
                <a:lnTo>
                  <a:pt x="25" y="58"/>
                </a:lnTo>
                <a:lnTo>
                  <a:pt x="60" y="58"/>
                </a:lnTo>
                <a:lnTo>
                  <a:pt x="60" y="1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0" name="Freeform 281"/>
          <p:cNvSpPr>
            <a:spLocks noEditPoints="1"/>
          </p:cNvSpPr>
          <p:nvPr/>
        </p:nvSpPr>
        <p:spPr bwMode="auto">
          <a:xfrm>
            <a:off x="5438533" y="3383246"/>
            <a:ext cx="220465" cy="210113"/>
          </a:xfrm>
          <a:custGeom>
            <a:avLst/>
            <a:gdLst/>
            <a:ahLst/>
            <a:cxnLst>
              <a:cxn ang="0">
                <a:pos x="77" y="134"/>
              </a:cxn>
              <a:cxn ang="0">
                <a:pos x="13" y="71"/>
              </a:cxn>
              <a:cxn ang="0">
                <a:pos x="61" y="71"/>
              </a:cxn>
              <a:cxn ang="0">
                <a:pos x="61" y="34"/>
              </a:cxn>
              <a:cxn ang="0">
                <a:pos x="34" y="34"/>
              </a:cxn>
              <a:cxn ang="0">
                <a:pos x="0" y="0"/>
              </a:cxn>
              <a:cxn ang="0">
                <a:pos x="93" y="0"/>
              </a:cxn>
              <a:cxn ang="0">
                <a:pos x="93" y="71"/>
              </a:cxn>
              <a:cxn ang="0">
                <a:pos x="140" y="71"/>
              </a:cxn>
              <a:cxn ang="0">
                <a:pos x="77" y="134"/>
              </a:cxn>
              <a:cxn ang="0">
                <a:pos x="27" y="76"/>
              </a:cxn>
              <a:cxn ang="0">
                <a:pos x="77" y="126"/>
              </a:cxn>
              <a:cxn ang="0">
                <a:pos x="127" y="76"/>
              </a:cxn>
              <a:cxn ang="0">
                <a:pos x="88" y="76"/>
              </a:cxn>
              <a:cxn ang="0">
                <a:pos x="88" y="6"/>
              </a:cxn>
              <a:cxn ang="0">
                <a:pos x="13" y="6"/>
              </a:cxn>
              <a:cxn ang="0">
                <a:pos x="35" y="29"/>
              </a:cxn>
              <a:cxn ang="0">
                <a:pos x="66" y="29"/>
              </a:cxn>
              <a:cxn ang="0">
                <a:pos x="66" y="76"/>
              </a:cxn>
              <a:cxn ang="0">
                <a:pos x="27" y="76"/>
              </a:cxn>
            </a:cxnLst>
            <a:rect l="0" t="0" r="r" b="b"/>
            <a:pathLst>
              <a:path w="140" h="134">
                <a:moveTo>
                  <a:pt x="77" y="134"/>
                </a:moveTo>
                <a:lnTo>
                  <a:pt x="13" y="71"/>
                </a:lnTo>
                <a:lnTo>
                  <a:pt x="61" y="71"/>
                </a:lnTo>
                <a:lnTo>
                  <a:pt x="61" y="34"/>
                </a:lnTo>
                <a:lnTo>
                  <a:pt x="34" y="34"/>
                </a:lnTo>
                <a:lnTo>
                  <a:pt x="0" y="0"/>
                </a:lnTo>
                <a:lnTo>
                  <a:pt x="93" y="0"/>
                </a:lnTo>
                <a:lnTo>
                  <a:pt x="93" y="71"/>
                </a:lnTo>
                <a:lnTo>
                  <a:pt x="140" y="71"/>
                </a:lnTo>
                <a:lnTo>
                  <a:pt x="77" y="134"/>
                </a:lnTo>
                <a:close/>
                <a:moveTo>
                  <a:pt x="27" y="76"/>
                </a:moveTo>
                <a:lnTo>
                  <a:pt x="77" y="126"/>
                </a:lnTo>
                <a:lnTo>
                  <a:pt x="127" y="76"/>
                </a:lnTo>
                <a:lnTo>
                  <a:pt x="88" y="76"/>
                </a:lnTo>
                <a:lnTo>
                  <a:pt x="88" y="6"/>
                </a:lnTo>
                <a:lnTo>
                  <a:pt x="13" y="6"/>
                </a:lnTo>
                <a:lnTo>
                  <a:pt x="35" y="29"/>
                </a:lnTo>
                <a:lnTo>
                  <a:pt x="66" y="29"/>
                </a:lnTo>
                <a:lnTo>
                  <a:pt x="66" y="76"/>
                </a:lnTo>
                <a:lnTo>
                  <a:pt x="27" y="7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1" name="Freeform 282"/>
          <p:cNvSpPr>
            <a:spLocks noEditPoints="1"/>
          </p:cNvSpPr>
          <p:nvPr/>
        </p:nvSpPr>
        <p:spPr bwMode="auto">
          <a:xfrm>
            <a:off x="3660745" y="3285195"/>
            <a:ext cx="361188" cy="378203"/>
          </a:xfrm>
          <a:custGeom>
            <a:avLst/>
            <a:gdLst/>
            <a:ahLst/>
            <a:cxnLst>
              <a:cxn ang="0">
                <a:pos x="163" y="194"/>
              </a:cxn>
              <a:cxn ang="0">
                <a:pos x="112" y="182"/>
              </a:cxn>
              <a:cxn ang="0">
                <a:pos x="90" y="163"/>
              </a:cxn>
              <a:cxn ang="0">
                <a:pos x="70" y="129"/>
              </a:cxn>
              <a:cxn ang="0">
                <a:pos x="55" y="105"/>
              </a:cxn>
              <a:cxn ang="0">
                <a:pos x="31" y="89"/>
              </a:cxn>
              <a:cxn ang="0">
                <a:pos x="0" y="86"/>
              </a:cxn>
              <a:cxn ang="0">
                <a:pos x="5" y="48"/>
              </a:cxn>
              <a:cxn ang="0">
                <a:pos x="53" y="57"/>
              </a:cxn>
              <a:cxn ang="0">
                <a:pos x="73" y="70"/>
              </a:cxn>
              <a:cxn ang="0">
                <a:pos x="92" y="90"/>
              </a:cxn>
              <a:cxn ang="0">
                <a:pos x="104" y="113"/>
              </a:cxn>
              <a:cxn ang="0">
                <a:pos x="124" y="143"/>
              </a:cxn>
              <a:cxn ang="0">
                <a:pos x="150" y="155"/>
              </a:cxn>
              <a:cxn ang="0">
                <a:pos x="163" y="86"/>
              </a:cxn>
              <a:cxn ang="0">
                <a:pos x="134" y="93"/>
              </a:cxn>
              <a:cxn ang="0">
                <a:pos x="113" y="111"/>
              </a:cxn>
              <a:cxn ang="0">
                <a:pos x="104" y="92"/>
              </a:cxn>
              <a:cxn ang="0">
                <a:pos x="96" y="73"/>
              </a:cxn>
              <a:cxn ang="0">
                <a:pos x="100" y="70"/>
              </a:cxn>
              <a:cxn ang="0">
                <a:pos x="144" y="50"/>
              </a:cxn>
              <a:cxn ang="0">
                <a:pos x="231" y="67"/>
              </a:cxn>
              <a:cxn ang="0">
                <a:pos x="163" y="243"/>
              </a:cxn>
              <a:cxn ang="0">
                <a:pos x="26" y="77"/>
              </a:cxn>
              <a:cxn ang="0">
                <a:pos x="57" y="92"/>
              </a:cxn>
              <a:cxn ang="0">
                <a:pos x="80" y="125"/>
              </a:cxn>
              <a:cxn ang="0">
                <a:pos x="90" y="146"/>
              </a:cxn>
              <a:cxn ang="0">
                <a:pos x="107" y="165"/>
              </a:cxn>
              <a:cxn ang="0">
                <a:pos x="150" y="184"/>
              </a:cxn>
              <a:cxn ang="0">
                <a:pos x="174" y="217"/>
              </a:cxn>
              <a:cxn ang="0">
                <a:pos x="174" y="167"/>
              </a:cxn>
              <a:cxn ang="0">
                <a:pos x="151" y="167"/>
              </a:cxn>
              <a:cxn ang="0">
                <a:pos x="117" y="152"/>
              </a:cxn>
              <a:cxn ang="0">
                <a:pos x="94" y="117"/>
              </a:cxn>
              <a:cxn ang="0">
                <a:pos x="82" y="97"/>
              </a:cxn>
              <a:cxn ang="0">
                <a:pos x="66" y="78"/>
              </a:cxn>
              <a:cxn ang="0">
                <a:pos x="27" y="61"/>
              </a:cxn>
              <a:cxn ang="0">
                <a:pos x="169" y="75"/>
              </a:cxn>
              <a:cxn ang="0">
                <a:pos x="215" y="67"/>
              </a:cxn>
              <a:cxn ang="0">
                <a:pos x="169" y="59"/>
              </a:cxn>
              <a:cxn ang="0">
                <a:pos x="134" y="63"/>
              </a:cxn>
              <a:cxn ang="0">
                <a:pos x="107" y="78"/>
              </a:cxn>
              <a:cxn ang="0">
                <a:pos x="126" y="85"/>
              </a:cxn>
              <a:cxn ang="0">
                <a:pos x="169" y="75"/>
              </a:cxn>
            </a:cxnLst>
            <a:rect l="0" t="0" r="r" b="b"/>
            <a:pathLst>
              <a:path w="231" h="243">
                <a:moveTo>
                  <a:pt x="163" y="243"/>
                </a:moveTo>
                <a:lnTo>
                  <a:pt x="163" y="194"/>
                </a:lnTo>
                <a:lnTo>
                  <a:pt x="163" y="194"/>
                </a:lnTo>
                <a:lnTo>
                  <a:pt x="144" y="193"/>
                </a:lnTo>
                <a:lnTo>
                  <a:pt x="127" y="189"/>
                </a:lnTo>
                <a:lnTo>
                  <a:pt x="112" y="182"/>
                </a:lnTo>
                <a:lnTo>
                  <a:pt x="100" y="174"/>
                </a:lnTo>
                <a:lnTo>
                  <a:pt x="100" y="174"/>
                </a:lnTo>
                <a:lnTo>
                  <a:pt x="90" y="163"/>
                </a:lnTo>
                <a:lnTo>
                  <a:pt x="82" y="152"/>
                </a:lnTo>
                <a:lnTo>
                  <a:pt x="76" y="142"/>
                </a:lnTo>
                <a:lnTo>
                  <a:pt x="70" y="129"/>
                </a:lnTo>
                <a:lnTo>
                  <a:pt x="70" y="129"/>
                </a:lnTo>
                <a:lnTo>
                  <a:pt x="61" y="112"/>
                </a:lnTo>
                <a:lnTo>
                  <a:pt x="55" y="105"/>
                </a:lnTo>
                <a:lnTo>
                  <a:pt x="49" y="98"/>
                </a:lnTo>
                <a:lnTo>
                  <a:pt x="40" y="93"/>
                </a:lnTo>
                <a:lnTo>
                  <a:pt x="31" y="89"/>
                </a:lnTo>
                <a:lnTo>
                  <a:pt x="19" y="86"/>
                </a:lnTo>
                <a:lnTo>
                  <a:pt x="5" y="86"/>
                </a:lnTo>
                <a:lnTo>
                  <a:pt x="0" y="86"/>
                </a:lnTo>
                <a:lnTo>
                  <a:pt x="0" y="48"/>
                </a:lnTo>
                <a:lnTo>
                  <a:pt x="5" y="48"/>
                </a:lnTo>
                <a:lnTo>
                  <a:pt x="5" y="48"/>
                </a:lnTo>
                <a:lnTo>
                  <a:pt x="26" y="50"/>
                </a:lnTo>
                <a:lnTo>
                  <a:pt x="43" y="54"/>
                </a:lnTo>
                <a:lnTo>
                  <a:pt x="53" y="57"/>
                </a:lnTo>
                <a:lnTo>
                  <a:pt x="59" y="61"/>
                </a:lnTo>
                <a:lnTo>
                  <a:pt x="67" y="65"/>
                </a:lnTo>
                <a:lnTo>
                  <a:pt x="73" y="70"/>
                </a:lnTo>
                <a:lnTo>
                  <a:pt x="73" y="70"/>
                </a:lnTo>
                <a:lnTo>
                  <a:pt x="84" y="80"/>
                </a:lnTo>
                <a:lnTo>
                  <a:pt x="92" y="90"/>
                </a:lnTo>
                <a:lnTo>
                  <a:pt x="97" y="101"/>
                </a:lnTo>
                <a:lnTo>
                  <a:pt x="104" y="113"/>
                </a:lnTo>
                <a:lnTo>
                  <a:pt x="104" y="113"/>
                </a:lnTo>
                <a:lnTo>
                  <a:pt x="112" y="129"/>
                </a:lnTo>
                <a:lnTo>
                  <a:pt x="117" y="138"/>
                </a:lnTo>
                <a:lnTo>
                  <a:pt x="124" y="143"/>
                </a:lnTo>
                <a:lnTo>
                  <a:pt x="131" y="148"/>
                </a:lnTo>
                <a:lnTo>
                  <a:pt x="139" y="152"/>
                </a:lnTo>
                <a:lnTo>
                  <a:pt x="150" y="155"/>
                </a:lnTo>
                <a:lnTo>
                  <a:pt x="163" y="157"/>
                </a:lnTo>
                <a:lnTo>
                  <a:pt x="163" y="86"/>
                </a:lnTo>
                <a:lnTo>
                  <a:pt x="163" y="86"/>
                </a:lnTo>
                <a:lnTo>
                  <a:pt x="154" y="86"/>
                </a:lnTo>
                <a:lnTo>
                  <a:pt x="146" y="88"/>
                </a:lnTo>
                <a:lnTo>
                  <a:pt x="134" y="93"/>
                </a:lnTo>
                <a:lnTo>
                  <a:pt x="124" y="98"/>
                </a:lnTo>
                <a:lnTo>
                  <a:pt x="119" y="105"/>
                </a:lnTo>
                <a:lnTo>
                  <a:pt x="113" y="111"/>
                </a:lnTo>
                <a:lnTo>
                  <a:pt x="109" y="104"/>
                </a:lnTo>
                <a:lnTo>
                  <a:pt x="109" y="104"/>
                </a:lnTo>
                <a:lnTo>
                  <a:pt x="104" y="92"/>
                </a:lnTo>
                <a:lnTo>
                  <a:pt x="96" y="80"/>
                </a:lnTo>
                <a:lnTo>
                  <a:pt x="93" y="75"/>
                </a:lnTo>
                <a:lnTo>
                  <a:pt x="96" y="73"/>
                </a:lnTo>
                <a:lnTo>
                  <a:pt x="96" y="73"/>
                </a:lnTo>
                <a:lnTo>
                  <a:pt x="100" y="70"/>
                </a:lnTo>
                <a:lnTo>
                  <a:pt x="100" y="70"/>
                </a:lnTo>
                <a:lnTo>
                  <a:pt x="112" y="61"/>
                </a:lnTo>
                <a:lnTo>
                  <a:pt x="127" y="54"/>
                </a:lnTo>
                <a:lnTo>
                  <a:pt x="144" y="50"/>
                </a:lnTo>
                <a:lnTo>
                  <a:pt x="163" y="48"/>
                </a:lnTo>
                <a:lnTo>
                  <a:pt x="163" y="0"/>
                </a:lnTo>
                <a:lnTo>
                  <a:pt x="231" y="67"/>
                </a:lnTo>
                <a:lnTo>
                  <a:pt x="175" y="121"/>
                </a:lnTo>
                <a:lnTo>
                  <a:pt x="231" y="175"/>
                </a:lnTo>
                <a:lnTo>
                  <a:pt x="163" y="243"/>
                </a:lnTo>
                <a:close/>
                <a:moveTo>
                  <a:pt x="11" y="75"/>
                </a:moveTo>
                <a:lnTo>
                  <a:pt x="11" y="75"/>
                </a:lnTo>
                <a:lnTo>
                  <a:pt x="26" y="77"/>
                </a:lnTo>
                <a:lnTo>
                  <a:pt x="38" y="81"/>
                </a:lnTo>
                <a:lnTo>
                  <a:pt x="49" y="85"/>
                </a:lnTo>
                <a:lnTo>
                  <a:pt x="57" y="92"/>
                </a:lnTo>
                <a:lnTo>
                  <a:pt x="63" y="98"/>
                </a:lnTo>
                <a:lnTo>
                  <a:pt x="69" y="107"/>
                </a:lnTo>
                <a:lnTo>
                  <a:pt x="80" y="125"/>
                </a:lnTo>
                <a:lnTo>
                  <a:pt x="80" y="125"/>
                </a:lnTo>
                <a:lnTo>
                  <a:pt x="85" y="136"/>
                </a:lnTo>
                <a:lnTo>
                  <a:pt x="90" y="146"/>
                </a:lnTo>
                <a:lnTo>
                  <a:pt x="98" y="157"/>
                </a:lnTo>
                <a:lnTo>
                  <a:pt x="107" y="165"/>
                </a:lnTo>
                <a:lnTo>
                  <a:pt x="107" y="165"/>
                </a:lnTo>
                <a:lnTo>
                  <a:pt x="119" y="174"/>
                </a:lnTo>
                <a:lnTo>
                  <a:pt x="134" y="179"/>
                </a:lnTo>
                <a:lnTo>
                  <a:pt x="150" y="184"/>
                </a:lnTo>
                <a:lnTo>
                  <a:pt x="169" y="185"/>
                </a:lnTo>
                <a:lnTo>
                  <a:pt x="174" y="185"/>
                </a:lnTo>
                <a:lnTo>
                  <a:pt x="174" y="217"/>
                </a:lnTo>
                <a:lnTo>
                  <a:pt x="215" y="175"/>
                </a:lnTo>
                <a:lnTo>
                  <a:pt x="174" y="135"/>
                </a:lnTo>
                <a:lnTo>
                  <a:pt x="174" y="167"/>
                </a:lnTo>
                <a:lnTo>
                  <a:pt x="169" y="167"/>
                </a:lnTo>
                <a:lnTo>
                  <a:pt x="169" y="167"/>
                </a:lnTo>
                <a:lnTo>
                  <a:pt x="151" y="167"/>
                </a:lnTo>
                <a:lnTo>
                  <a:pt x="138" y="163"/>
                </a:lnTo>
                <a:lnTo>
                  <a:pt x="127" y="159"/>
                </a:lnTo>
                <a:lnTo>
                  <a:pt x="117" y="152"/>
                </a:lnTo>
                <a:lnTo>
                  <a:pt x="111" y="146"/>
                </a:lnTo>
                <a:lnTo>
                  <a:pt x="104" y="138"/>
                </a:lnTo>
                <a:lnTo>
                  <a:pt x="94" y="117"/>
                </a:lnTo>
                <a:lnTo>
                  <a:pt x="94" y="117"/>
                </a:lnTo>
                <a:lnTo>
                  <a:pt x="89" y="108"/>
                </a:lnTo>
                <a:lnTo>
                  <a:pt x="82" y="97"/>
                </a:lnTo>
                <a:lnTo>
                  <a:pt x="76" y="86"/>
                </a:lnTo>
                <a:lnTo>
                  <a:pt x="66" y="78"/>
                </a:lnTo>
                <a:lnTo>
                  <a:pt x="66" y="78"/>
                </a:lnTo>
                <a:lnTo>
                  <a:pt x="55" y="70"/>
                </a:lnTo>
                <a:lnTo>
                  <a:pt x="42" y="65"/>
                </a:lnTo>
                <a:lnTo>
                  <a:pt x="27" y="61"/>
                </a:lnTo>
                <a:lnTo>
                  <a:pt x="11" y="59"/>
                </a:lnTo>
                <a:lnTo>
                  <a:pt x="11" y="75"/>
                </a:lnTo>
                <a:close/>
                <a:moveTo>
                  <a:pt x="169" y="75"/>
                </a:moveTo>
                <a:lnTo>
                  <a:pt x="174" y="75"/>
                </a:lnTo>
                <a:lnTo>
                  <a:pt x="174" y="108"/>
                </a:lnTo>
                <a:lnTo>
                  <a:pt x="215" y="67"/>
                </a:lnTo>
                <a:lnTo>
                  <a:pt x="174" y="26"/>
                </a:lnTo>
                <a:lnTo>
                  <a:pt x="174" y="59"/>
                </a:lnTo>
                <a:lnTo>
                  <a:pt x="169" y="59"/>
                </a:lnTo>
                <a:lnTo>
                  <a:pt x="169" y="59"/>
                </a:lnTo>
                <a:lnTo>
                  <a:pt x="150" y="61"/>
                </a:lnTo>
                <a:lnTo>
                  <a:pt x="134" y="63"/>
                </a:lnTo>
                <a:lnTo>
                  <a:pt x="119" y="69"/>
                </a:lnTo>
                <a:lnTo>
                  <a:pt x="107" y="78"/>
                </a:lnTo>
                <a:lnTo>
                  <a:pt x="107" y="78"/>
                </a:lnTo>
                <a:lnTo>
                  <a:pt x="116" y="92"/>
                </a:lnTo>
                <a:lnTo>
                  <a:pt x="116" y="92"/>
                </a:lnTo>
                <a:lnTo>
                  <a:pt x="126" y="85"/>
                </a:lnTo>
                <a:lnTo>
                  <a:pt x="138" y="80"/>
                </a:lnTo>
                <a:lnTo>
                  <a:pt x="151" y="77"/>
                </a:lnTo>
                <a:lnTo>
                  <a:pt x="169" y="75"/>
                </a:lnTo>
                <a:lnTo>
                  <a:pt x="169" y="7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2" name="Freeform 283"/>
          <p:cNvSpPr>
            <a:spLocks noEditPoints="1"/>
          </p:cNvSpPr>
          <p:nvPr/>
        </p:nvSpPr>
        <p:spPr bwMode="auto">
          <a:xfrm>
            <a:off x="3665432" y="3499976"/>
            <a:ext cx="117269" cy="84045"/>
          </a:xfrm>
          <a:custGeom>
            <a:avLst/>
            <a:gdLst/>
            <a:ahLst/>
            <a:cxnLst>
              <a:cxn ang="0">
                <a:pos x="2" y="55"/>
              </a:cxn>
              <a:cxn ang="0">
                <a:pos x="0" y="55"/>
              </a:cxn>
              <a:cxn ang="0">
                <a:pos x="0" y="21"/>
              </a:cxn>
              <a:cxn ang="0">
                <a:pos x="2" y="21"/>
              </a:cxn>
              <a:cxn ang="0">
                <a:pos x="2" y="21"/>
              </a:cxn>
              <a:cxn ang="0">
                <a:pos x="19" y="21"/>
              </a:cxn>
              <a:cxn ang="0">
                <a:pos x="33" y="17"/>
              </a:cxn>
              <a:cxn ang="0">
                <a:pos x="39" y="14"/>
              </a:cxn>
              <a:cxn ang="0">
                <a:pos x="44" y="10"/>
              </a:cxn>
              <a:cxn ang="0">
                <a:pos x="50" y="6"/>
              </a:cxn>
              <a:cxn ang="0">
                <a:pos x="54" y="2"/>
              </a:cxn>
              <a:cxn ang="0">
                <a:pos x="56" y="0"/>
              </a:cxn>
              <a:cxn ang="0">
                <a:pos x="58" y="2"/>
              </a:cxn>
              <a:cxn ang="0">
                <a:pos x="58" y="2"/>
              </a:cxn>
              <a:cxn ang="0">
                <a:pos x="64" y="14"/>
              </a:cxn>
              <a:cxn ang="0">
                <a:pos x="73" y="27"/>
              </a:cxn>
              <a:cxn ang="0">
                <a:pos x="74" y="29"/>
              </a:cxn>
              <a:cxn ang="0">
                <a:pos x="73" y="31"/>
              </a:cxn>
              <a:cxn ang="0">
                <a:pos x="73" y="31"/>
              </a:cxn>
              <a:cxn ang="0">
                <a:pos x="68" y="33"/>
              </a:cxn>
              <a:cxn ang="0">
                <a:pos x="68" y="33"/>
              </a:cxn>
              <a:cxn ang="0">
                <a:pos x="62" y="39"/>
              </a:cxn>
              <a:cxn ang="0">
                <a:pos x="55" y="43"/>
              </a:cxn>
              <a:cxn ang="0">
                <a:pos x="48" y="47"/>
              </a:cxn>
              <a:cxn ang="0">
                <a:pos x="40" y="50"/>
              </a:cxn>
              <a:cxn ang="0">
                <a:pos x="23" y="54"/>
              </a:cxn>
              <a:cxn ang="0">
                <a:pos x="2" y="55"/>
              </a:cxn>
              <a:cxn ang="0">
                <a:pos x="2" y="55"/>
              </a:cxn>
              <a:cxn ang="0">
                <a:pos x="5" y="27"/>
              </a:cxn>
              <a:cxn ang="0">
                <a:pos x="5" y="50"/>
              </a:cxn>
              <a:cxn ang="0">
                <a:pos x="5" y="50"/>
              </a:cxn>
              <a:cxn ang="0">
                <a:pos x="23" y="47"/>
              </a:cxn>
              <a:cxn ang="0">
                <a:pos x="39" y="44"/>
              </a:cxn>
              <a:cxn ang="0">
                <a:pos x="54" y="37"/>
              </a:cxn>
              <a:cxn ang="0">
                <a:pos x="66" y="29"/>
              </a:cxn>
              <a:cxn ang="0">
                <a:pos x="66" y="29"/>
              </a:cxn>
              <a:cxn ang="0">
                <a:pos x="67" y="28"/>
              </a:cxn>
              <a:cxn ang="0">
                <a:pos x="67" y="28"/>
              </a:cxn>
              <a:cxn ang="0">
                <a:pos x="60" y="19"/>
              </a:cxn>
              <a:cxn ang="0">
                <a:pos x="55" y="9"/>
              </a:cxn>
              <a:cxn ang="0">
                <a:pos x="55" y="9"/>
              </a:cxn>
              <a:cxn ang="0">
                <a:pos x="46" y="17"/>
              </a:cxn>
              <a:cxn ang="0">
                <a:pos x="35" y="23"/>
              </a:cxn>
              <a:cxn ang="0">
                <a:pos x="21" y="25"/>
              </a:cxn>
              <a:cxn ang="0">
                <a:pos x="5" y="27"/>
              </a:cxn>
              <a:cxn ang="0">
                <a:pos x="5" y="27"/>
              </a:cxn>
            </a:cxnLst>
            <a:rect l="0" t="0" r="r" b="b"/>
            <a:pathLst>
              <a:path w="74" h="55">
                <a:moveTo>
                  <a:pt x="2" y="55"/>
                </a:moveTo>
                <a:lnTo>
                  <a:pt x="0" y="55"/>
                </a:lnTo>
                <a:lnTo>
                  <a:pt x="0" y="21"/>
                </a:lnTo>
                <a:lnTo>
                  <a:pt x="2" y="21"/>
                </a:lnTo>
                <a:lnTo>
                  <a:pt x="2" y="21"/>
                </a:lnTo>
                <a:lnTo>
                  <a:pt x="19" y="21"/>
                </a:lnTo>
                <a:lnTo>
                  <a:pt x="33" y="17"/>
                </a:lnTo>
                <a:lnTo>
                  <a:pt x="39" y="14"/>
                </a:lnTo>
                <a:lnTo>
                  <a:pt x="44" y="10"/>
                </a:lnTo>
                <a:lnTo>
                  <a:pt x="50" y="6"/>
                </a:lnTo>
                <a:lnTo>
                  <a:pt x="54" y="2"/>
                </a:lnTo>
                <a:lnTo>
                  <a:pt x="56" y="0"/>
                </a:lnTo>
                <a:lnTo>
                  <a:pt x="58" y="2"/>
                </a:lnTo>
                <a:lnTo>
                  <a:pt x="58" y="2"/>
                </a:lnTo>
                <a:lnTo>
                  <a:pt x="64" y="14"/>
                </a:lnTo>
                <a:lnTo>
                  <a:pt x="73" y="27"/>
                </a:lnTo>
                <a:lnTo>
                  <a:pt x="74" y="29"/>
                </a:lnTo>
                <a:lnTo>
                  <a:pt x="73" y="31"/>
                </a:lnTo>
                <a:lnTo>
                  <a:pt x="73" y="31"/>
                </a:lnTo>
                <a:lnTo>
                  <a:pt x="68" y="33"/>
                </a:lnTo>
                <a:lnTo>
                  <a:pt x="68" y="33"/>
                </a:lnTo>
                <a:lnTo>
                  <a:pt x="62" y="39"/>
                </a:lnTo>
                <a:lnTo>
                  <a:pt x="55" y="43"/>
                </a:lnTo>
                <a:lnTo>
                  <a:pt x="48" y="47"/>
                </a:lnTo>
                <a:lnTo>
                  <a:pt x="40" y="50"/>
                </a:lnTo>
                <a:lnTo>
                  <a:pt x="23" y="54"/>
                </a:lnTo>
                <a:lnTo>
                  <a:pt x="2" y="55"/>
                </a:lnTo>
                <a:lnTo>
                  <a:pt x="2" y="55"/>
                </a:lnTo>
                <a:close/>
                <a:moveTo>
                  <a:pt x="5" y="27"/>
                </a:moveTo>
                <a:lnTo>
                  <a:pt x="5" y="50"/>
                </a:lnTo>
                <a:lnTo>
                  <a:pt x="5" y="50"/>
                </a:lnTo>
                <a:lnTo>
                  <a:pt x="23" y="47"/>
                </a:lnTo>
                <a:lnTo>
                  <a:pt x="39" y="44"/>
                </a:lnTo>
                <a:lnTo>
                  <a:pt x="54" y="37"/>
                </a:lnTo>
                <a:lnTo>
                  <a:pt x="66" y="29"/>
                </a:lnTo>
                <a:lnTo>
                  <a:pt x="66" y="29"/>
                </a:lnTo>
                <a:lnTo>
                  <a:pt x="67" y="28"/>
                </a:lnTo>
                <a:lnTo>
                  <a:pt x="67" y="28"/>
                </a:lnTo>
                <a:lnTo>
                  <a:pt x="60" y="19"/>
                </a:lnTo>
                <a:lnTo>
                  <a:pt x="55" y="9"/>
                </a:lnTo>
                <a:lnTo>
                  <a:pt x="55" y="9"/>
                </a:lnTo>
                <a:lnTo>
                  <a:pt x="46" y="17"/>
                </a:lnTo>
                <a:lnTo>
                  <a:pt x="35" y="23"/>
                </a:lnTo>
                <a:lnTo>
                  <a:pt x="21" y="25"/>
                </a:lnTo>
                <a:lnTo>
                  <a:pt x="5" y="27"/>
                </a:lnTo>
                <a:lnTo>
                  <a:pt x="5" y="2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3" name="Freeform 284"/>
          <p:cNvSpPr/>
          <p:nvPr/>
        </p:nvSpPr>
        <p:spPr bwMode="auto">
          <a:xfrm>
            <a:off x="11006436" y="3308539"/>
            <a:ext cx="18763" cy="224120"/>
          </a:xfrm>
          <a:custGeom>
            <a:avLst/>
            <a:gdLst/>
            <a:ahLst/>
            <a:cxnLst>
              <a:cxn ang="0">
                <a:pos x="4" y="143"/>
              </a:cxn>
              <a:cxn ang="0">
                <a:pos x="4" y="143"/>
              </a:cxn>
              <a:cxn ang="0">
                <a:pos x="11" y="143"/>
              </a:cxn>
              <a:cxn ang="0">
                <a:pos x="11" y="5"/>
              </a:cxn>
              <a:cxn ang="0">
                <a:pos x="11" y="5"/>
              </a:cxn>
              <a:cxn ang="0">
                <a:pos x="10" y="3"/>
              </a:cxn>
              <a:cxn ang="0">
                <a:pos x="8" y="1"/>
              </a:cxn>
              <a:cxn ang="0">
                <a:pos x="7" y="0"/>
              </a:cxn>
              <a:cxn ang="0">
                <a:pos x="6" y="0"/>
              </a:cxn>
              <a:cxn ang="0">
                <a:pos x="6" y="0"/>
              </a:cxn>
              <a:cxn ang="0">
                <a:pos x="3" y="0"/>
              </a:cxn>
              <a:cxn ang="0">
                <a:pos x="2" y="1"/>
              </a:cxn>
              <a:cxn ang="0">
                <a:pos x="0" y="3"/>
              </a:cxn>
              <a:cxn ang="0">
                <a:pos x="0" y="5"/>
              </a:cxn>
              <a:cxn ang="0">
                <a:pos x="0" y="143"/>
              </a:cxn>
              <a:cxn ang="0">
                <a:pos x="0" y="143"/>
              </a:cxn>
              <a:cxn ang="0">
                <a:pos x="4" y="143"/>
              </a:cxn>
              <a:cxn ang="0">
                <a:pos x="4" y="143"/>
              </a:cxn>
            </a:cxnLst>
            <a:rect l="0" t="0" r="r" b="b"/>
            <a:pathLst>
              <a:path w="11" h="143">
                <a:moveTo>
                  <a:pt x="4" y="143"/>
                </a:moveTo>
                <a:lnTo>
                  <a:pt x="4" y="143"/>
                </a:lnTo>
                <a:lnTo>
                  <a:pt x="11" y="143"/>
                </a:lnTo>
                <a:lnTo>
                  <a:pt x="11" y="5"/>
                </a:lnTo>
                <a:lnTo>
                  <a:pt x="11" y="5"/>
                </a:lnTo>
                <a:lnTo>
                  <a:pt x="10" y="3"/>
                </a:lnTo>
                <a:lnTo>
                  <a:pt x="8" y="1"/>
                </a:lnTo>
                <a:lnTo>
                  <a:pt x="7" y="0"/>
                </a:lnTo>
                <a:lnTo>
                  <a:pt x="6" y="0"/>
                </a:lnTo>
                <a:lnTo>
                  <a:pt x="6" y="0"/>
                </a:lnTo>
                <a:lnTo>
                  <a:pt x="3" y="0"/>
                </a:lnTo>
                <a:lnTo>
                  <a:pt x="2" y="1"/>
                </a:lnTo>
                <a:lnTo>
                  <a:pt x="0" y="3"/>
                </a:lnTo>
                <a:lnTo>
                  <a:pt x="0" y="5"/>
                </a:lnTo>
                <a:lnTo>
                  <a:pt x="0" y="143"/>
                </a:lnTo>
                <a:lnTo>
                  <a:pt x="0" y="143"/>
                </a:lnTo>
                <a:lnTo>
                  <a:pt x="4" y="143"/>
                </a:lnTo>
                <a:lnTo>
                  <a:pt x="4" y="14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4" name="Freeform 285"/>
          <p:cNvSpPr/>
          <p:nvPr/>
        </p:nvSpPr>
        <p:spPr bwMode="auto">
          <a:xfrm>
            <a:off x="11006436" y="3598030"/>
            <a:ext cx="18763" cy="46692"/>
          </a:xfrm>
          <a:custGeom>
            <a:avLst/>
            <a:gdLst/>
            <a:ahLst/>
            <a:cxnLst>
              <a:cxn ang="0">
                <a:pos x="4" y="1"/>
              </a:cxn>
              <a:cxn ang="0">
                <a:pos x="4" y="1"/>
              </a:cxn>
              <a:cxn ang="0">
                <a:pos x="0" y="1"/>
              </a:cxn>
              <a:cxn ang="0">
                <a:pos x="0" y="27"/>
              </a:cxn>
              <a:cxn ang="0">
                <a:pos x="0" y="27"/>
              </a:cxn>
              <a:cxn ang="0">
                <a:pos x="0" y="28"/>
              </a:cxn>
              <a:cxn ang="0">
                <a:pos x="2" y="29"/>
              </a:cxn>
              <a:cxn ang="0">
                <a:pos x="3" y="31"/>
              </a:cxn>
              <a:cxn ang="0">
                <a:pos x="6" y="32"/>
              </a:cxn>
              <a:cxn ang="0">
                <a:pos x="6" y="32"/>
              </a:cxn>
              <a:cxn ang="0">
                <a:pos x="7" y="31"/>
              </a:cxn>
              <a:cxn ang="0">
                <a:pos x="8" y="29"/>
              </a:cxn>
              <a:cxn ang="0">
                <a:pos x="10" y="28"/>
              </a:cxn>
              <a:cxn ang="0">
                <a:pos x="11" y="27"/>
              </a:cxn>
              <a:cxn ang="0">
                <a:pos x="11" y="0"/>
              </a:cxn>
              <a:cxn ang="0">
                <a:pos x="11" y="0"/>
              </a:cxn>
              <a:cxn ang="0">
                <a:pos x="4" y="1"/>
              </a:cxn>
              <a:cxn ang="0">
                <a:pos x="4" y="1"/>
              </a:cxn>
            </a:cxnLst>
            <a:rect l="0" t="0" r="r" b="b"/>
            <a:pathLst>
              <a:path w="11" h="32">
                <a:moveTo>
                  <a:pt x="4" y="1"/>
                </a:moveTo>
                <a:lnTo>
                  <a:pt x="4" y="1"/>
                </a:lnTo>
                <a:lnTo>
                  <a:pt x="0" y="1"/>
                </a:lnTo>
                <a:lnTo>
                  <a:pt x="0" y="27"/>
                </a:lnTo>
                <a:lnTo>
                  <a:pt x="0" y="27"/>
                </a:lnTo>
                <a:lnTo>
                  <a:pt x="0" y="28"/>
                </a:lnTo>
                <a:lnTo>
                  <a:pt x="2" y="29"/>
                </a:lnTo>
                <a:lnTo>
                  <a:pt x="3" y="31"/>
                </a:lnTo>
                <a:lnTo>
                  <a:pt x="6" y="32"/>
                </a:lnTo>
                <a:lnTo>
                  <a:pt x="6" y="32"/>
                </a:lnTo>
                <a:lnTo>
                  <a:pt x="7" y="31"/>
                </a:lnTo>
                <a:lnTo>
                  <a:pt x="8" y="29"/>
                </a:lnTo>
                <a:lnTo>
                  <a:pt x="10" y="28"/>
                </a:lnTo>
                <a:lnTo>
                  <a:pt x="11" y="27"/>
                </a:lnTo>
                <a:lnTo>
                  <a:pt x="11" y="0"/>
                </a:lnTo>
                <a:lnTo>
                  <a:pt x="11" y="0"/>
                </a:lnTo>
                <a:lnTo>
                  <a:pt x="4" y="1"/>
                </a:lnTo>
                <a:lnTo>
                  <a:pt x="4" y="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5" name="Freeform 286"/>
          <p:cNvSpPr/>
          <p:nvPr/>
        </p:nvSpPr>
        <p:spPr bwMode="auto">
          <a:xfrm>
            <a:off x="11123703" y="3308539"/>
            <a:ext cx="18763" cy="60700"/>
          </a:xfrm>
          <a:custGeom>
            <a:avLst/>
            <a:gdLst/>
            <a:ahLst/>
            <a:cxnLst>
              <a:cxn ang="0">
                <a:pos x="5" y="38"/>
              </a:cxn>
              <a:cxn ang="0">
                <a:pos x="5" y="38"/>
              </a:cxn>
              <a:cxn ang="0">
                <a:pos x="11" y="38"/>
              </a:cxn>
              <a:cxn ang="0">
                <a:pos x="11" y="5"/>
              </a:cxn>
              <a:cxn ang="0">
                <a:pos x="11" y="5"/>
              </a:cxn>
              <a:cxn ang="0">
                <a:pos x="11" y="3"/>
              </a:cxn>
              <a:cxn ang="0">
                <a:pos x="9" y="1"/>
              </a:cxn>
              <a:cxn ang="0">
                <a:pos x="8" y="0"/>
              </a:cxn>
              <a:cxn ang="0">
                <a:pos x="5" y="0"/>
              </a:cxn>
              <a:cxn ang="0">
                <a:pos x="5" y="0"/>
              </a:cxn>
              <a:cxn ang="0">
                <a:pos x="3" y="0"/>
              </a:cxn>
              <a:cxn ang="0">
                <a:pos x="1" y="1"/>
              </a:cxn>
              <a:cxn ang="0">
                <a:pos x="0" y="3"/>
              </a:cxn>
              <a:cxn ang="0">
                <a:pos x="0" y="5"/>
              </a:cxn>
              <a:cxn ang="0">
                <a:pos x="0" y="38"/>
              </a:cxn>
              <a:cxn ang="0">
                <a:pos x="0" y="38"/>
              </a:cxn>
              <a:cxn ang="0">
                <a:pos x="5" y="38"/>
              </a:cxn>
              <a:cxn ang="0">
                <a:pos x="5" y="38"/>
              </a:cxn>
            </a:cxnLst>
            <a:rect l="0" t="0" r="r" b="b"/>
            <a:pathLst>
              <a:path w="11" h="38">
                <a:moveTo>
                  <a:pt x="5" y="38"/>
                </a:moveTo>
                <a:lnTo>
                  <a:pt x="5" y="38"/>
                </a:lnTo>
                <a:lnTo>
                  <a:pt x="11" y="38"/>
                </a:lnTo>
                <a:lnTo>
                  <a:pt x="11" y="5"/>
                </a:lnTo>
                <a:lnTo>
                  <a:pt x="11" y="5"/>
                </a:lnTo>
                <a:lnTo>
                  <a:pt x="11" y="3"/>
                </a:lnTo>
                <a:lnTo>
                  <a:pt x="9" y="1"/>
                </a:lnTo>
                <a:lnTo>
                  <a:pt x="8" y="0"/>
                </a:lnTo>
                <a:lnTo>
                  <a:pt x="5" y="0"/>
                </a:lnTo>
                <a:lnTo>
                  <a:pt x="5" y="0"/>
                </a:lnTo>
                <a:lnTo>
                  <a:pt x="3" y="0"/>
                </a:lnTo>
                <a:lnTo>
                  <a:pt x="1" y="1"/>
                </a:lnTo>
                <a:lnTo>
                  <a:pt x="0" y="3"/>
                </a:lnTo>
                <a:lnTo>
                  <a:pt x="0" y="5"/>
                </a:lnTo>
                <a:lnTo>
                  <a:pt x="0" y="38"/>
                </a:lnTo>
                <a:lnTo>
                  <a:pt x="0" y="38"/>
                </a:lnTo>
                <a:lnTo>
                  <a:pt x="5" y="38"/>
                </a:lnTo>
                <a:lnTo>
                  <a:pt x="5" y="3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6" name="Freeform 287"/>
          <p:cNvSpPr/>
          <p:nvPr/>
        </p:nvSpPr>
        <p:spPr bwMode="auto">
          <a:xfrm>
            <a:off x="11123703" y="3434609"/>
            <a:ext cx="18763" cy="210113"/>
          </a:xfrm>
          <a:custGeom>
            <a:avLst/>
            <a:gdLst/>
            <a:ahLst/>
            <a:cxnLst>
              <a:cxn ang="0">
                <a:pos x="5" y="0"/>
              </a:cxn>
              <a:cxn ang="0">
                <a:pos x="5" y="0"/>
              </a:cxn>
              <a:cxn ang="0">
                <a:pos x="0" y="0"/>
              </a:cxn>
              <a:cxn ang="0">
                <a:pos x="0" y="131"/>
              </a:cxn>
              <a:cxn ang="0">
                <a:pos x="0" y="131"/>
              </a:cxn>
              <a:cxn ang="0">
                <a:pos x="0" y="132"/>
              </a:cxn>
              <a:cxn ang="0">
                <a:pos x="1" y="133"/>
              </a:cxn>
              <a:cxn ang="0">
                <a:pos x="3" y="135"/>
              </a:cxn>
              <a:cxn ang="0">
                <a:pos x="5" y="136"/>
              </a:cxn>
              <a:cxn ang="0">
                <a:pos x="5" y="136"/>
              </a:cxn>
              <a:cxn ang="0">
                <a:pos x="8" y="135"/>
              </a:cxn>
              <a:cxn ang="0">
                <a:pos x="9" y="133"/>
              </a:cxn>
              <a:cxn ang="0">
                <a:pos x="11" y="132"/>
              </a:cxn>
              <a:cxn ang="0">
                <a:pos x="11" y="131"/>
              </a:cxn>
              <a:cxn ang="0">
                <a:pos x="11" y="0"/>
              </a:cxn>
              <a:cxn ang="0">
                <a:pos x="11" y="0"/>
              </a:cxn>
              <a:cxn ang="0">
                <a:pos x="5" y="0"/>
              </a:cxn>
              <a:cxn ang="0">
                <a:pos x="5" y="0"/>
              </a:cxn>
            </a:cxnLst>
            <a:rect l="0" t="0" r="r" b="b"/>
            <a:pathLst>
              <a:path w="11" h="136">
                <a:moveTo>
                  <a:pt x="5" y="0"/>
                </a:moveTo>
                <a:lnTo>
                  <a:pt x="5" y="0"/>
                </a:lnTo>
                <a:lnTo>
                  <a:pt x="0" y="0"/>
                </a:lnTo>
                <a:lnTo>
                  <a:pt x="0" y="131"/>
                </a:lnTo>
                <a:lnTo>
                  <a:pt x="0" y="131"/>
                </a:lnTo>
                <a:lnTo>
                  <a:pt x="0" y="132"/>
                </a:lnTo>
                <a:lnTo>
                  <a:pt x="1" y="133"/>
                </a:lnTo>
                <a:lnTo>
                  <a:pt x="3" y="135"/>
                </a:lnTo>
                <a:lnTo>
                  <a:pt x="5" y="136"/>
                </a:lnTo>
                <a:lnTo>
                  <a:pt x="5" y="136"/>
                </a:lnTo>
                <a:lnTo>
                  <a:pt x="8" y="135"/>
                </a:lnTo>
                <a:lnTo>
                  <a:pt x="9" y="133"/>
                </a:lnTo>
                <a:lnTo>
                  <a:pt x="11" y="132"/>
                </a:lnTo>
                <a:lnTo>
                  <a:pt x="11" y="131"/>
                </a:lnTo>
                <a:lnTo>
                  <a:pt x="11" y="0"/>
                </a:lnTo>
                <a:lnTo>
                  <a:pt x="11" y="0"/>
                </a:lnTo>
                <a:lnTo>
                  <a:pt x="5" y="0"/>
                </a:lnTo>
                <a:lnTo>
                  <a:pt x="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7" name="Freeform 288"/>
          <p:cNvSpPr/>
          <p:nvPr/>
        </p:nvSpPr>
        <p:spPr bwMode="auto">
          <a:xfrm>
            <a:off x="11240972" y="3308539"/>
            <a:ext cx="18763" cy="177428"/>
          </a:xfrm>
          <a:custGeom>
            <a:avLst/>
            <a:gdLst/>
            <a:ahLst/>
            <a:cxnLst>
              <a:cxn ang="0">
                <a:pos x="6" y="113"/>
              </a:cxn>
              <a:cxn ang="0">
                <a:pos x="6" y="113"/>
              </a:cxn>
              <a:cxn ang="0">
                <a:pos x="11" y="113"/>
              </a:cxn>
              <a:cxn ang="0">
                <a:pos x="11" y="5"/>
              </a:cxn>
              <a:cxn ang="0">
                <a:pos x="11" y="5"/>
              </a:cxn>
              <a:cxn ang="0">
                <a:pos x="11" y="3"/>
              </a:cxn>
              <a:cxn ang="0">
                <a:pos x="10" y="1"/>
              </a:cxn>
              <a:cxn ang="0">
                <a:pos x="9" y="0"/>
              </a:cxn>
              <a:cxn ang="0">
                <a:pos x="6" y="0"/>
              </a:cxn>
              <a:cxn ang="0">
                <a:pos x="6" y="0"/>
              </a:cxn>
              <a:cxn ang="0">
                <a:pos x="5" y="0"/>
              </a:cxn>
              <a:cxn ang="0">
                <a:pos x="3" y="1"/>
              </a:cxn>
              <a:cxn ang="0">
                <a:pos x="2" y="3"/>
              </a:cxn>
              <a:cxn ang="0">
                <a:pos x="0" y="5"/>
              </a:cxn>
              <a:cxn ang="0">
                <a:pos x="0" y="113"/>
              </a:cxn>
              <a:cxn ang="0">
                <a:pos x="0" y="113"/>
              </a:cxn>
              <a:cxn ang="0">
                <a:pos x="6" y="113"/>
              </a:cxn>
              <a:cxn ang="0">
                <a:pos x="6" y="113"/>
              </a:cxn>
            </a:cxnLst>
            <a:rect l="0" t="0" r="r" b="b"/>
            <a:pathLst>
              <a:path w="11" h="113">
                <a:moveTo>
                  <a:pt x="6" y="113"/>
                </a:moveTo>
                <a:lnTo>
                  <a:pt x="6" y="113"/>
                </a:lnTo>
                <a:lnTo>
                  <a:pt x="11" y="113"/>
                </a:lnTo>
                <a:lnTo>
                  <a:pt x="11" y="5"/>
                </a:lnTo>
                <a:lnTo>
                  <a:pt x="11" y="5"/>
                </a:lnTo>
                <a:lnTo>
                  <a:pt x="11" y="3"/>
                </a:lnTo>
                <a:lnTo>
                  <a:pt x="10" y="1"/>
                </a:lnTo>
                <a:lnTo>
                  <a:pt x="9" y="0"/>
                </a:lnTo>
                <a:lnTo>
                  <a:pt x="6" y="0"/>
                </a:lnTo>
                <a:lnTo>
                  <a:pt x="6" y="0"/>
                </a:lnTo>
                <a:lnTo>
                  <a:pt x="5" y="0"/>
                </a:lnTo>
                <a:lnTo>
                  <a:pt x="3" y="1"/>
                </a:lnTo>
                <a:lnTo>
                  <a:pt x="2" y="3"/>
                </a:lnTo>
                <a:lnTo>
                  <a:pt x="0" y="5"/>
                </a:lnTo>
                <a:lnTo>
                  <a:pt x="0" y="113"/>
                </a:lnTo>
                <a:lnTo>
                  <a:pt x="0" y="113"/>
                </a:lnTo>
                <a:lnTo>
                  <a:pt x="6" y="113"/>
                </a:lnTo>
                <a:lnTo>
                  <a:pt x="6" y="1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8" name="Freeform 289"/>
          <p:cNvSpPr/>
          <p:nvPr/>
        </p:nvSpPr>
        <p:spPr bwMode="auto">
          <a:xfrm>
            <a:off x="11240972" y="3551338"/>
            <a:ext cx="18763" cy="93383"/>
          </a:xfrm>
          <a:custGeom>
            <a:avLst/>
            <a:gdLst/>
            <a:ahLst/>
            <a:cxnLst>
              <a:cxn ang="0">
                <a:pos x="6" y="1"/>
              </a:cxn>
              <a:cxn ang="0">
                <a:pos x="6" y="1"/>
              </a:cxn>
              <a:cxn ang="0">
                <a:pos x="0" y="1"/>
              </a:cxn>
              <a:cxn ang="0">
                <a:pos x="0" y="57"/>
              </a:cxn>
              <a:cxn ang="0">
                <a:pos x="0" y="57"/>
              </a:cxn>
              <a:cxn ang="0">
                <a:pos x="2" y="58"/>
              </a:cxn>
              <a:cxn ang="0">
                <a:pos x="3" y="59"/>
              </a:cxn>
              <a:cxn ang="0">
                <a:pos x="5" y="61"/>
              </a:cxn>
              <a:cxn ang="0">
                <a:pos x="6" y="62"/>
              </a:cxn>
              <a:cxn ang="0">
                <a:pos x="6" y="62"/>
              </a:cxn>
              <a:cxn ang="0">
                <a:pos x="9" y="61"/>
              </a:cxn>
              <a:cxn ang="0">
                <a:pos x="10" y="59"/>
              </a:cxn>
              <a:cxn ang="0">
                <a:pos x="11" y="58"/>
              </a:cxn>
              <a:cxn ang="0">
                <a:pos x="11" y="57"/>
              </a:cxn>
              <a:cxn ang="0">
                <a:pos x="11" y="0"/>
              </a:cxn>
              <a:cxn ang="0">
                <a:pos x="11" y="0"/>
              </a:cxn>
              <a:cxn ang="0">
                <a:pos x="6" y="1"/>
              </a:cxn>
              <a:cxn ang="0">
                <a:pos x="6" y="1"/>
              </a:cxn>
            </a:cxnLst>
            <a:rect l="0" t="0" r="r" b="b"/>
            <a:pathLst>
              <a:path w="11" h="62">
                <a:moveTo>
                  <a:pt x="6" y="1"/>
                </a:moveTo>
                <a:lnTo>
                  <a:pt x="6" y="1"/>
                </a:lnTo>
                <a:lnTo>
                  <a:pt x="0" y="1"/>
                </a:lnTo>
                <a:lnTo>
                  <a:pt x="0" y="57"/>
                </a:lnTo>
                <a:lnTo>
                  <a:pt x="0" y="57"/>
                </a:lnTo>
                <a:lnTo>
                  <a:pt x="2" y="58"/>
                </a:lnTo>
                <a:lnTo>
                  <a:pt x="3" y="59"/>
                </a:lnTo>
                <a:lnTo>
                  <a:pt x="5" y="61"/>
                </a:lnTo>
                <a:lnTo>
                  <a:pt x="6" y="62"/>
                </a:lnTo>
                <a:lnTo>
                  <a:pt x="6" y="62"/>
                </a:lnTo>
                <a:lnTo>
                  <a:pt x="9" y="61"/>
                </a:lnTo>
                <a:lnTo>
                  <a:pt x="10" y="59"/>
                </a:lnTo>
                <a:lnTo>
                  <a:pt x="11" y="58"/>
                </a:lnTo>
                <a:lnTo>
                  <a:pt x="11" y="57"/>
                </a:lnTo>
                <a:lnTo>
                  <a:pt x="11" y="0"/>
                </a:lnTo>
                <a:lnTo>
                  <a:pt x="11" y="0"/>
                </a:lnTo>
                <a:lnTo>
                  <a:pt x="6" y="1"/>
                </a:lnTo>
                <a:lnTo>
                  <a:pt x="6" y="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09" name="Freeform 290"/>
          <p:cNvSpPr>
            <a:spLocks noEditPoints="1"/>
          </p:cNvSpPr>
          <p:nvPr/>
        </p:nvSpPr>
        <p:spPr bwMode="auto">
          <a:xfrm>
            <a:off x="10978291" y="3527991"/>
            <a:ext cx="75052" cy="74707"/>
          </a:xfrm>
          <a:custGeom>
            <a:avLst/>
            <a:gdLst/>
            <a:ahLst/>
            <a:cxnLst>
              <a:cxn ang="0">
                <a:pos x="23" y="47"/>
              </a:cxn>
              <a:cxn ang="0">
                <a:pos x="23" y="47"/>
              </a:cxn>
              <a:cxn ang="0">
                <a:pos x="19" y="47"/>
              </a:cxn>
              <a:cxn ang="0">
                <a:pos x="14" y="45"/>
              </a:cxn>
              <a:cxn ang="0">
                <a:pos x="10" y="43"/>
              </a:cxn>
              <a:cxn ang="0">
                <a:pos x="7" y="40"/>
              </a:cxn>
              <a:cxn ang="0">
                <a:pos x="4" y="36"/>
              </a:cxn>
              <a:cxn ang="0">
                <a:pos x="2" y="32"/>
              </a:cxn>
              <a:cxn ang="0">
                <a:pos x="0" y="28"/>
              </a:cxn>
              <a:cxn ang="0">
                <a:pos x="0" y="22"/>
              </a:cxn>
              <a:cxn ang="0">
                <a:pos x="0" y="22"/>
              </a:cxn>
              <a:cxn ang="0">
                <a:pos x="0" y="18"/>
              </a:cxn>
              <a:cxn ang="0">
                <a:pos x="2" y="13"/>
              </a:cxn>
              <a:cxn ang="0">
                <a:pos x="4" y="9"/>
              </a:cxn>
              <a:cxn ang="0">
                <a:pos x="7" y="6"/>
              </a:cxn>
              <a:cxn ang="0">
                <a:pos x="10" y="4"/>
              </a:cxn>
              <a:cxn ang="0">
                <a:pos x="14" y="1"/>
              </a:cxn>
              <a:cxn ang="0">
                <a:pos x="19" y="0"/>
              </a:cxn>
              <a:cxn ang="0">
                <a:pos x="23" y="0"/>
              </a:cxn>
              <a:cxn ang="0">
                <a:pos x="23" y="0"/>
              </a:cxn>
              <a:cxn ang="0">
                <a:pos x="29" y="0"/>
              </a:cxn>
              <a:cxn ang="0">
                <a:pos x="33" y="1"/>
              </a:cxn>
              <a:cxn ang="0">
                <a:pos x="37" y="4"/>
              </a:cxn>
              <a:cxn ang="0">
                <a:pos x="41" y="6"/>
              </a:cxn>
              <a:cxn ang="0">
                <a:pos x="44" y="9"/>
              </a:cxn>
              <a:cxn ang="0">
                <a:pos x="46" y="13"/>
              </a:cxn>
              <a:cxn ang="0">
                <a:pos x="48" y="18"/>
              </a:cxn>
              <a:cxn ang="0">
                <a:pos x="48" y="22"/>
              </a:cxn>
              <a:cxn ang="0">
                <a:pos x="48" y="22"/>
              </a:cxn>
              <a:cxn ang="0">
                <a:pos x="48" y="28"/>
              </a:cxn>
              <a:cxn ang="0">
                <a:pos x="46" y="32"/>
              </a:cxn>
              <a:cxn ang="0">
                <a:pos x="44" y="36"/>
              </a:cxn>
              <a:cxn ang="0">
                <a:pos x="41" y="40"/>
              </a:cxn>
              <a:cxn ang="0">
                <a:pos x="37" y="43"/>
              </a:cxn>
              <a:cxn ang="0">
                <a:pos x="33" y="45"/>
              </a:cxn>
              <a:cxn ang="0">
                <a:pos x="29" y="47"/>
              </a:cxn>
              <a:cxn ang="0">
                <a:pos x="23" y="47"/>
              </a:cxn>
              <a:cxn ang="0">
                <a:pos x="23" y="47"/>
              </a:cxn>
              <a:cxn ang="0">
                <a:pos x="23" y="5"/>
              </a:cxn>
              <a:cxn ang="0">
                <a:pos x="23" y="5"/>
              </a:cxn>
              <a:cxn ang="0">
                <a:pos x="17" y="6"/>
              </a:cxn>
              <a:cxn ang="0">
                <a:pos x="11" y="10"/>
              </a:cxn>
              <a:cxn ang="0">
                <a:pos x="7" y="16"/>
              </a:cxn>
              <a:cxn ang="0">
                <a:pos x="6" y="22"/>
              </a:cxn>
              <a:cxn ang="0">
                <a:pos x="6" y="22"/>
              </a:cxn>
              <a:cxn ang="0">
                <a:pos x="7" y="31"/>
              </a:cxn>
              <a:cxn ang="0">
                <a:pos x="11" y="36"/>
              </a:cxn>
              <a:cxn ang="0">
                <a:pos x="17" y="40"/>
              </a:cxn>
              <a:cxn ang="0">
                <a:pos x="23" y="41"/>
              </a:cxn>
              <a:cxn ang="0">
                <a:pos x="23" y="41"/>
              </a:cxn>
              <a:cxn ang="0">
                <a:pos x="31" y="40"/>
              </a:cxn>
              <a:cxn ang="0">
                <a:pos x="37" y="36"/>
              </a:cxn>
              <a:cxn ang="0">
                <a:pos x="41" y="31"/>
              </a:cxn>
              <a:cxn ang="0">
                <a:pos x="42" y="22"/>
              </a:cxn>
              <a:cxn ang="0">
                <a:pos x="42" y="22"/>
              </a:cxn>
              <a:cxn ang="0">
                <a:pos x="41" y="16"/>
              </a:cxn>
              <a:cxn ang="0">
                <a:pos x="37" y="10"/>
              </a:cxn>
              <a:cxn ang="0">
                <a:pos x="31" y="6"/>
              </a:cxn>
              <a:cxn ang="0">
                <a:pos x="23" y="5"/>
              </a:cxn>
              <a:cxn ang="0">
                <a:pos x="23" y="5"/>
              </a:cxn>
            </a:cxnLst>
            <a:rect l="0" t="0" r="r" b="b"/>
            <a:pathLst>
              <a:path w="48" h="47">
                <a:moveTo>
                  <a:pt x="23" y="47"/>
                </a:moveTo>
                <a:lnTo>
                  <a:pt x="23" y="47"/>
                </a:lnTo>
                <a:lnTo>
                  <a:pt x="19" y="47"/>
                </a:lnTo>
                <a:lnTo>
                  <a:pt x="14" y="45"/>
                </a:lnTo>
                <a:lnTo>
                  <a:pt x="10" y="43"/>
                </a:lnTo>
                <a:lnTo>
                  <a:pt x="7" y="40"/>
                </a:lnTo>
                <a:lnTo>
                  <a:pt x="4" y="36"/>
                </a:lnTo>
                <a:lnTo>
                  <a:pt x="2" y="32"/>
                </a:lnTo>
                <a:lnTo>
                  <a:pt x="0" y="28"/>
                </a:lnTo>
                <a:lnTo>
                  <a:pt x="0" y="22"/>
                </a:lnTo>
                <a:lnTo>
                  <a:pt x="0" y="22"/>
                </a:lnTo>
                <a:lnTo>
                  <a:pt x="0" y="18"/>
                </a:lnTo>
                <a:lnTo>
                  <a:pt x="2" y="13"/>
                </a:lnTo>
                <a:lnTo>
                  <a:pt x="4" y="9"/>
                </a:lnTo>
                <a:lnTo>
                  <a:pt x="7" y="6"/>
                </a:lnTo>
                <a:lnTo>
                  <a:pt x="10" y="4"/>
                </a:lnTo>
                <a:lnTo>
                  <a:pt x="14" y="1"/>
                </a:lnTo>
                <a:lnTo>
                  <a:pt x="19" y="0"/>
                </a:lnTo>
                <a:lnTo>
                  <a:pt x="23" y="0"/>
                </a:lnTo>
                <a:lnTo>
                  <a:pt x="23" y="0"/>
                </a:lnTo>
                <a:lnTo>
                  <a:pt x="29" y="0"/>
                </a:lnTo>
                <a:lnTo>
                  <a:pt x="33" y="1"/>
                </a:lnTo>
                <a:lnTo>
                  <a:pt x="37" y="4"/>
                </a:lnTo>
                <a:lnTo>
                  <a:pt x="41" y="6"/>
                </a:lnTo>
                <a:lnTo>
                  <a:pt x="44" y="9"/>
                </a:lnTo>
                <a:lnTo>
                  <a:pt x="46" y="13"/>
                </a:lnTo>
                <a:lnTo>
                  <a:pt x="48" y="18"/>
                </a:lnTo>
                <a:lnTo>
                  <a:pt x="48" y="22"/>
                </a:lnTo>
                <a:lnTo>
                  <a:pt x="48" y="22"/>
                </a:lnTo>
                <a:lnTo>
                  <a:pt x="48" y="28"/>
                </a:lnTo>
                <a:lnTo>
                  <a:pt x="46" y="32"/>
                </a:lnTo>
                <a:lnTo>
                  <a:pt x="44" y="36"/>
                </a:lnTo>
                <a:lnTo>
                  <a:pt x="41" y="40"/>
                </a:lnTo>
                <a:lnTo>
                  <a:pt x="37" y="43"/>
                </a:lnTo>
                <a:lnTo>
                  <a:pt x="33" y="45"/>
                </a:lnTo>
                <a:lnTo>
                  <a:pt x="29" y="47"/>
                </a:lnTo>
                <a:lnTo>
                  <a:pt x="23" y="47"/>
                </a:lnTo>
                <a:lnTo>
                  <a:pt x="23" y="47"/>
                </a:lnTo>
                <a:close/>
                <a:moveTo>
                  <a:pt x="23" y="5"/>
                </a:moveTo>
                <a:lnTo>
                  <a:pt x="23" y="5"/>
                </a:lnTo>
                <a:lnTo>
                  <a:pt x="17" y="6"/>
                </a:lnTo>
                <a:lnTo>
                  <a:pt x="11" y="10"/>
                </a:lnTo>
                <a:lnTo>
                  <a:pt x="7" y="16"/>
                </a:lnTo>
                <a:lnTo>
                  <a:pt x="6" y="22"/>
                </a:lnTo>
                <a:lnTo>
                  <a:pt x="6" y="22"/>
                </a:lnTo>
                <a:lnTo>
                  <a:pt x="7" y="31"/>
                </a:lnTo>
                <a:lnTo>
                  <a:pt x="11" y="36"/>
                </a:lnTo>
                <a:lnTo>
                  <a:pt x="17" y="40"/>
                </a:lnTo>
                <a:lnTo>
                  <a:pt x="23" y="41"/>
                </a:lnTo>
                <a:lnTo>
                  <a:pt x="23" y="41"/>
                </a:lnTo>
                <a:lnTo>
                  <a:pt x="31" y="40"/>
                </a:lnTo>
                <a:lnTo>
                  <a:pt x="37" y="36"/>
                </a:lnTo>
                <a:lnTo>
                  <a:pt x="41" y="31"/>
                </a:lnTo>
                <a:lnTo>
                  <a:pt x="42" y="22"/>
                </a:lnTo>
                <a:lnTo>
                  <a:pt x="42" y="22"/>
                </a:lnTo>
                <a:lnTo>
                  <a:pt x="41" y="16"/>
                </a:lnTo>
                <a:lnTo>
                  <a:pt x="37" y="10"/>
                </a:lnTo>
                <a:lnTo>
                  <a:pt x="31" y="6"/>
                </a:lnTo>
                <a:lnTo>
                  <a:pt x="23" y="5"/>
                </a:lnTo>
                <a:lnTo>
                  <a:pt x="23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0" name="Freeform 291"/>
          <p:cNvSpPr>
            <a:spLocks noEditPoints="1"/>
          </p:cNvSpPr>
          <p:nvPr/>
        </p:nvSpPr>
        <p:spPr bwMode="auto">
          <a:xfrm>
            <a:off x="11095558" y="3364568"/>
            <a:ext cx="75052" cy="74707"/>
          </a:xfrm>
          <a:custGeom>
            <a:avLst/>
            <a:gdLst/>
            <a:ahLst/>
            <a:cxnLst>
              <a:cxn ang="0">
                <a:pos x="24" y="47"/>
              </a:cxn>
              <a:cxn ang="0">
                <a:pos x="24" y="47"/>
              </a:cxn>
              <a:cxn ang="0">
                <a:pos x="19" y="47"/>
              </a:cxn>
              <a:cxn ang="0">
                <a:pos x="15" y="46"/>
              </a:cxn>
              <a:cxn ang="0">
                <a:pos x="11" y="43"/>
              </a:cxn>
              <a:cxn ang="0">
                <a:pos x="7" y="41"/>
              </a:cxn>
              <a:cxn ang="0">
                <a:pos x="4" y="37"/>
              </a:cxn>
              <a:cxn ang="0">
                <a:pos x="1" y="33"/>
              </a:cxn>
              <a:cxn ang="0">
                <a:pos x="0" y="29"/>
              </a:cxn>
              <a:cxn ang="0">
                <a:pos x="0" y="24"/>
              </a:cxn>
              <a:cxn ang="0">
                <a:pos x="0" y="24"/>
              </a:cxn>
              <a:cxn ang="0">
                <a:pos x="0" y="19"/>
              </a:cxn>
              <a:cxn ang="0">
                <a:pos x="1" y="15"/>
              </a:cxn>
              <a:cxn ang="0">
                <a:pos x="4" y="11"/>
              </a:cxn>
              <a:cxn ang="0">
                <a:pos x="7" y="7"/>
              </a:cxn>
              <a:cxn ang="0">
                <a:pos x="11" y="4"/>
              </a:cxn>
              <a:cxn ang="0">
                <a:pos x="15" y="2"/>
              </a:cxn>
              <a:cxn ang="0">
                <a:pos x="19" y="0"/>
              </a:cxn>
              <a:cxn ang="0">
                <a:pos x="24" y="0"/>
              </a:cxn>
              <a:cxn ang="0">
                <a:pos x="24" y="0"/>
              </a:cxn>
              <a:cxn ang="0">
                <a:pos x="28" y="0"/>
              </a:cxn>
              <a:cxn ang="0">
                <a:pos x="34" y="2"/>
              </a:cxn>
              <a:cxn ang="0">
                <a:pos x="38" y="4"/>
              </a:cxn>
              <a:cxn ang="0">
                <a:pos x="40" y="7"/>
              </a:cxn>
              <a:cxn ang="0">
                <a:pos x="43" y="11"/>
              </a:cxn>
              <a:cxn ang="0">
                <a:pos x="46" y="15"/>
              </a:cxn>
              <a:cxn ang="0">
                <a:pos x="47" y="19"/>
              </a:cxn>
              <a:cxn ang="0">
                <a:pos x="47" y="24"/>
              </a:cxn>
              <a:cxn ang="0">
                <a:pos x="47" y="24"/>
              </a:cxn>
              <a:cxn ang="0">
                <a:pos x="47" y="29"/>
              </a:cxn>
              <a:cxn ang="0">
                <a:pos x="46" y="33"/>
              </a:cxn>
              <a:cxn ang="0">
                <a:pos x="43" y="37"/>
              </a:cxn>
              <a:cxn ang="0">
                <a:pos x="40" y="41"/>
              </a:cxn>
              <a:cxn ang="0">
                <a:pos x="38" y="43"/>
              </a:cxn>
              <a:cxn ang="0">
                <a:pos x="34" y="46"/>
              </a:cxn>
              <a:cxn ang="0">
                <a:pos x="28" y="47"/>
              </a:cxn>
              <a:cxn ang="0">
                <a:pos x="24" y="47"/>
              </a:cxn>
              <a:cxn ang="0">
                <a:pos x="24" y="47"/>
              </a:cxn>
              <a:cxn ang="0">
                <a:pos x="24" y="6"/>
              </a:cxn>
              <a:cxn ang="0">
                <a:pos x="24" y="6"/>
              </a:cxn>
              <a:cxn ang="0">
                <a:pos x="16" y="7"/>
              </a:cxn>
              <a:cxn ang="0">
                <a:pos x="11" y="11"/>
              </a:cxn>
              <a:cxn ang="0">
                <a:pos x="7" y="16"/>
              </a:cxn>
              <a:cxn ang="0">
                <a:pos x="5" y="24"/>
              </a:cxn>
              <a:cxn ang="0">
                <a:pos x="5" y="24"/>
              </a:cxn>
              <a:cxn ang="0">
                <a:pos x="7" y="31"/>
              </a:cxn>
              <a:cxn ang="0">
                <a:pos x="11" y="37"/>
              </a:cxn>
              <a:cxn ang="0">
                <a:pos x="16" y="41"/>
              </a:cxn>
              <a:cxn ang="0">
                <a:pos x="24" y="42"/>
              </a:cxn>
              <a:cxn ang="0">
                <a:pos x="24" y="42"/>
              </a:cxn>
              <a:cxn ang="0">
                <a:pos x="31" y="41"/>
              </a:cxn>
              <a:cxn ang="0">
                <a:pos x="36" y="37"/>
              </a:cxn>
              <a:cxn ang="0">
                <a:pos x="40" y="31"/>
              </a:cxn>
              <a:cxn ang="0">
                <a:pos x="42" y="24"/>
              </a:cxn>
              <a:cxn ang="0">
                <a:pos x="42" y="24"/>
              </a:cxn>
              <a:cxn ang="0">
                <a:pos x="40" y="16"/>
              </a:cxn>
              <a:cxn ang="0">
                <a:pos x="36" y="11"/>
              </a:cxn>
              <a:cxn ang="0">
                <a:pos x="31" y="7"/>
              </a:cxn>
              <a:cxn ang="0">
                <a:pos x="24" y="6"/>
              </a:cxn>
              <a:cxn ang="0">
                <a:pos x="24" y="6"/>
              </a:cxn>
            </a:cxnLst>
            <a:rect l="0" t="0" r="r" b="b"/>
            <a:pathLst>
              <a:path w="47" h="47">
                <a:moveTo>
                  <a:pt x="24" y="47"/>
                </a:moveTo>
                <a:lnTo>
                  <a:pt x="24" y="47"/>
                </a:lnTo>
                <a:lnTo>
                  <a:pt x="19" y="47"/>
                </a:lnTo>
                <a:lnTo>
                  <a:pt x="15" y="46"/>
                </a:lnTo>
                <a:lnTo>
                  <a:pt x="11" y="43"/>
                </a:lnTo>
                <a:lnTo>
                  <a:pt x="7" y="41"/>
                </a:lnTo>
                <a:lnTo>
                  <a:pt x="4" y="37"/>
                </a:lnTo>
                <a:lnTo>
                  <a:pt x="1" y="33"/>
                </a:lnTo>
                <a:lnTo>
                  <a:pt x="0" y="29"/>
                </a:lnTo>
                <a:lnTo>
                  <a:pt x="0" y="24"/>
                </a:lnTo>
                <a:lnTo>
                  <a:pt x="0" y="24"/>
                </a:lnTo>
                <a:lnTo>
                  <a:pt x="0" y="19"/>
                </a:lnTo>
                <a:lnTo>
                  <a:pt x="1" y="15"/>
                </a:lnTo>
                <a:lnTo>
                  <a:pt x="4" y="11"/>
                </a:lnTo>
                <a:lnTo>
                  <a:pt x="7" y="7"/>
                </a:lnTo>
                <a:lnTo>
                  <a:pt x="11" y="4"/>
                </a:lnTo>
                <a:lnTo>
                  <a:pt x="15" y="2"/>
                </a:lnTo>
                <a:lnTo>
                  <a:pt x="19" y="0"/>
                </a:lnTo>
                <a:lnTo>
                  <a:pt x="24" y="0"/>
                </a:lnTo>
                <a:lnTo>
                  <a:pt x="24" y="0"/>
                </a:lnTo>
                <a:lnTo>
                  <a:pt x="28" y="0"/>
                </a:lnTo>
                <a:lnTo>
                  <a:pt x="34" y="2"/>
                </a:lnTo>
                <a:lnTo>
                  <a:pt x="38" y="4"/>
                </a:lnTo>
                <a:lnTo>
                  <a:pt x="40" y="7"/>
                </a:lnTo>
                <a:lnTo>
                  <a:pt x="43" y="11"/>
                </a:lnTo>
                <a:lnTo>
                  <a:pt x="46" y="15"/>
                </a:lnTo>
                <a:lnTo>
                  <a:pt x="47" y="19"/>
                </a:lnTo>
                <a:lnTo>
                  <a:pt x="47" y="24"/>
                </a:lnTo>
                <a:lnTo>
                  <a:pt x="47" y="24"/>
                </a:lnTo>
                <a:lnTo>
                  <a:pt x="47" y="29"/>
                </a:lnTo>
                <a:lnTo>
                  <a:pt x="46" y="33"/>
                </a:lnTo>
                <a:lnTo>
                  <a:pt x="43" y="37"/>
                </a:lnTo>
                <a:lnTo>
                  <a:pt x="40" y="41"/>
                </a:lnTo>
                <a:lnTo>
                  <a:pt x="38" y="43"/>
                </a:lnTo>
                <a:lnTo>
                  <a:pt x="34" y="46"/>
                </a:lnTo>
                <a:lnTo>
                  <a:pt x="28" y="47"/>
                </a:lnTo>
                <a:lnTo>
                  <a:pt x="24" y="47"/>
                </a:lnTo>
                <a:lnTo>
                  <a:pt x="24" y="47"/>
                </a:lnTo>
                <a:close/>
                <a:moveTo>
                  <a:pt x="24" y="6"/>
                </a:moveTo>
                <a:lnTo>
                  <a:pt x="24" y="6"/>
                </a:lnTo>
                <a:lnTo>
                  <a:pt x="16" y="7"/>
                </a:lnTo>
                <a:lnTo>
                  <a:pt x="11" y="11"/>
                </a:lnTo>
                <a:lnTo>
                  <a:pt x="7" y="16"/>
                </a:lnTo>
                <a:lnTo>
                  <a:pt x="5" y="24"/>
                </a:lnTo>
                <a:lnTo>
                  <a:pt x="5" y="24"/>
                </a:lnTo>
                <a:lnTo>
                  <a:pt x="7" y="31"/>
                </a:lnTo>
                <a:lnTo>
                  <a:pt x="11" y="37"/>
                </a:lnTo>
                <a:lnTo>
                  <a:pt x="16" y="41"/>
                </a:lnTo>
                <a:lnTo>
                  <a:pt x="24" y="42"/>
                </a:lnTo>
                <a:lnTo>
                  <a:pt x="24" y="42"/>
                </a:lnTo>
                <a:lnTo>
                  <a:pt x="31" y="41"/>
                </a:lnTo>
                <a:lnTo>
                  <a:pt x="36" y="37"/>
                </a:lnTo>
                <a:lnTo>
                  <a:pt x="40" y="31"/>
                </a:lnTo>
                <a:lnTo>
                  <a:pt x="42" y="24"/>
                </a:lnTo>
                <a:lnTo>
                  <a:pt x="42" y="24"/>
                </a:lnTo>
                <a:lnTo>
                  <a:pt x="40" y="16"/>
                </a:lnTo>
                <a:lnTo>
                  <a:pt x="36" y="11"/>
                </a:lnTo>
                <a:lnTo>
                  <a:pt x="31" y="7"/>
                </a:lnTo>
                <a:lnTo>
                  <a:pt x="24" y="6"/>
                </a:lnTo>
                <a:lnTo>
                  <a:pt x="24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1" name="Freeform 292"/>
          <p:cNvSpPr>
            <a:spLocks noEditPoints="1"/>
          </p:cNvSpPr>
          <p:nvPr/>
        </p:nvSpPr>
        <p:spPr bwMode="auto">
          <a:xfrm>
            <a:off x="11212829" y="3481299"/>
            <a:ext cx="75052" cy="74707"/>
          </a:xfrm>
          <a:custGeom>
            <a:avLst/>
            <a:gdLst/>
            <a:ahLst/>
            <a:cxnLst>
              <a:cxn ang="0">
                <a:pos x="24" y="47"/>
              </a:cxn>
              <a:cxn ang="0">
                <a:pos x="24" y="47"/>
              </a:cxn>
              <a:cxn ang="0">
                <a:pos x="20" y="47"/>
              </a:cxn>
              <a:cxn ang="0">
                <a:pos x="14" y="46"/>
              </a:cxn>
              <a:cxn ang="0">
                <a:pos x="10" y="43"/>
              </a:cxn>
              <a:cxn ang="0">
                <a:pos x="8" y="40"/>
              </a:cxn>
              <a:cxn ang="0">
                <a:pos x="5" y="36"/>
              </a:cxn>
              <a:cxn ang="0">
                <a:pos x="2" y="32"/>
              </a:cxn>
              <a:cxn ang="0">
                <a:pos x="1" y="28"/>
              </a:cxn>
              <a:cxn ang="0">
                <a:pos x="0" y="23"/>
              </a:cxn>
              <a:cxn ang="0">
                <a:pos x="0" y="23"/>
              </a:cxn>
              <a:cxn ang="0">
                <a:pos x="1" y="19"/>
              </a:cxn>
              <a:cxn ang="0">
                <a:pos x="2" y="13"/>
              </a:cxn>
              <a:cxn ang="0">
                <a:pos x="5" y="9"/>
              </a:cxn>
              <a:cxn ang="0">
                <a:pos x="8" y="7"/>
              </a:cxn>
              <a:cxn ang="0">
                <a:pos x="10" y="4"/>
              </a:cxn>
              <a:cxn ang="0">
                <a:pos x="14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7" y="4"/>
              </a:cxn>
              <a:cxn ang="0">
                <a:pos x="41" y="7"/>
              </a:cxn>
              <a:cxn ang="0">
                <a:pos x="44" y="9"/>
              </a:cxn>
              <a:cxn ang="0">
                <a:pos x="47" y="13"/>
              </a:cxn>
              <a:cxn ang="0">
                <a:pos x="48" y="19"/>
              </a:cxn>
              <a:cxn ang="0">
                <a:pos x="48" y="23"/>
              </a:cxn>
              <a:cxn ang="0">
                <a:pos x="48" y="23"/>
              </a:cxn>
              <a:cxn ang="0">
                <a:pos x="48" y="28"/>
              </a:cxn>
              <a:cxn ang="0">
                <a:pos x="47" y="32"/>
              </a:cxn>
              <a:cxn ang="0">
                <a:pos x="44" y="36"/>
              </a:cxn>
              <a:cxn ang="0">
                <a:pos x="41" y="40"/>
              </a:cxn>
              <a:cxn ang="0">
                <a:pos x="37" y="43"/>
              </a:cxn>
              <a:cxn ang="0">
                <a:pos x="33" y="46"/>
              </a:cxn>
              <a:cxn ang="0">
                <a:pos x="29" y="47"/>
              </a:cxn>
              <a:cxn ang="0">
                <a:pos x="24" y="47"/>
              </a:cxn>
              <a:cxn ang="0">
                <a:pos x="24" y="47"/>
              </a:cxn>
              <a:cxn ang="0">
                <a:pos x="24" y="5"/>
              </a:cxn>
              <a:cxn ang="0">
                <a:pos x="24" y="5"/>
              </a:cxn>
              <a:cxn ang="0">
                <a:pos x="17" y="7"/>
              </a:cxn>
              <a:cxn ang="0">
                <a:pos x="12" y="11"/>
              </a:cxn>
              <a:cxn ang="0">
                <a:pos x="8" y="16"/>
              </a:cxn>
              <a:cxn ang="0">
                <a:pos x="5" y="23"/>
              </a:cxn>
              <a:cxn ang="0">
                <a:pos x="5" y="23"/>
              </a:cxn>
              <a:cxn ang="0">
                <a:pos x="8" y="31"/>
              </a:cxn>
              <a:cxn ang="0">
                <a:pos x="12" y="36"/>
              </a:cxn>
              <a:cxn ang="0">
                <a:pos x="17" y="40"/>
              </a:cxn>
              <a:cxn ang="0">
                <a:pos x="24" y="42"/>
              </a:cxn>
              <a:cxn ang="0">
                <a:pos x="24" y="42"/>
              </a:cxn>
              <a:cxn ang="0">
                <a:pos x="32" y="40"/>
              </a:cxn>
              <a:cxn ang="0">
                <a:pos x="37" y="36"/>
              </a:cxn>
              <a:cxn ang="0">
                <a:pos x="41" y="31"/>
              </a:cxn>
              <a:cxn ang="0">
                <a:pos x="43" y="23"/>
              </a:cxn>
              <a:cxn ang="0">
                <a:pos x="43" y="23"/>
              </a:cxn>
              <a:cxn ang="0">
                <a:pos x="41" y="16"/>
              </a:cxn>
              <a:cxn ang="0">
                <a:pos x="37" y="11"/>
              </a:cxn>
              <a:cxn ang="0">
                <a:pos x="32" y="7"/>
              </a:cxn>
              <a:cxn ang="0">
                <a:pos x="24" y="5"/>
              </a:cxn>
              <a:cxn ang="0">
                <a:pos x="24" y="5"/>
              </a:cxn>
            </a:cxnLst>
            <a:rect l="0" t="0" r="r" b="b"/>
            <a:pathLst>
              <a:path w="48" h="47">
                <a:moveTo>
                  <a:pt x="24" y="47"/>
                </a:moveTo>
                <a:lnTo>
                  <a:pt x="24" y="47"/>
                </a:lnTo>
                <a:lnTo>
                  <a:pt x="20" y="47"/>
                </a:lnTo>
                <a:lnTo>
                  <a:pt x="14" y="46"/>
                </a:lnTo>
                <a:lnTo>
                  <a:pt x="10" y="43"/>
                </a:lnTo>
                <a:lnTo>
                  <a:pt x="8" y="40"/>
                </a:lnTo>
                <a:lnTo>
                  <a:pt x="5" y="36"/>
                </a:lnTo>
                <a:lnTo>
                  <a:pt x="2" y="32"/>
                </a:lnTo>
                <a:lnTo>
                  <a:pt x="1" y="28"/>
                </a:lnTo>
                <a:lnTo>
                  <a:pt x="0" y="23"/>
                </a:lnTo>
                <a:lnTo>
                  <a:pt x="0" y="23"/>
                </a:lnTo>
                <a:lnTo>
                  <a:pt x="1" y="19"/>
                </a:lnTo>
                <a:lnTo>
                  <a:pt x="2" y="13"/>
                </a:lnTo>
                <a:lnTo>
                  <a:pt x="5" y="9"/>
                </a:lnTo>
                <a:lnTo>
                  <a:pt x="8" y="7"/>
                </a:lnTo>
                <a:lnTo>
                  <a:pt x="10" y="4"/>
                </a:lnTo>
                <a:lnTo>
                  <a:pt x="14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7" y="4"/>
                </a:lnTo>
                <a:lnTo>
                  <a:pt x="41" y="7"/>
                </a:lnTo>
                <a:lnTo>
                  <a:pt x="44" y="9"/>
                </a:lnTo>
                <a:lnTo>
                  <a:pt x="47" y="13"/>
                </a:lnTo>
                <a:lnTo>
                  <a:pt x="48" y="19"/>
                </a:lnTo>
                <a:lnTo>
                  <a:pt x="48" y="23"/>
                </a:lnTo>
                <a:lnTo>
                  <a:pt x="48" y="23"/>
                </a:lnTo>
                <a:lnTo>
                  <a:pt x="48" y="28"/>
                </a:lnTo>
                <a:lnTo>
                  <a:pt x="47" y="32"/>
                </a:lnTo>
                <a:lnTo>
                  <a:pt x="44" y="36"/>
                </a:lnTo>
                <a:lnTo>
                  <a:pt x="41" y="40"/>
                </a:lnTo>
                <a:lnTo>
                  <a:pt x="37" y="43"/>
                </a:lnTo>
                <a:lnTo>
                  <a:pt x="33" y="46"/>
                </a:lnTo>
                <a:lnTo>
                  <a:pt x="29" y="47"/>
                </a:lnTo>
                <a:lnTo>
                  <a:pt x="24" y="47"/>
                </a:lnTo>
                <a:lnTo>
                  <a:pt x="24" y="47"/>
                </a:lnTo>
                <a:close/>
                <a:moveTo>
                  <a:pt x="24" y="5"/>
                </a:moveTo>
                <a:lnTo>
                  <a:pt x="24" y="5"/>
                </a:lnTo>
                <a:lnTo>
                  <a:pt x="17" y="7"/>
                </a:lnTo>
                <a:lnTo>
                  <a:pt x="12" y="11"/>
                </a:lnTo>
                <a:lnTo>
                  <a:pt x="8" y="16"/>
                </a:lnTo>
                <a:lnTo>
                  <a:pt x="5" y="23"/>
                </a:lnTo>
                <a:lnTo>
                  <a:pt x="5" y="23"/>
                </a:lnTo>
                <a:lnTo>
                  <a:pt x="8" y="31"/>
                </a:lnTo>
                <a:lnTo>
                  <a:pt x="12" y="36"/>
                </a:lnTo>
                <a:lnTo>
                  <a:pt x="17" y="40"/>
                </a:lnTo>
                <a:lnTo>
                  <a:pt x="24" y="42"/>
                </a:lnTo>
                <a:lnTo>
                  <a:pt x="24" y="42"/>
                </a:lnTo>
                <a:lnTo>
                  <a:pt x="32" y="40"/>
                </a:lnTo>
                <a:lnTo>
                  <a:pt x="37" y="36"/>
                </a:lnTo>
                <a:lnTo>
                  <a:pt x="41" y="31"/>
                </a:lnTo>
                <a:lnTo>
                  <a:pt x="43" y="23"/>
                </a:lnTo>
                <a:lnTo>
                  <a:pt x="43" y="23"/>
                </a:lnTo>
                <a:lnTo>
                  <a:pt x="41" y="16"/>
                </a:lnTo>
                <a:lnTo>
                  <a:pt x="37" y="11"/>
                </a:lnTo>
                <a:lnTo>
                  <a:pt x="32" y="7"/>
                </a:lnTo>
                <a:lnTo>
                  <a:pt x="24" y="5"/>
                </a:lnTo>
                <a:lnTo>
                  <a:pt x="24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2" name="Freeform 293"/>
          <p:cNvSpPr/>
          <p:nvPr/>
        </p:nvSpPr>
        <p:spPr bwMode="auto">
          <a:xfrm>
            <a:off x="10265300" y="3350563"/>
            <a:ext cx="225155" cy="18676"/>
          </a:xfrm>
          <a:custGeom>
            <a:avLst/>
            <a:gdLst/>
            <a:ahLst/>
            <a:cxnLst>
              <a:cxn ang="0">
                <a:pos x="1" y="5"/>
              </a:cxn>
              <a:cxn ang="0">
                <a:pos x="1" y="5"/>
              </a:cxn>
              <a:cxn ang="0">
                <a:pos x="0" y="11"/>
              </a:cxn>
              <a:cxn ang="0">
                <a:pos x="139" y="11"/>
              </a:cxn>
              <a:cxn ang="0">
                <a:pos x="139" y="11"/>
              </a:cxn>
              <a:cxn ang="0">
                <a:pos x="140" y="11"/>
              </a:cxn>
              <a:cxn ang="0">
                <a:pos x="143" y="9"/>
              </a:cxn>
              <a:cxn ang="0">
                <a:pos x="144" y="8"/>
              </a:cxn>
              <a:cxn ang="0">
                <a:pos x="144" y="5"/>
              </a:cxn>
              <a:cxn ang="0">
                <a:pos x="144" y="5"/>
              </a:cxn>
              <a:cxn ang="0">
                <a:pos x="144" y="4"/>
              </a:cxn>
              <a:cxn ang="0">
                <a:pos x="143" y="1"/>
              </a:cxn>
              <a:cxn ang="0">
                <a:pos x="140" y="1"/>
              </a:cxn>
              <a:cxn ang="0">
                <a:pos x="139" y="0"/>
              </a:cxn>
              <a:cxn ang="0">
                <a:pos x="0" y="0"/>
              </a:cxn>
              <a:cxn ang="0">
                <a:pos x="0" y="0"/>
              </a:cxn>
              <a:cxn ang="0">
                <a:pos x="1" y="5"/>
              </a:cxn>
              <a:cxn ang="0">
                <a:pos x="1" y="5"/>
              </a:cxn>
            </a:cxnLst>
            <a:rect l="0" t="0" r="r" b="b"/>
            <a:pathLst>
              <a:path w="144" h="11">
                <a:moveTo>
                  <a:pt x="1" y="5"/>
                </a:moveTo>
                <a:lnTo>
                  <a:pt x="1" y="5"/>
                </a:lnTo>
                <a:lnTo>
                  <a:pt x="0" y="11"/>
                </a:lnTo>
                <a:lnTo>
                  <a:pt x="139" y="11"/>
                </a:lnTo>
                <a:lnTo>
                  <a:pt x="139" y="11"/>
                </a:lnTo>
                <a:lnTo>
                  <a:pt x="140" y="11"/>
                </a:lnTo>
                <a:lnTo>
                  <a:pt x="143" y="9"/>
                </a:lnTo>
                <a:lnTo>
                  <a:pt x="144" y="8"/>
                </a:lnTo>
                <a:lnTo>
                  <a:pt x="144" y="5"/>
                </a:lnTo>
                <a:lnTo>
                  <a:pt x="144" y="5"/>
                </a:lnTo>
                <a:lnTo>
                  <a:pt x="144" y="4"/>
                </a:lnTo>
                <a:lnTo>
                  <a:pt x="143" y="1"/>
                </a:lnTo>
                <a:lnTo>
                  <a:pt x="140" y="1"/>
                </a:lnTo>
                <a:lnTo>
                  <a:pt x="139" y="0"/>
                </a:lnTo>
                <a:lnTo>
                  <a:pt x="0" y="0"/>
                </a:lnTo>
                <a:lnTo>
                  <a:pt x="0" y="0"/>
                </a:lnTo>
                <a:lnTo>
                  <a:pt x="1" y="5"/>
                </a:lnTo>
                <a:lnTo>
                  <a:pt x="1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3" name="Freeform 294"/>
          <p:cNvSpPr/>
          <p:nvPr/>
        </p:nvSpPr>
        <p:spPr bwMode="auto">
          <a:xfrm>
            <a:off x="10152723" y="3350563"/>
            <a:ext cx="46907" cy="18676"/>
          </a:xfrm>
          <a:custGeom>
            <a:avLst/>
            <a:gdLst/>
            <a:ahLst/>
            <a:cxnLst>
              <a:cxn ang="0">
                <a:pos x="30" y="5"/>
              </a:cxn>
              <a:cxn ang="0">
                <a:pos x="30" y="5"/>
              </a:cxn>
              <a:cxn ang="0">
                <a:pos x="31" y="0"/>
              </a:cxn>
              <a:cxn ang="0">
                <a:pos x="6" y="0"/>
              </a:cxn>
              <a:cxn ang="0">
                <a:pos x="6" y="0"/>
              </a:cxn>
              <a:cxn ang="0">
                <a:pos x="3" y="1"/>
              </a:cxn>
              <a:cxn ang="0">
                <a:pos x="2" y="1"/>
              </a:cxn>
              <a:cxn ang="0">
                <a:pos x="0" y="4"/>
              </a:cxn>
              <a:cxn ang="0">
                <a:pos x="0" y="5"/>
              </a:cxn>
              <a:cxn ang="0">
                <a:pos x="0" y="5"/>
              </a:cxn>
              <a:cxn ang="0">
                <a:pos x="0" y="8"/>
              </a:cxn>
              <a:cxn ang="0">
                <a:pos x="2" y="9"/>
              </a:cxn>
              <a:cxn ang="0">
                <a:pos x="3" y="11"/>
              </a:cxn>
              <a:cxn ang="0">
                <a:pos x="6" y="11"/>
              </a:cxn>
              <a:cxn ang="0">
                <a:pos x="31" y="11"/>
              </a:cxn>
              <a:cxn ang="0">
                <a:pos x="31" y="11"/>
              </a:cxn>
              <a:cxn ang="0">
                <a:pos x="30" y="5"/>
              </a:cxn>
              <a:cxn ang="0">
                <a:pos x="30" y="5"/>
              </a:cxn>
            </a:cxnLst>
            <a:rect l="0" t="0" r="r" b="b"/>
            <a:pathLst>
              <a:path w="31" h="11">
                <a:moveTo>
                  <a:pt x="30" y="5"/>
                </a:moveTo>
                <a:lnTo>
                  <a:pt x="30" y="5"/>
                </a:lnTo>
                <a:lnTo>
                  <a:pt x="31" y="0"/>
                </a:lnTo>
                <a:lnTo>
                  <a:pt x="6" y="0"/>
                </a:lnTo>
                <a:lnTo>
                  <a:pt x="6" y="0"/>
                </a:lnTo>
                <a:lnTo>
                  <a:pt x="3" y="1"/>
                </a:lnTo>
                <a:lnTo>
                  <a:pt x="2" y="1"/>
                </a:lnTo>
                <a:lnTo>
                  <a:pt x="0" y="4"/>
                </a:lnTo>
                <a:lnTo>
                  <a:pt x="0" y="5"/>
                </a:lnTo>
                <a:lnTo>
                  <a:pt x="0" y="5"/>
                </a:lnTo>
                <a:lnTo>
                  <a:pt x="0" y="8"/>
                </a:lnTo>
                <a:lnTo>
                  <a:pt x="2" y="9"/>
                </a:lnTo>
                <a:lnTo>
                  <a:pt x="3" y="11"/>
                </a:lnTo>
                <a:lnTo>
                  <a:pt x="6" y="11"/>
                </a:lnTo>
                <a:lnTo>
                  <a:pt x="31" y="11"/>
                </a:lnTo>
                <a:lnTo>
                  <a:pt x="31" y="11"/>
                </a:lnTo>
                <a:lnTo>
                  <a:pt x="30" y="5"/>
                </a:lnTo>
                <a:lnTo>
                  <a:pt x="30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4" name="Freeform 295"/>
          <p:cNvSpPr/>
          <p:nvPr/>
        </p:nvSpPr>
        <p:spPr bwMode="auto">
          <a:xfrm>
            <a:off x="10429474" y="3471961"/>
            <a:ext cx="60981" cy="14009"/>
          </a:xfrm>
          <a:custGeom>
            <a:avLst/>
            <a:gdLst/>
            <a:ahLst/>
            <a:cxnLst>
              <a:cxn ang="0">
                <a:pos x="2" y="5"/>
              </a:cxn>
              <a:cxn ang="0">
                <a:pos x="2" y="5"/>
              </a:cxn>
              <a:cxn ang="0">
                <a:pos x="0" y="10"/>
              </a:cxn>
              <a:cxn ang="0">
                <a:pos x="34" y="10"/>
              </a:cxn>
              <a:cxn ang="0">
                <a:pos x="34" y="10"/>
              </a:cxn>
              <a:cxn ang="0">
                <a:pos x="35" y="9"/>
              </a:cxn>
              <a:cxn ang="0">
                <a:pos x="38" y="9"/>
              </a:cxn>
              <a:cxn ang="0">
                <a:pos x="39" y="6"/>
              </a:cxn>
              <a:cxn ang="0">
                <a:pos x="39" y="5"/>
              </a:cxn>
              <a:cxn ang="0">
                <a:pos x="39" y="5"/>
              </a:cxn>
              <a:cxn ang="0">
                <a:pos x="39" y="2"/>
              </a:cxn>
              <a:cxn ang="0">
                <a:pos x="38" y="1"/>
              </a:cxn>
              <a:cxn ang="0">
                <a:pos x="35" y="0"/>
              </a:cxn>
              <a:cxn ang="0">
                <a:pos x="34" y="0"/>
              </a:cxn>
              <a:cxn ang="0">
                <a:pos x="0" y="0"/>
              </a:cxn>
              <a:cxn ang="0">
                <a:pos x="0" y="0"/>
              </a:cxn>
              <a:cxn ang="0">
                <a:pos x="2" y="5"/>
              </a:cxn>
              <a:cxn ang="0">
                <a:pos x="2" y="5"/>
              </a:cxn>
            </a:cxnLst>
            <a:rect l="0" t="0" r="r" b="b"/>
            <a:pathLst>
              <a:path w="39" h="10">
                <a:moveTo>
                  <a:pt x="2" y="5"/>
                </a:moveTo>
                <a:lnTo>
                  <a:pt x="2" y="5"/>
                </a:lnTo>
                <a:lnTo>
                  <a:pt x="0" y="10"/>
                </a:lnTo>
                <a:lnTo>
                  <a:pt x="34" y="10"/>
                </a:lnTo>
                <a:lnTo>
                  <a:pt x="34" y="10"/>
                </a:lnTo>
                <a:lnTo>
                  <a:pt x="35" y="9"/>
                </a:lnTo>
                <a:lnTo>
                  <a:pt x="38" y="9"/>
                </a:lnTo>
                <a:lnTo>
                  <a:pt x="39" y="6"/>
                </a:lnTo>
                <a:lnTo>
                  <a:pt x="39" y="5"/>
                </a:lnTo>
                <a:lnTo>
                  <a:pt x="39" y="5"/>
                </a:lnTo>
                <a:lnTo>
                  <a:pt x="39" y="2"/>
                </a:lnTo>
                <a:lnTo>
                  <a:pt x="38" y="1"/>
                </a:lnTo>
                <a:lnTo>
                  <a:pt x="35" y="0"/>
                </a:lnTo>
                <a:lnTo>
                  <a:pt x="34" y="0"/>
                </a:lnTo>
                <a:lnTo>
                  <a:pt x="0" y="0"/>
                </a:lnTo>
                <a:lnTo>
                  <a:pt x="0" y="0"/>
                </a:lnTo>
                <a:lnTo>
                  <a:pt x="2" y="5"/>
                </a:lnTo>
                <a:lnTo>
                  <a:pt x="2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5" name="Freeform 296"/>
          <p:cNvSpPr/>
          <p:nvPr/>
        </p:nvSpPr>
        <p:spPr bwMode="auto">
          <a:xfrm>
            <a:off x="10152723" y="3471961"/>
            <a:ext cx="211084" cy="14009"/>
          </a:xfrm>
          <a:custGeom>
            <a:avLst/>
            <a:gdLst/>
            <a:ahLst/>
            <a:cxnLst>
              <a:cxn ang="0">
                <a:pos x="135" y="5"/>
              </a:cxn>
              <a:cxn ang="0">
                <a:pos x="135" y="5"/>
              </a:cxn>
              <a:cxn ang="0">
                <a:pos x="137" y="0"/>
              </a:cxn>
              <a:cxn ang="0">
                <a:pos x="6" y="0"/>
              </a:cxn>
              <a:cxn ang="0">
                <a:pos x="6" y="0"/>
              </a:cxn>
              <a:cxn ang="0">
                <a:pos x="3" y="0"/>
              </a:cxn>
              <a:cxn ang="0">
                <a:pos x="2" y="1"/>
              </a:cxn>
              <a:cxn ang="0">
                <a:pos x="0" y="2"/>
              </a:cxn>
              <a:cxn ang="0">
                <a:pos x="0" y="5"/>
              </a:cxn>
              <a:cxn ang="0">
                <a:pos x="0" y="5"/>
              </a:cxn>
              <a:cxn ang="0">
                <a:pos x="0" y="6"/>
              </a:cxn>
              <a:cxn ang="0">
                <a:pos x="2" y="9"/>
              </a:cxn>
              <a:cxn ang="0">
                <a:pos x="3" y="9"/>
              </a:cxn>
              <a:cxn ang="0">
                <a:pos x="6" y="10"/>
              </a:cxn>
              <a:cxn ang="0">
                <a:pos x="137" y="10"/>
              </a:cxn>
              <a:cxn ang="0">
                <a:pos x="137" y="10"/>
              </a:cxn>
              <a:cxn ang="0">
                <a:pos x="135" y="5"/>
              </a:cxn>
              <a:cxn ang="0">
                <a:pos x="135" y="5"/>
              </a:cxn>
            </a:cxnLst>
            <a:rect l="0" t="0" r="r" b="b"/>
            <a:pathLst>
              <a:path w="137" h="10">
                <a:moveTo>
                  <a:pt x="135" y="5"/>
                </a:moveTo>
                <a:lnTo>
                  <a:pt x="135" y="5"/>
                </a:lnTo>
                <a:lnTo>
                  <a:pt x="137" y="0"/>
                </a:lnTo>
                <a:lnTo>
                  <a:pt x="6" y="0"/>
                </a:lnTo>
                <a:lnTo>
                  <a:pt x="6" y="0"/>
                </a:lnTo>
                <a:lnTo>
                  <a:pt x="3" y="0"/>
                </a:lnTo>
                <a:lnTo>
                  <a:pt x="2" y="1"/>
                </a:lnTo>
                <a:lnTo>
                  <a:pt x="0" y="2"/>
                </a:lnTo>
                <a:lnTo>
                  <a:pt x="0" y="5"/>
                </a:lnTo>
                <a:lnTo>
                  <a:pt x="0" y="5"/>
                </a:lnTo>
                <a:lnTo>
                  <a:pt x="0" y="6"/>
                </a:lnTo>
                <a:lnTo>
                  <a:pt x="2" y="9"/>
                </a:lnTo>
                <a:lnTo>
                  <a:pt x="3" y="9"/>
                </a:lnTo>
                <a:lnTo>
                  <a:pt x="6" y="10"/>
                </a:lnTo>
                <a:lnTo>
                  <a:pt x="137" y="10"/>
                </a:lnTo>
                <a:lnTo>
                  <a:pt x="137" y="10"/>
                </a:lnTo>
                <a:lnTo>
                  <a:pt x="135" y="5"/>
                </a:lnTo>
                <a:lnTo>
                  <a:pt x="135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6" name="Freeform 297"/>
          <p:cNvSpPr/>
          <p:nvPr/>
        </p:nvSpPr>
        <p:spPr bwMode="auto">
          <a:xfrm>
            <a:off x="10312207" y="3588692"/>
            <a:ext cx="178248" cy="14009"/>
          </a:xfrm>
          <a:custGeom>
            <a:avLst/>
            <a:gdLst/>
            <a:ahLst/>
            <a:cxnLst>
              <a:cxn ang="0">
                <a:pos x="1" y="6"/>
              </a:cxn>
              <a:cxn ang="0">
                <a:pos x="1" y="6"/>
              </a:cxn>
              <a:cxn ang="0">
                <a:pos x="0" y="11"/>
              </a:cxn>
              <a:cxn ang="0">
                <a:pos x="109" y="11"/>
              </a:cxn>
              <a:cxn ang="0">
                <a:pos x="109" y="11"/>
              </a:cxn>
              <a:cxn ang="0">
                <a:pos x="110" y="11"/>
              </a:cxn>
              <a:cxn ang="0">
                <a:pos x="113" y="10"/>
              </a:cxn>
              <a:cxn ang="0">
                <a:pos x="114" y="8"/>
              </a:cxn>
              <a:cxn ang="0">
                <a:pos x="114" y="6"/>
              </a:cxn>
              <a:cxn ang="0">
                <a:pos x="114" y="6"/>
              </a:cxn>
              <a:cxn ang="0">
                <a:pos x="114" y="4"/>
              </a:cxn>
              <a:cxn ang="0">
                <a:pos x="113" y="2"/>
              </a:cxn>
              <a:cxn ang="0">
                <a:pos x="110" y="2"/>
              </a:cxn>
              <a:cxn ang="0">
                <a:pos x="109" y="0"/>
              </a:cxn>
              <a:cxn ang="0">
                <a:pos x="0" y="0"/>
              </a:cxn>
              <a:cxn ang="0">
                <a:pos x="0" y="0"/>
              </a:cxn>
              <a:cxn ang="0">
                <a:pos x="1" y="6"/>
              </a:cxn>
              <a:cxn ang="0">
                <a:pos x="1" y="6"/>
              </a:cxn>
            </a:cxnLst>
            <a:rect l="0" t="0" r="r" b="b"/>
            <a:pathLst>
              <a:path w="114" h="11">
                <a:moveTo>
                  <a:pt x="1" y="6"/>
                </a:moveTo>
                <a:lnTo>
                  <a:pt x="1" y="6"/>
                </a:lnTo>
                <a:lnTo>
                  <a:pt x="0" y="11"/>
                </a:lnTo>
                <a:lnTo>
                  <a:pt x="109" y="11"/>
                </a:lnTo>
                <a:lnTo>
                  <a:pt x="109" y="11"/>
                </a:lnTo>
                <a:lnTo>
                  <a:pt x="110" y="11"/>
                </a:lnTo>
                <a:lnTo>
                  <a:pt x="113" y="10"/>
                </a:lnTo>
                <a:lnTo>
                  <a:pt x="114" y="8"/>
                </a:lnTo>
                <a:lnTo>
                  <a:pt x="114" y="6"/>
                </a:lnTo>
                <a:lnTo>
                  <a:pt x="114" y="6"/>
                </a:lnTo>
                <a:lnTo>
                  <a:pt x="114" y="4"/>
                </a:lnTo>
                <a:lnTo>
                  <a:pt x="113" y="2"/>
                </a:lnTo>
                <a:lnTo>
                  <a:pt x="110" y="2"/>
                </a:lnTo>
                <a:lnTo>
                  <a:pt x="109" y="0"/>
                </a:lnTo>
                <a:lnTo>
                  <a:pt x="0" y="0"/>
                </a:lnTo>
                <a:lnTo>
                  <a:pt x="0" y="0"/>
                </a:lnTo>
                <a:lnTo>
                  <a:pt x="1" y="6"/>
                </a:lnTo>
                <a:lnTo>
                  <a:pt x="1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7" name="Freeform 298"/>
          <p:cNvSpPr/>
          <p:nvPr/>
        </p:nvSpPr>
        <p:spPr bwMode="auto">
          <a:xfrm>
            <a:off x="10152723" y="3588692"/>
            <a:ext cx="93815" cy="14009"/>
          </a:xfrm>
          <a:custGeom>
            <a:avLst/>
            <a:gdLst/>
            <a:ahLst/>
            <a:cxnLst>
              <a:cxn ang="0">
                <a:pos x="60" y="6"/>
              </a:cxn>
              <a:cxn ang="0">
                <a:pos x="60" y="6"/>
              </a:cxn>
              <a:cxn ang="0">
                <a:pos x="61" y="0"/>
              </a:cxn>
              <a:cxn ang="0">
                <a:pos x="6" y="0"/>
              </a:cxn>
              <a:cxn ang="0">
                <a:pos x="6" y="0"/>
              </a:cxn>
              <a:cxn ang="0">
                <a:pos x="3" y="2"/>
              </a:cxn>
              <a:cxn ang="0">
                <a:pos x="2" y="2"/>
              </a:cxn>
              <a:cxn ang="0">
                <a:pos x="0" y="4"/>
              </a:cxn>
              <a:cxn ang="0">
                <a:pos x="0" y="6"/>
              </a:cxn>
              <a:cxn ang="0">
                <a:pos x="0" y="6"/>
              </a:cxn>
              <a:cxn ang="0">
                <a:pos x="0" y="8"/>
              </a:cxn>
              <a:cxn ang="0">
                <a:pos x="2" y="10"/>
              </a:cxn>
              <a:cxn ang="0">
                <a:pos x="3" y="11"/>
              </a:cxn>
              <a:cxn ang="0">
                <a:pos x="6" y="11"/>
              </a:cxn>
              <a:cxn ang="0">
                <a:pos x="61" y="11"/>
              </a:cxn>
              <a:cxn ang="0">
                <a:pos x="61" y="11"/>
              </a:cxn>
              <a:cxn ang="0">
                <a:pos x="60" y="6"/>
              </a:cxn>
              <a:cxn ang="0">
                <a:pos x="60" y="6"/>
              </a:cxn>
            </a:cxnLst>
            <a:rect l="0" t="0" r="r" b="b"/>
            <a:pathLst>
              <a:path w="61" h="11">
                <a:moveTo>
                  <a:pt x="60" y="6"/>
                </a:moveTo>
                <a:lnTo>
                  <a:pt x="60" y="6"/>
                </a:lnTo>
                <a:lnTo>
                  <a:pt x="61" y="0"/>
                </a:lnTo>
                <a:lnTo>
                  <a:pt x="6" y="0"/>
                </a:lnTo>
                <a:lnTo>
                  <a:pt x="6" y="0"/>
                </a:lnTo>
                <a:lnTo>
                  <a:pt x="3" y="2"/>
                </a:lnTo>
                <a:lnTo>
                  <a:pt x="2" y="2"/>
                </a:lnTo>
                <a:lnTo>
                  <a:pt x="0" y="4"/>
                </a:lnTo>
                <a:lnTo>
                  <a:pt x="0" y="6"/>
                </a:lnTo>
                <a:lnTo>
                  <a:pt x="0" y="6"/>
                </a:lnTo>
                <a:lnTo>
                  <a:pt x="0" y="8"/>
                </a:lnTo>
                <a:lnTo>
                  <a:pt x="2" y="10"/>
                </a:lnTo>
                <a:lnTo>
                  <a:pt x="3" y="11"/>
                </a:lnTo>
                <a:lnTo>
                  <a:pt x="6" y="11"/>
                </a:lnTo>
                <a:lnTo>
                  <a:pt x="61" y="11"/>
                </a:lnTo>
                <a:lnTo>
                  <a:pt x="61" y="11"/>
                </a:lnTo>
                <a:lnTo>
                  <a:pt x="60" y="6"/>
                </a:lnTo>
                <a:lnTo>
                  <a:pt x="60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8" name="Freeform 299"/>
          <p:cNvSpPr>
            <a:spLocks noEditPoints="1"/>
          </p:cNvSpPr>
          <p:nvPr/>
        </p:nvSpPr>
        <p:spPr bwMode="auto">
          <a:xfrm>
            <a:off x="10194938" y="3322548"/>
            <a:ext cx="75052" cy="74707"/>
          </a:xfrm>
          <a:custGeom>
            <a:avLst/>
            <a:gdLst/>
            <a:ahLst/>
            <a:cxnLst>
              <a:cxn ang="0">
                <a:pos x="25" y="48"/>
              </a:cxn>
              <a:cxn ang="0">
                <a:pos x="25" y="48"/>
              </a:cxn>
              <a:cxn ang="0">
                <a:pos x="21" y="47"/>
              </a:cxn>
              <a:cxn ang="0">
                <a:pos x="15" y="46"/>
              </a:cxn>
              <a:cxn ang="0">
                <a:pos x="11" y="44"/>
              </a:cxn>
              <a:cxn ang="0">
                <a:pos x="9" y="42"/>
              </a:cxn>
              <a:cxn ang="0">
                <a:pos x="4" y="38"/>
              </a:cxn>
              <a:cxn ang="0">
                <a:pos x="3" y="34"/>
              </a:cxn>
              <a:cxn ang="0">
                <a:pos x="2" y="30"/>
              </a:cxn>
              <a:cxn ang="0">
                <a:pos x="0" y="24"/>
              </a:cxn>
              <a:cxn ang="0">
                <a:pos x="0" y="24"/>
              </a:cxn>
              <a:cxn ang="0">
                <a:pos x="2" y="19"/>
              </a:cxn>
              <a:cxn ang="0">
                <a:pos x="3" y="15"/>
              </a:cxn>
              <a:cxn ang="0">
                <a:pos x="4" y="11"/>
              </a:cxn>
              <a:cxn ang="0">
                <a:pos x="9" y="8"/>
              </a:cxn>
              <a:cxn ang="0">
                <a:pos x="11" y="4"/>
              </a:cxn>
              <a:cxn ang="0">
                <a:pos x="15" y="3"/>
              </a:cxn>
              <a:cxn ang="0">
                <a:pos x="21" y="1"/>
              </a:cxn>
              <a:cxn ang="0">
                <a:pos x="25" y="0"/>
              </a:cxn>
              <a:cxn ang="0">
                <a:pos x="25" y="0"/>
              </a:cxn>
              <a:cxn ang="0">
                <a:pos x="30" y="1"/>
              </a:cxn>
              <a:cxn ang="0">
                <a:pos x="34" y="3"/>
              </a:cxn>
              <a:cxn ang="0">
                <a:pos x="38" y="4"/>
              </a:cxn>
              <a:cxn ang="0">
                <a:pos x="42" y="8"/>
              </a:cxn>
              <a:cxn ang="0">
                <a:pos x="45" y="11"/>
              </a:cxn>
              <a:cxn ang="0">
                <a:pos x="46" y="15"/>
              </a:cxn>
              <a:cxn ang="0">
                <a:pos x="48" y="19"/>
              </a:cxn>
              <a:cxn ang="0">
                <a:pos x="49" y="24"/>
              </a:cxn>
              <a:cxn ang="0">
                <a:pos x="49" y="24"/>
              </a:cxn>
              <a:cxn ang="0">
                <a:pos x="48" y="30"/>
              </a:cxn>
              <a:cxn ang="0">
                <a:pos x="46" y="34"/>
              </a:cxn>
              <a:cxn ang="0">
                <a:pos x="45" y="38"/>
              </a:cxn>
              <a:cxn ang="0">
                <a:pos x="42" y="42"/>
              </a:cxn>
              <a:cxn ang="0">
                <a:pos x="38" y="44"/>
              </a:cxn>
              <a:cxn ang="0">
                <a:pos x="34" y="46"/>
              </a:cxn>
              <a:cxn ang="0">
                <a:pos x="30" y="47"/>
              </a:cxn>
              <a:cxn ang="0">
                <a:pos x="25" y="48"/>
              </a:cxn>
              <a:cxn ang="0">
                <a:pos x="25" y="48"/>
              </a:cxn>
              <a:cxn ang="0">
                <a:pos x="25" y="5"/>
              </a:cxn>
              <a:cxn ang="0">
                <a:pos x="25" y="5"/>
              </a:cxn>
              <a:cxn ang="0">
                <a:pos x="18" y="7"/>
              </a:cxn>
              <a:cxn ang="0">
                <a:pos x="11" y="11"/>
              </a:cxn>
              <a:cxn ang="0">
                <a:pos x="7" y="17"/>
              </a:cxn>
              <a:cxn ang="0">
                <a:pos x="6" y="24"/>
              </a:cxn>
              <a:cxn ang="0">
                <a:pos x="6" y="24"/>
              </a:cxn>
              <a:cxn ang="0">
                <a:pos x="7" y="31"/>
              </a:cxn>
              <a:cxn ang="0">
                <a:pos x="11" y="38"/>
              </a:cxn>
              <a:cxn ang="0">
                <a:pos x="18" y="42"/>
              </a:cxn>
              <a:cxn ang="0">
                <a:pos x="25" y="43"/>
              </a:cxn>
              <a:cxn ang="0">
                <a:pos x="25" y="43"/>
              </a:cxn>
              <a:cxn ang="0">
                <a:pos x="31" y="42"/>
              </a:cxn>
              <a:cxn ang="0">
                <a:pos x="38" y="38"/>
              </a:cxn>
              <a:cxn ang="0">
                <a:pos x="42" y="31"/>
              </a:cxn>
              <a:cxn ang="0">
                <a:pos x="44" y="24"/>
              </a:cxn>
              <a:cxn ang="0">
                <a:pos x="44" y="24"/>
              </a:cxn>
              <a:cxn ang="0">
                <a:pos x="42" y="17"/>
              </a:cxn>
              <a:cxn ang="0">
                <a:pos x="38" y="11"/>
              </a:cxn>
              <a:cxn ang="0">
                <a:pos x="31" y="7"/>
              </a:cxn>
              <a:cxn ang="0">
                <a:pos x="25" y="5"/>
              </a:cxn>
              <a:cxn ang="0">
                <a:pos x="25" y="5"/>
              </a:cxn>
            </a:cxnLst>
            <a:rect l="0" t="0" r="r" b="b"/>
            <a:pathLst>
              <a:path w="49" h="48">
                <a:moveTo>
                  <a:pt x="25" y="48"/>
                </a:moveTo>
                <a:lnTo>
                  <a:pt x="25" y="48"/>
                </a:lnTo>
                <a:lnTo>
                  <a:pt x="21" y="47"/>
                </a:lnTo>
                <a:lnTo>
                  <a:pt x="15" y="46"/>
                </a:lnTo>
                <a:lnTo>
                  <a:pt x="11" y="44"/>
                </a:lnTo>
                <a:lnTo>
                  <a:pt x="9" y="42"/>
                </a:lnTo>
                <a:lnTo>
                  <a:pt x="4" y="38"/>
                </a:lnTo>
                <a:lnTo>
                  <a:pt x="3" y="34"/>
                </a:lnTo>
                <a:lnTo>
                  <a:pt x="2" y="30"/>
                </a:lnTo>
                <a:lnTo>
                  <a:pt x="0" y="24"/>
                </a:lnTo>
                <a:lnTo>
                  <a:pt x="0" y="24"/>
                </a:lnTo>
                <a:lnTo>
                  <a:pt x="2" y="19"/>
                </a:lnTo>
                <a:lnTo>
                  <a:pt x="3" y="15"/>
                </a:lnTo>
                <a:lnTo>
                  <a:pt x="4" y="11"/>
                </a:lnTo>
                <a:lnTo>
                  <a:pt x="9" y="8"/>
                </a:lnTo>
                <a:lnTo>
                  <a:pt x="11" y="4"/>
                </a:lnTo>
                <a:lnTo>
                  <a:pt x="15" y="3"/>
                </a:lnTo>
                <a:lnTo>
                  <a:pt x="21" y="1"/>
                </a:lnTo>
                <a:lnTo>
                  <a:pt x="25" y="0"/>
                </a:lnTo>
                <a:lnTo>
                  <a:pt x="25" y="0"/>
                </a:lnTo>
                <a:lnTo>
                  <a:pt x="30" y="1"/>
                </a:lnTo>
                <a:lnTo>
                  <a:pt x="34" y="3"/>
                </a:lnTo>
                <a:lnTo>
                  <a:pt x="38" y="4"/>
                </a:lnTo>
                <a:lnTo>
                  <a:pt x="42" y="8"/>
                </a:lnTo>
                <a:lnTo>
                  <a:pt x="45" y="11"/>
                </a:lnTo>
                <a:lnTo>
                  <a:pt x="46" y="15"/>
                </a:lnTo>
                <a:lnTo>
                  <a:pt x="48" y="19"/>
                </a:lnTo>
                <a:lnTo>
                  <a:pt x="49" y="24"/>
                </a:lnTo>
                <a:lnTo>
                  <a:pt x="49" y="24"/>
                </a:lnTo>
                <a:lnTo>
                  <a:pt x="48" y="30"/>
                </a:lnTo>
                <a:lnTo>
                  <a:pt x="46" y="34"/>
                </a:lnTo>
                <a:lnTo>
                  <a:pt x="45" y="38"/>
                </a:lnTo>
                <a:lnTo>
                  <a:pt x="42" y="42"/>
                </a:lnTo>
                <a:lnTo>
                  <a:pt x="38" y="44"/>
                </a:lnTo>
                <a:lnTo>
                  <a:pt x="34" y="46"/>
                </a:lnTo>
                <a:lnTo>
                  <a:pt x="30" y="47"/>
                </a:lnTo>
                <a:lnTo>
                  <a:pt x="25" y="48"/>
                </a:lnTo>
                <a:lnTo>
                  <a:pt x="25" y="48"/>
                </a:lnTo>
                <a:close/>
                <a:moveTo>
                  <a:pt x="25" y="5"/>
                </a:moveTo>
                <a:lnTo>
                  <a:pt x="25" y="5"/>
                </a:lnTo>
                <a:lnTo>
                  <a:pt x="18" y="7"/>
                </a:lnTo>
                <a:lnTo>
                  <a:pt x="11" y="11"/>
                </a:lnTo>
                <a:lnTo>
                  <a:pt x="7" y="17"/>
                </a:lnTo>
                <a:lnTo>
                  <a:pt x="6" y="24"/>
                </a:lnTo>
                <a:lnTo>
                  <a:pt x="6" y="24"/>
                </a:lnTo>
                <a:lnTo>
                  <a:pt x="7" y="31"/>
                </a:lnTo>
                <a:lnTo>
                  <a:pt x="11" y="38"/>
                </a:lnTo>
                <a:lnTo>
                  <a:pt x="18" y="42"/>
                </a:lnTo>
                <a:lnTo>
                  <a:pt x="25" y="43"/>
                </a:lnTo>
                <a:lnTo>
                  <a:pt x="25" y="43"/>
                </a:lnTo>
                <a:lnTo>
                  <a:pt x="31" y="42"/>
                </a:lnTo>
                <a:lnTo>
                  <a:pt x="38" y="38"/>
                </a:lnTo>
                <a:lnTo>
                  <a:pt x="42" y="31"/>
                </a:lnTo>
                <a:lnTo>
                  <a:pt x="44" y="24"/>
                </a:lnTo>
                <a:lnTo>
                  <a:pt x="44" y="24"/>
                </a:lnTo>
                <a:lnTo>
                  <a:pt x="42" y="17"/>
                </a:lnTo>
                <a:lnTo>
                  <a:pt x="38" y="11"/>
                </a:lnTo>
                <a:lnTo>
                  <a:pt x="31" y="7"/>
                </a:lnTo>
                <a:lnTo>
                  <a:pt x="25" y="5"/>
                </a:lnTo>
                <a:lnTo>
                  <a:pt x="25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19" name="Freeform 300"/>
          <p:cNvSpPr>
            <a:spLocks noEditPoints="1"/>
          </p:cNvSpPr>
          <p:nvPr/>
        </p:nvSpPr>
        <p:spPr bwMode="auto">
          <a:xfrm>
            <a:off x="10359115" y="3439275"/>
            <a:ext cx="75052" cy="74707"/>
          </a:xfrm>
          <a:custGeom>
            <a:avLst/>
            <a:gdLst/>
            <a:ahLst/>
            <a:cxnLst>
              <a:cxn ang="0">
                <a:pos x="24" y="47"/>
              </a:cxn>
              <a:cxn ang="0">
                <a:pos x="24" y="47"/>
              </a:cxn>
              <a:cxn ang="0">
                <a:pos x="19" y="47"/>
              </a:cxn>
              <a:cxn ang="0">
                <a:pos x="15" y="46"/>
              </a:cxn>
              <a:cxn ang="0">
                <a:pos x="11" y="43"/>
              </a:cxn>
              <a:cxn ang="0">
                <a:pos x="6" y="40"/>
              </a:cxn>
              <a:cxn ang="0">
                <a:pos x="4" y="36"/>
              </a:cxn>
              <a:cxn ang="0">
                <a:pos x="2" y="32"/>
              </a:cxn>
              <a:cxn ang="0">
                <a:pos x="0" y="28"/>
              </a:cxn>
              <a:cxn ang="0">
                <a:pos x="0" y="24"/>
              </a:cxn>
              <a:cxn ang="0">
                <a:pos x="0" y="24"/>
              </a:cxn>
              <a:cxn ang="0">
                <a:pos x="0" y="19"/>
              </a:cxn>
              <a:cxn ang="0">
                <a:pos x="2" y="15"/>
              </a:cxn>
              <a:cxn ang="0">
                <a:pos x="4" y="11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19" y="0"/>
              </a:cxn>
              <a:cxn ang="0">
                <a:pos x="24" y="0"/>
              </a:cxn>
              <a:cxn ang="0">
                <a:pos x="24" y="0"/>
              </a:cxn>
              <a:cxn ang="0">
                <a:pos x="28" y="0"/>
              </a:cxn>
              <a:cxn ang="0">
                <a:pos x="33" y="1"/>
              </a:cxn>
              <a:cxn ang="0">
                <a:pos x="38" y="4"/>
              </a:cxn>
              <a:cxn ang="0">
                <a:pos x="40" y="7"/>
              </a:cxn>
              <a:cxn ang="0">
                <a:pos x="44" y="11"/>
              </a:cxn>
              <a:cxn ang="0">
                <a:pos x="46" y="15"/>
              </a:cxn>
              <a:cxn ang="0">
                <a:pos x="47" y="19"/>
              </a:cxn>
              <a:cxn ang="0">
                <a:pos x="48" y="24"/>
              </a:cxn>
              <a:cxn ang="0">
                <a:pos x="48" y="24"/>
              </a:cxn>
              <a:cxn ang="0">
                <a:pos x="47" y="28"/>
              </a:cxn>
              <a:cxn ang="0">
                <a:pos x="46" y="32"/>
              </a:cxn>
              <a:cxn ang="0">
                <a:pos x="44" y="36"/>
              </a:cxn>
              <a:cxn ang="0">
                <a:pos x="40" y="40"/>
              </a:cxn>
              <a:cxn ang="0">
                <a:pos x="38" y="43"/>
              </a:cxn>
              <a:cxn ang="0">
                <a:pos x="33" y="46"/>
              </a:cxn>
              <a:cxn ang="0">
                <a:pos x="28" y="47"/>
              </a:cxn>
              <a:cxn ang="0">
                <a:pos x="24" y="47"/>
              </a:cxn>
              <a:cxn ang="0">
                <a:pos x="24" y="47"/>
              </a:cxn>
              <a:cxn ang="0">
                <a:pos x="24" y="5"/>
              </a:cxn>
              <a:cxn ang="0">
                <a:pos x="24" y="5"/>
              </a:cxn>
              <a:cxn ang="0">
                <a:pos x="17" y="7"/>
              </a:cxn>
              <a:cxn ang="0">
                <a:pos x="11" y="11"/>
              </a:cxn>
              <a:cxn ang="0">
                <a:pos x="6" y="16"/>
              </a:cxn>
              <a:cxn ang="0">
                <a:pos x="5" y="24"/>
              </a:cxn>
              <a:cxn ang="0">
                <a:pos x="5" y="24"/>
              </a:cxn>
              <a:cxn ang="0">
                <a:pos x="6" y="31"/>
              </a:cxn>
              <a:cxn ang="0">
                <a:pos x="11" y="36"/>
              </a:cxn>
              <a:cxn ang="0">
                <a:pos x="17" y="40"/>
              </a:cxn>
              <a:cxn ang="0">
                <a:pos x="24" y="42"/>
              </a:cxn>
              <a:cxn ang="0">
                <a:pos x="24" y="42"/>
              </a:cxn>
              <a:cxn ang="0">
                <a:pos x="31" y="40"/>
              </a:cxn>
              <a:cxn ang="0">
                <a:pos x="38" y="36"/>
              </a:cxn>
              <a:cxn ang="0">
                <a:pos x="42" y="31"/>
              </a:cxn>
              <a:cxn ang="0">
                <a:pos x="43" y="24"/>
              </a:cxn>
              <a:cxn ang="0">
                <a:pos x="43" y="24"/>
              </a:cxn>
              <a:cxn ang="0">
                <a:pos x="42" y="16"/>
              </a:cxn>
              <a:cxn ang="0">
                <a:pos x="38" y="11"/>
              </a:cxn>
              <a:cxn ang="0">
                <a:pos x="31" y="7"/>
              </a:cxn>
              <a:cxn ang="0">
                <a:pos x="24" y="5"/>
              </a:cxn>
              <a:cxn ang="0">
                <a:pos x="24" y="5"/>
              </a:cxn>
            </a:cxnLst>
            <a:rect l="0" t="0" r="r" b="b"/>
            <a:pathLst>
              <a:path w="48" h="47">
                <a:moveTo>
                  <a:pt x="24" y="47"/>
                </a:moveTo>
                <a:lnTo>
                  <a:pt x="24" y="47"/>
                </a:lnTo>
                <a:lnTo>
                  <a:pt x="19" y="47"/>
                </a:lnTo>
                <a:lnTo>
                  <a:pt x="15" y="46"/>
                </a:lnTo>
                <a:lnTo>
                  <a:pt x="11" y="43"/>
                </a:lnTo>
                <a:lnTo>
                  <a:pt x="6" y="40"/>
                </a:lnTo>
                <a:lnTo>
                  <a:pt x="4" y="36"/>
                </a:lnTo>
                <a:lnTo>
                  <a:pt x="2" y="32"/>
                </a:lnTo>
                <a:lnTo>
                  <a:pt x="0" y="28"/>
                </a:lnTo>
                <a:lnTo>
                  <a:pt x="0" y="24"/>
                </a:lnTo>
                <a:lnTo>
                  <a:pt x="0" y="24"/>
                </a:lnTo>
                <a:lnTo>
                  <a:pt x="0" y="19"/>
                </a:lnTo>
                <a:lnTo>
                  <a:pt x="2" y="15"/>
                </a:lnTo>
                <a:lnTo>
                  <a:pt x="4" y="11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19" y="0"/>
                </a:lnTo>
                <a:lnTo>
                  <a:pt x="24" y="0"/>
                </a:lnTo>
                <a:lnTo>
                  <a:pt x="24" y="0"/>
                </a:lnTo>
                <a:lnTo>
                  <a:pt x="28" y="0"/>
                </a:lnTo>
                <a:lnTo>
                  <a:pt x="33" y="1"/>
                </a:lnTo>
                <a:lnTo>
                  <a:pt x="38" y="4"/>
                </a:lnTo>
                <a:lnTo>
                  <a:pt x="40" y="7"/>
                </a:lnTo>
                <a:lnTo>
                  <a:pt x="44" y="11"/>
                </a:lnTo>
                <a:lnTo>
                  <a:pt x="46" y="15"/>
                </a:lnTo>
                <a:lnTo>
                  <a:pt x="47" y="19"/>
                </a:lnTo>
                <a:lnTo>
                  <a:pt x="48" y="24"/>
                </a:lnTo>
                <a:lnTo>
                  <a:pt x="48" y="24"/>
                </a:lnTo>
                <a:lnTo>
                  <a:pt x="47" y="28"/>
                </a:lnTo>
                <a:lnTo>
                  <a:pt x="46" y="32"/>
                </a:lnTo>
                <a:lnTo>
                  <a:pt x="44" y="36"/>
                </a:lnTo>
                <a:lnTo>
                  <a:pt x="40" y="40"/>
                </a:lnTo>
                <a:lnTo>
                  <a:pt x="38" y="43"/>
                </a:lnTo>
                <a:lnTo>
                  <a:pt x="33" y="46"/>
                </a:lnTo>
                <a:lnTo>
                  <a:pt x="28" y="47"/>
                </a:lnTo>
                <a:lnTo>
                  <a:pt x="24" y="47"/>
                </a:lnTo>
                <a:lnTo>
                  <a:pt x="24" y="47"/>
                </a:lnTo>
                <a:close/>
                <a:moveTo>
                  <a:pt x="24" y="5"/>
                </a:moveTo>
                <a:lnTo>
                  <a:pt x="24" y="5"/>
                </a:lnTo>
                <a:lnTo>
                  <a:pt x="17" y="7"/>
                </a:lnTo>
                <a:lnTo>
                  <a:pt x="11" y="11"/>
                </a:lnTo>
                <a:lnTo>
                  <a:pt x="6" y="16"/>
                </a:lnTo>
                <a:lnTo>
                  <a:pt x="5" y="24"/>
                </a:lnTo>
                <a:lnTo>
                  <a:pt x="5" y="24"/>
                </a:lnTo>
                <a:lnTo>
                  <a:pt x="6" y="31"/>
                </a:lnTo>
                <a:lnTo>
                  <a:pt x="11" y="36"/>
                </a:lnTo>
                <a:lnTo>
                  <a:pt x="17" y="40"/>
                </a:lnTo>
                <a:lnTo>
                  <a:pt x="24" y="42"/>
                </a:lnTo>
                <a:lnTo>
                  <a:pt x="24" y="42"/>
                </a:lnTo>
                <a:lnTo>
                  <a:pt x="31" y="40"/>
                </a:lnTo>
                <a:lnTo>
                  <a:pt x="38" y="36"/>
                </a:lnTo>
                <a:lnTo>
                  <a:pt x="42" y="31"/>
                </a:lnTo>
                <a:lnTo>
                  <a:pt x="43" y="24"/>
                </a:lnTo>
                <a:lnTo>
                  <a:pt x="43" y="24"/>
                </a:lnTo>
                <a:lnTo>
                  <a:pt x="42" y="16"/>
                </a:lnTo>
                <a:lnTo>
                  <a:pt x="38" y="11"/>
                </a:lnTo>
                <a:lnTo>
                  <a:pt x="31" y="7"/>
                </a:lnTo>
                <a:lnTo>
                  <a:pt x="24" y="5"/>
                </a:lnTo>
                <a:lnTo>
                  <a:pt x="24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0" name="Freeform 301"/>
          <p:cNvSpPr>
            <a:spLocks noEditPoints="1"/>
          </p:cNvSpPr>
          <p:nvPr/>
        </p:nvSpPr>
        <p:spPr bwMode="auto">
          <a:xfrm>
            <a:off x="10241845" y="3556006"/>
            <a:ext cx="75052" cy="79377"/>
          </a:xfrm>
          <a:custGeom>
            <a:avLst/>
            <a:gdLst/>
            <a:ahLst/>
            <a:cxnLst>
              <a:cxn ang="0">
                <a:pos x="24" y="49"/>
              </a:cxn>
              <a:cxn ang="0">
                <a:pos x="24" y="49"/>
              </a:cxn>
              <a:cxn ang="0">
                <a:pos x="20" y="48"/>
              </a:cxn>
              <a:cxn ang="0">
                <a:pos x="15" y="46"/>
              </a:cxn>
              <a:cxn ang="0">
                <a:pos x="11" y="45"/>
              </a:cxn>
              <a:cxn ang="0">
                <a:pos x="8" y="42"/>
              </a:cxn>
              <a:cxn ang="0">
                <a:pos x="4" y="38"/>
              </a:cxn>
              <a:cxn ang="0">
                <a:pos x="3" y="34"/>
              </a:cxn>
              <a:cxn ang="0">
                <a:pos x="1" y="30"/>
              </a:cxn>
              <a:cxn ang="0">
                <a:pos x="0" y="25"/>
              </a:cxn>
              <a:cxn ang="0">
                <a:pos x="0" y="25"/>
              </a:cxn>
              <a:cxn ang="0">
                <a:pos x="1" y="19"/>
              </a:cxn>
              <a:cxn ang="0">
                <a:pos x="3" y="15"/>
              </a:cxn>
              <a:cxn ang="0">
                <a:pos x="4" y="11"/>
              </a:cxn>
              <a:cxn ang="0">
                <a:pos x="8" y="7"/>
              </a:cxn>
              <a:cxn ang="0">
                <a:pos x="11" y="4"/>
              </a:cxn>
              <a:cxn ang="0">
                <a:pos x="15" y="3"/>
              </a:cxn>
              <a:cxn ang="0">
                <a:pos x="20" y="2"/>
              </a:cxn>
              <a:cxn ang="0">
                <a:pos x="24" y="0"/>
              </a:cxn>
              <a:cxn ang="0">
                <a:pos x="24" y="0"/>
              </a:cxn>
              <a:cxn ang="0">
                <a:pos x="30" y="2"/>
              </a:cxn>
              <a:cxn ang="0">
                <a:pos x="34" y="3"/>
              </a:cxn>
              <a:cxn ang="0">
                <a:pos x="38" y="4"/>
              </a:cxn>
              <a:cxn ang="0">
                <a:pos x="42" y="7"/>
              </a:cxn>
              <a:cxn ang="0">
                <a:pos x="45" y="11"/>
              </a:cxn>
              <a:cxn ang="0">
                <a:pos x="46" y="15"/>
              </a:cxn>
              <a:cxn ang="0">
                <a:pos x="47" y="19"/>
              </a:cxn>
              <a:cxn ang="0">
                <a:pos x="49" y="25"/>
              </a:cxn>
              <a:cxn ang="0">
                <a:pos x="49" y="25"/>
              </a:cxn>
              <a:cxn ang="0">
                <a:pos x="47" y="30"/>
              </a:cxn>
              <a:cxn ang="0">
                <a:pos x="46" y="34"/>
              </a:cxn>
              <a:cxn ang="0">
                <a:pos x="45" y="38"/>
              </a:cxn>
              <a:cxn ang="0">
                <a:pos x="42" y="42"/>
              </a:cxn>
              <a:cxn ang="0">
                <a:pos x="38" y="45"/>
              </a:cxn>
              <a:cxn ang="0">
                <a:pos x="34" y="46"/>
              </a:cxn>
              <a:cxn ang="0">
                <a:pos x="30" y="48"/>
              </a:cxn>
              <a:cxn ang="0">
                <a:pos x="24" y="49"/>
              </a:cxn>
              <a:cxn ang="0">
                <a:pos x="24" y="49"/>
              </a:cxn>
              <a:cxn ang="0">
                <a:pos x="24" y="6"/>
              </a:cxn>
              <a:cxn ang="0">
                <a:pos x="24" y="6"/>
              </a:cxn>
              <a:cxn ang="0">
                <a:pos x="18" y="7"/>
              </a:cxn>
              <a:cxn ang="0">
                <a:pos x="11" y="11"/>
              </a:cxn>
              <a:cxn ang="0">
                <a:pos x="7" y="18"/>
              </a:cxn>
              <a:cxn ang="0">
                <a:pos x="6" y="25"/>
              </a:cxn>
              <a:cxn ang="0">
                <a:pos x="6" y="25"/>
              </a:cxn>
              <a:cxn ang="0">
                <a:pos x="7" y="31"/>
              </a:cxn>
              <a:cxn ang="0">
                <a:pos x="11" y="38"/>
              </a:cxn>
              <a:cxn ang="0">
                <a:pos x="18" y="42"/>
              </a:cxn>
              <a:cxn ang="0">
                <a:pos x="24" y="44"/>
              </a:cxn>
              <a:cxn ang="0">
                <a:pos x="24" y="44"/>
              </a:cxn>
              <a:cxn ang="0">
                <a:pos x="31" y="42"/>
              </a:cxn>
              <a:cxn ang="0">
                <a:pos x="38" y="38"/>
              </a:cxn>
              <a:cxn ang="0">
                <a:pos x="42" y="31"/>
              </a:cxn>
              <a:cxn ang="0">
                <a:pos x="43" y="25"/>
              </a:cxn>
              <a:cxn ang="0">
                <a:pos x="43" y="25"/>
              </a:cxn>
              <a:cxn ang="0">
                <a:pos x="42" y="18"/>
              </a:cxn>
              <a:cxn ang="0">
                <a:pos x="38" y="11"/>
              </a:cxn>
              <a:cxn ang="0">
                <a:pos x="31" y="7"/>
              </a:cxn>
              <a:cxn ang="0">
                <a:pos x="24" y="6"/>
              </a:cxn>
              <a:cxn ang="0">
                <a:pos x="24" y="6"/>
              </a:cxn>
            </a:cxnLst>
            <a:rect l="0" t="0" r="r" b="b"/>
            <a:pathLst>
              <a:path w="49" h="49">
                <a:moveTo>
                  <a:pt x="24" y="49"/>
                </a:moveTo>
                <a:lnTo>
                  <a:pt x="24" y="49"/>
                </a:lnTo>
                <a:lnTo>
                  <a:pt x="20" y="48"/>
                </a:lnTo>
                <a:lnTo>
                  <a:pt x="15" y="46"/>
                </a:lnTo>
                <a:lnTo>
                  <a:pt x="11" y="45"/>
                </a:lnTo>
                <a:lnTo>
                  <a:pt x="8" y="42"/>
                </a:lnTo>
                <a:lnTo>
                  <a:pt x="4" y="38"/>
                </a:lnTo>
                <a:lnTo>
                  <a:pt x="3" y="34"/>
                </a:lnTo>
                <a:lnTo>
                  <a:pt x="1" y="30"/>
                </a:lnTo>
                <a:lnTo>
                  <a:pt x="0" y="25"/>
                </a:lnTo>
                <a:lnTo>
                  <a:pt x="0" y="25"/>
                </a:lnTo>
                <a:lnTo>
                  <a:pt x="1" y="19"/>
                </a:lnTo>
                <a:lnTo>
                  <a:pt x="3" y="15"/>
                </a:lnTo>
                <a:lnTo>
                  <a:pt x="4" y="11"/>
                </a:lnTo>
                <a:lnTo>
                  <a:pt x="8" y="7"/>
                </a:lnTo>
                <a:lnTo>
                  <a:pt x="11" y="4"/>
                </a:lnTo>
                <a:lnTo>
                  <a:pt x="15" y="3"/>
                </a:lnTo>
                <a:lnTo>
                  <a:pt x="20" y="2"/>
                </a:lnTo>
                <a:lnTo>
                  <a:pt x="24" y="0"/>
                </a:lnTo>
                <a:lnTo>
                  <a:pt x="24" y="0"/>
                </a:lnTo>
                <a:lnTo>
                  <a:pt x="30" y="2"/>
                </a:lnTo>
                <a:lnTo>
                  <a:pt x="34" y="3"/>
                </a:lnTo>
                <a:lnTo>
                  <a:pt x="38" y="4"/>
                </a:lnTo>
                <a:lnTo>
                  <a:pt x="42" y="7"/>
                </a:lnTo>
                <a:lnTo>
                  <a:pt x="45" y="11"/>
                </a:lnTo>
                <a:lnTo>
                  <a:pt x="46" y="15"/>
                </a:lnTo>
                <a:lnTo>
                  <a:pt x="47" y="19"/>
                </a:lnTo>
                <a:lnTo>
                  <a:pt x="49" y="25"/>
                </a:lnTo>
                <a:lnTo>
                  <a:pt x="49" y="25"/>
                </a:lnTo>
                <a:lnTo>
                  <a:pt x="47" y="30"/>
                </a:lnTo>
                <a:lnTo>
                  <a:pt x="46" y="34"/>
                </a:lnTo>
                <a:lnTo>
                  <a:pt x="45" y="38"/>
                </a:lnTo>
                <a:lnTo>
                  <a:pt x="42" y="42"/>
                </a:lnTo>
                <a:lnTo>
                  <a:pt x="38" y="45"/>
                </a:lnTo>
                <a:lnTo>
                  <a:pt x="34" y="46"/>
                </a:lnTo>
                <a:lnTo>
                  <a:pt x="30" y="48"/>
                </a:lnTo>
                <a:lnTo>
                  <a:pt x="24" y="49"/>
                </a:lnTo>
                <a:lnTo>
                  <a:pt x="24" y="49"/>
                </a:lnTo>
                <a:close/>
                <a:moveTo>
                  <a:pt x="24" y="6"/>
                </a:moveTo>
                <a:lnTo>
                  <a:pt x="24" y="6"/>
                </a:lnTo>
                <a:lnTo>
                  <a:pt x="18" y="7"/>
                </a:lnTo>
                <a:lnTo>
                  <a:pt x="11" y="11"/>
                </a:lnTo>
                <a:lnTo>
                  <a:pt x="7" y="18"/>
                </a:lnTo>
                <a:lnTo>
                  <a:pt x="6" y="25"/>
                </a:lnTo>
                <a:lnTo>
                  <a:pt x="6" y="25"/>
                </a:lnTo>
                <a:lnTo>
                  <a:pt x="7" y="31"/>
                </a:lnTo>
                <a:lnTo>
                  <a:pt x="11" y="38"/>
                </a:lnTo>
                <a:lnTo>
                  <a:pt x="18" y="42"/>
                </a:lnTo>
                <a:lnTo>
                  <a:pt x="24" y="44"/>
                </a:lnTo>
                <a:lnTo>
                  <a:pt x="24" y="44"/>
                </a:lnTo>
                <a:lnTo>
                  <a:pt x="31" y="42"/>
                </a:lnTo>
                <a:lnTo>
                  <a:pt x="38" y="38"/>
                </a:lnTo>
                <a:lnTo>
                  <a:pt x="42" y="31"/>
                </a:lnTo>
                <a:lnTo>
                  <a:pt x="43" y="25"/>
                </a:lnTo>
                <a:lnTo>
                  <a:pt x="43" y="25"/>
                </a:lnTo>
                <a:lnTo>
                  <a:pt x="42" y="18"/>
                </a:lnTo>
                <a:lnTo>
                  <a:pt x="38" y="11"/>
                </a:lnTo>
                <a:lnTo>
                  <a:pt x="31" y="7"/>
                </a:lnTo>
                <a:lnTo>
                  <a:pt x="24" y="6"/>
                </a:lnTo>
                <a:lnTo>
                  <a:pt x="24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1" name="Freeform 302"/>
          <p:cNvSpPr/>
          <p:nvPr/>
        </p:nvSpPr>
        <p:spPr bwMode="auto">
          <a:xfrm>
            <a:off x="9317770" y="3289864"/>
            <a:ext cx="389332" cy="364193"/>
          </a:xfrm>
          <a:custGeom>
            <a:avLst/>
            <a:gdLst/>
            <a:ahLst/>
            <a:cxnLst>
              <a:cxn ang="0">
                <a:pos x="235" y="15"/>
              </a:cxn>
              <a:cxn ang="0">
                <a:pos x="217" y="4"/>
              </a:cxn>
              <a:cxn ang="0">
                <a:pos x="197" y="0"/>
              </a:cxn>
              <a:cxn ang="0">
                <a:pos x="178" y="4"/>
              </a:cxn>
              <a:cxn ang="0">
                <a:pos x="161" y="15"/>
              </a:cxn>
              <a:cxn ang="0">
                <a:pos x="28" y="148"/>
              </a:cxn>
              <a:cxn ang="0">
                <a:pos x="11" y="165"/>
              </a:cxn>
              <a:cxn ang="0">
                <a:pos x="3" y="178"/>
              </a:cxn>
              <a:cxn ang="0">
                <a:pos x="0" y="193"/>
              </a:cxn>
              <a:cxn ang="0">
                <a:pos x="3" y="208"/>
              </a:cxn>
              <a:cxn ang="0">
                <a:pos x="11" y="221"/>
              </a:cxn>
              <a:cxn ang="0">
                <a:pos x="18" y="227"/>
              </a:cxn>
              <a:cxn ang="0">
                <a:pos x="32" y="232"/>
              </a:cxn>
              <a:cxn ang="0">
                <a:pos x="47" y="232"/>
              </a:cxn>
              <a:cxn ang="0">
                <a:pos x="62" y="227"/>
              </a:cxn>
              <a:cxn ang="0">
                <a:pos x="135" y="154"/>
              </a:cxn>
              <a:cxn ang="0">
                <a:pos x="200" y="89"/>
              </a:cxn>
              <a:cxn ang="0">
                <a:pos x="204" y="85"/>
              </a:cxn>
              <a:cxn ang="0">
                <a:pos x="208" y="76"/>
              </a:cxn>
              <a:cxn ang="0">
                <a:pos x="208" y="65"/>
              </a:cxn>
              <a:cxn ang="0">
                <a:pos x="204" y="55"/>
              </a:cxn>
              <a:cxn ang="0">
                <a:pos x="200" y="50"/>
              </a:cxn>
              <a:cxn ang="0">
                <a:pos x="190" y="44"/>
              </a:cxn>
              <a:cxn ang="0">
                <a:pos x="181" y="42"/>
              </a:cxn>
              <a:cxn ang="0">
                <a:pos x="170" y="44"/>
              </a:cxn>
              <a:cxn ang="0">
                <a:pos x="161" y="50"/>
              </a:cxn>
              <a:cxn ang="0">
                <a:pos x="70" y="154"/>
              </a:cxn>
              <a:cxn ang="0">
                <a:pos x="168" y="57"/>
              </a:cxn>
              <a:cxn ang="0">
                <a:pos x="181" y="51"/>
              </a:cxn>
              <a:cxn ang="0">
                <a:pos x="188" y="53"/>
              </a:cxn>
              <a:cxn ang="0">
                <a:pos x="193" y="57"/>
              </a:cxn>
              <a:cxn ang="0">
                <a:pos x="199" y="70"/>
              </a:cxn>
              <a:cxn ang="0">
                <a:pos x="197" y="77"/>
              </a:cxn>
              <a:cxn ang="0">
                <a:pos x="161" y="115"/>
              </a:cxn>
              <a:cxn ang="0">
                <a:pos x="61" y="215"/>
              </a:cxn>
              <a:cxn ang="0">
                <a:pos x="57" y="219"/>
              </a:cxn>
              <a:cxn ang="0">
                <a:pos x="46" y="223"/>
              </a:cxn>
              <a:cxn ang="0">
                <a:pos x="39" y="224"/>
              </a:cxn>
              <a:cxn ang="0">
                <a:pos x="28" y="221"/>
              </a:cxn>
              <a:cxn ang="0">
                <a:pos x="18" y="215"/>
              </a:cxn>
              <a:cxn ang="0">
                <a:pos x="14" y="211"/>
              </a:cxn>
              <a:cxn ang="0">
                <a:pos x="10" y="198"/>
              </a:cxn>
              <a:cxn ang="0">
                <a:pos x="8" y="193"/>
              </a:cxn>
              <a:cxn ang="0">
                <a:pos x="11" y="182"/>
              </a:cxn>
              <a:cxn ang="0">
                <a:pos x="18" y="171"/>
              </a:cxn>
              <a:cxn ang="0">
                <a:pos x="118" y="71"/>
              </a:cxn>
              <a:cxn ang="0">
                <a:pos x="168" y="22"/>
              </a:cxn>
              <a:cxn ang="0">
                <a:pos x="182" y="12"/>
              </a:cxn>
              <a:cxn ang="0">
                <a:pos x="197" y="9"/>
              </a:cxn>
              <a:cxn ang="0">
                <a:pos x="205" y="9"/>
              </a:cxn>
              <a:cxn ang="0">
                <a:pos x="222" y="16"/>
              </a:cxn>
              <a:cxn ang="0">
                <a:pos x="228" y="22"/>
              </a:cxn>
              <a:cxn ang="0">
                <a:pos x="238" y="35"/>
              </a:cxn>
              <a:cxn ang="0">
                <a:pos x="240" y="51"/>
              </a:cxn>
              <a:cxn ang="0">
                <a:pos x="239" y="59"/>
              </a:cxn>
              <a:cxn ang="0">
                <a:pos x="234" y="76"/>
              </a:cxn>
              <a:cxn ang="0">
                <a:pos x="112" y="197"/>
              </a:cxn>
              <a:cxn ang="0">
                <a:pos x="235" y="88"/>
              </a:cxn>
              <a:cxn ang="0">
                <a:pos x="242" y="80"/>
              </a:cxn>
              <a:cxn ang="0">
                <a:pos x="249" y="62"/>
              </a:cxn>
              <a:cxn ang="0">
                <a:pos x="249" y="42"/>
              </a:cxn>
              <a:cxn ang="0">
                <a:pos x="242" y="23"/>
              </a:cxn>
              <a:cxn ang="0">
                <a:pos x="235" y="15"/>
              </a:cxn>
            </a:cxnLst>
            <a:rect l="0" t="0" r="r" b="b"/>
            <a:pathLst>
              <a:path w="250" h="234">
                <a:moveTo>
                  <a:pt x="235" y="15"/>
                </a:moveTo>
                <a:lnTo>
                  <a:pt x="235" y="15"/>
                </a:lnTo>
                <a:lnTo>
                  <a:pt x="227" y="8"/>
                </a:lnTo>
                <a:lnTo>
                  <a:pt x="217" y="4"/>
                </a:lnTo>
                <a:lnTo>
                  <a:pt x="208" y="1"/>
                </a:lnTo>
                <a:lnTo>
                  <a:pt x="197" y="0"/>
                </a:lnTo>
                <a:lnTo>
                  <a:pt x="188" y="1"/>
                </a:lnTo>
                <a:lnTo>
                  <a:pt x="178" y="4"/>
                </a:lnTo>
                <a:lnTo>
                  <a:pt x="169" y="8"/>
                </a:lnTo>
                <a:lnTo>
                  <a:pt x="161" y="15"/>
                </a:lnTo>
                <a:lnTo>
                  <a:pt x="111" y="65"/>
                </a:lnTo>
                <a:lnTo>
                  <a:pt x="28" y="148"/>
                </a:lnTo>
                <a:lnTo>
                  <a:pt x="11" y="165"/>
                </a:lnTo>
                <a:lnTo>
                  <a:pt x="11" y="165"/>
                </a:lnTo>
                <a:lnTo>
                  <a:pt x="5" y="171"/>
                </a:lnTo>
                <a:lnTo>
                  <a:pt x="3" y="178"/>
                </a:lnTo>
                <a:lnTo>
                  <a:pt x="0" y="185"/>
                </a:lnTo>
                <a:lnTo>
                  <a:pt x="0" y="193"/>
                </a:lnTo>
                <a:lnTo>
                  <a:pt x="0" y="201"/>
                </a:lnTo>
                <a:lnTo>
                  <a:pt x="3" y="208"/>
                </a:lnTo>
                <a:lnTo>
                  <a:pt x="5" y="215"/>
                </a:lnTo>
                <a:lnTo>
                  <a:pt x="11" y="221"/>
                </a:lnTo>
                <a:lnTo>
                  <a:pt x="11" y="221"/>
                </a:lnTo>
                <a:lnTo>
                  <a:pt x="18" y="227"/>
                </a:lnTo>
                <a:lnTo>
                  <a:pt x="24" y="231"/>
                </a:lnTo>
                <a:lnTo>
                  <a:pt x="32" y="232"/>
                </a:lnTo>
                <a:lnTo>
                  <a:pt x="39" y="234"/>
                </a:lnTo>
                <a:lnTo>
                  <a:pt x="47" y="232"/>
                </a:lnTo>
                <a:lnTo>
                  <a:pt x="54" y="231"/>
                </a:lnTo>
                <a:lnTo>
                  <a:pt x="62" y="227"/>
                </a:lnTo>
                <a:lnTo>
                  <a:pt x="68" y="221"/>
                </a:lnTo>
                <a:lnTo>
                  <a:pt x="135" y="154"/>
                </a:lnTo>
                <a:lnTo>
                  <a:pt x="168" y="121"/>
                </a:lnTo>
                <a:lnTo>
                  <a:pt x="200" y="89"/>
                </a:lnTo>
                <a:lnTo>
                  <a:pt x="200" y="89"/>
                </a:lnTo>
                <a:lnTo>
                  <a:pt x="204" y="85"/>
                </a:lnTo>
                <a:lnTo>
                  <a:pt x="207" y="80"/>
                </a:lnTo>
                <a:lnTo>
                  <a:pt x="208" y="76"/>
                </a:lnTo>
                <a:lnTo>
                  <a:pt x="208" y="70"/>
                </a:lnTo>
                <a:lnTo>
                  <a:pt x="208" y="65"/>
                </a:lnTo>
                <a:lnTo>
                  <a:pt x="207" y="59"/>
                </a:lnTo>
                <a:lnTo>
                  <a:pt x="204" y="55"/>
                </a:lnTo>
                <a:lnTo>
                  <a:pt x="200" y="50"/>
                </a:lnTo>
                <a:lnTo>
                  <a:pt x="200" y="50"/>
                </a:lnTo>
                <a:lnTo>
                  <a:pt x="196" y="47"/>
                </a:lnTo>
                <a:lnTo>
                  <a:pt x="190" y="44"/>
                </a:lnTo>
                <a:lnTo>
                  <a:pt x="185" y="43"/>
                </a:lnTo>
                <a:lnTo>
                  <a:pt x="181" y="42"/>
                </a:lnTo>
                <a:lnTo>
                  <a:pt x="176" y="43"/>
                </a:lnTo>
                <a:lnTo>
                  <a:pt x="170" y="44"/>
                </a:lnTo>
                <a:lnTo>
                  <a:pt x="165" y="47"/>
                </a:lnTo>
                <a:lnTo>
                  <a:pt x="161" y="50"/>
                </a:lnTo>
                <a:lnTo>
                  <a:pt x="64" y="147"/>
                </a:lnTo>
                <a:lnTo>
                  <a:pt x="70" y="154"/>
                </a:lnTo>
                <a:lnTo>
                  <a:pt x="168" y="57"/>
                </a:lnTo>
                <a:lnTo>
                  <a:pt x="168" y="57"/>
                </a:lnTo>
                <a:lnTo>
                  <a:pt x="173" y="53"/>
                </a:lnTo>
                <a:lnTo>
                  <a:pt x="181" y="51"/>
                </a:lnTo>
                <a:lnTo>
                  <a:pt x="181" y="51"/>
                </a:lnTo>
                <a:lnTo>
                  <a:pt x="188" y="53"/>
                </a:lnTo>
                <a:lnTo>
                  <a:pt x="193" y="57"/>
                </a:lnTo>
                <a:lnTo>
                  <a:pt x="193" y="57"/>
                </a:lnTo>
                <a:lnTo>
                  <a:pt x="197" y="63"/>
                </a:lnTo>
                <a:lnTo>
                  <a:pt x="199" y="70"/>
                </a:lnTo>
                <a:lnTo>
                  <a:pt x="199" y="70"/>
                </a:lnTo>
                <a:lnTo>
                  <a:pt x="197" y="77"/>
                </a:lnTo>
                <a:lnTo>
                  <a:pt x="193" y="82"/>
                </a:lnTo>
                <a:lnTo>
                  <a:pt x="161" y="115"/>
                </a:lnTo>
                <a:lnTo>
                  <a:pt x="128" y="147"/>
                </a:lnTo>
                <a:lnTo>
                  <a:pt x="61" y="215"/>
                </a:lnTo>
                <a:lnTo>
                  <a:pt x="61" y="215"/>
                </a:lnTo>
                <a:lnTo>
                  <a:pt x="57" y="219"/>
                </a:lnTo>
                <a:lnTo>
                  <a:pt x="51" y="221"/>
                </a:lnTo>
                <a:lnTo>
                  <a:pt x="46" y="223"/>
                </a:lnTo>
                <a:lnTo>
                  <a:pt x="39" y="224"/>
                </a:lnTo>
                <a:lnTo>
                  <a:pt x="39" y="224"/>
                </a:lnTo>
                <a:lnTo>
                  <a:pt x="34" y="223"/>
                </a:lnTo>
                <a:lnTo>
                  <a:pt x="28" y="221"/>
                </a:lnTo>
                <a:lnTo>
                  <a:pt x="23" y="219"/>
                </a:lnTo>
                <a:lnTo>
                  <a:pt x="18" y="215"/>
                </a:lnTo>
                <a:lnTo>
                  <a:pt x="18" y="215"/>
                </a:lnTo>
                <a:lnTo>
                  <a:pt x="14" y="211"/>
                </a:lnTo>
                <a:lnTo>
                  <a:pt x="11" y="205"/>
                </a:lnTo>
                <a:lnTo>
                  <a:pt x="10" y="198"/>
                </a:lnTo>
                <a:lnTo>
                  <a:pt x="8" y="193"/>
                </a:lnTo>
                <a:lnTo>
                  <a:pt x="8" y="193"/>
                </a:lnTo>
                <a:lnTo>
                  <a:pt x="10" y="188"/>
                </a:lnTo>
                <a:lnTo>
                  <a:pt x="11" y="182"/>
                </a:lnTo>
                <a:lnTo>
                  <a:pt x="14" y="177"/>
                </a:lnTo>
                <a:lnTo>
                  <a:pt x="18" y="171"/>
                </a:lnTo>
                <a:lnTo>
                  <a:pt x="34" y="155"/>
                </a:lnTo>
                <a:lnTo>
                  <a:pt x="118" y="71"/>
                </a:lnTo>
                <a:lnTo>
                  <a:pt x="168" y="22"/>
                </a:lnTo>
                <a:lnTo>
                  <a:pt x="168" y="22"/>
                </a:lnTo>
                <a:lnTo>
                  <a:pt x="174" y="16"/>
                </a:lnTo>
                <a:lnTo>
                  <a:pt x="182" y="12"/>
                </a:lnTo>
                <a:lnTo>
                  <a:pt x="189" y="9"/>
                </a:lnTo>
                <a:lnTo>
                  <a:pt x="197" y="9"/>
                </a:lnTo>
                <a:lnTo>
                  <a:pt x="197" y="9"/>
                </a:lnTo>
                <a:lnTo>
                  <a:pt x="205" y="9"/>
                </a:lnTo>
                <a:lnTo>
                  <a:pt x="213" y="12"/>
                </a:lnTo>
                <a:lnTo>
                  <a:pt x="222" y="16"/>
                </a:lnTo>
                <a:lnTo>
                  <a:pt x="228" y="22"/>
                </a:lnTo>
                <a:lnTo>
                  <a:pt x="228" y="22"/>
                </a:lnTo>
                <a:lnTo>
                  <a:pt x="234" y="28"/>
                </a:lnTo>
                <a:lnTo>
                  <a:pt x="238" y="35"/>
                </a:lnTo>
                <a:lnTo>
                  <a:pt x="239" y="43"/>
                </a:lnTo>
                <a:lnTo>
                  <a:pt x="240" y="51"/>
                </a:lnTo>
                <a:lnTo>
                  <a:pt x="240" y="51"/>
                </a:lnTo>
                <a:lnTo>
                  <a:pt x="239" y="59"/>
                </a:lnTo>
                <a:lnTo>
                  <a:pt x="238" y="67"/>
                </a:lnTo>
                <a:lnTo>
                  <a:pt x="234" y="76"/>
                </a:lnTo>
                <a:lnTo>
                  <a:pt x="228" y="81"/>
                </a:lnTo>
                <a:lnTo>
                  <a:pt x="112" y="197"/>
                </a:lnTo>
                <a:lnTo>
                  <a:pt x="119" y="204"/>
                </a:lnTo>
                <a:lnTo>
                  <a:pt x="235" y="88"/>
                </a:lnTo>
                <a:lnTo>
                  <a:pt x="235" y="88"/>
                </a:lnTo>
                <a:lnTo>
                  <a:pt x="242" y="80"/>
                </a:lnTo>
                <a:lnTo>
                  <a:pt x="246" y="71"/>
                </a:lnTo>
                <a:lnTo>
                  <a:pt x="249" y="62"/>
                </a:lnTo>
                <a:lnTo>
                  <a:pt x="250" y="51"/>
                </a:lnTo>
                <a:lnTo>
                  <a:pt x="249" y="42"/>
                </a:lnTo>
                <a:lnTo>
                  <a:pt x="246" y="32"/>
                </a:lnTo>
                <a:lnTo>
                  <a:pt x="242" y="23"/>
                </a:lnTo>
                <a:lnTo>
                  <a:pt x="235" y="15"/>
                </a:lnTo>
                <a:lnTo>
                  <a:pt x="235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2" name="Freeform 303"/>
          <p:cNvSpPr>
            <a:spLocks noEditPoints="1"/>
          </p:cNvSpPr>
          <p:nvPr/>
        </p:nvSpPr>
        <p:spPr bwMode="auto">
          <a:xfrm>
            <a:off x="6925497" y="3574682"/>
            <a:ext cx="300207" cy="60700"/>
          </a:xfrm>
          <a:custGeom>
            <a:avLst/>
            <a:gdLst/>
            <a:ahLst/>
            <a:cxnLst>
              <a:cxn ang="0">
                <a:pos x="19" y="39"/>
              </a:cxn>
              <a:cxn ang="0">
                <a:pos x="15" y="39"/>
              </a:cxn>
              <a:cxn ang="0">
                <a:pos x="5" y="34"/>
              </a:cxn>
              <a:cxn ang="0">
                <a:pos x="0" y="23"/>
              </a:cxn>
              <a:cxn ang="0">
                <a:pos x="0" y="20"/>
              </a:cxn>
              <a:cxn ang="0">
                <a:pos x="1" y="12"/>
              </a:cxn>
              <a:cxn ang="0">
                <a:pos x="12" y="2"/>
              </a:cxn>
              <a:cxn ang="0">
                <a:pos x="19" y="0"/>
              </a:cxn>
              <a:cxn ang="0">
                <a:pos x="78" y="10"/>
              </a:cxn>
              <a:cxn ang="0">
                <a:pos x="82" y="15"/>
              </a:cxn>
              <a:cxn ang="0">
                <a:pos x="92" y="20"/>
              </a:cxn>
              <a:cxn ang="0">
                <a:pos x="96" y="22"/>
              </a:cxn>
              <a:cxn ang="0">
                <a:pos x="105" y="18"/>
              </a:cxn>
              <a:cxn ang="0">
                <a:pos x="113" y="10"/>
              </a:cxn>
              <a:cxn ang="0">
                <a:pos x="173" y="0"/>
              </a:cxn>
              <a:cxn ang="0">
                <a:pos x="177" y="0"/>
              </a:cxn>
              <a:cxn ang="0">
                <a:pos x="188" y="6"/>
              </a:cxn>
              <a:cxn ang="0">
                <a:pos x="193" y="16"/>
              </a:cxn>
              <a:cxn ang="0">
                <a:pos x="193" y="20"/>
              </a:cxn>
              <a:cxn ang="0">
                <a:pos x="192" y="27"/>
              </a:cxn>
              <a:cxn ang="0">
                <a:pos x="181" y="38"/>
              </a:cxn>
              <a:cxn ang="0">
                <a:pos x="173" y="39"/>
              </a:cxn>
              <a:cxn ang="0">
                <a:pos x="19" y="6"/>
              </a:cxn>
              <a:cxn ang="0">
                <a:pos x="13" y="7"/>
              </a:cxn>
              <a:cxn ang="0">
                <a:pos x="5" y="14"/>
              </a:cxn>
              <a:cxn ang="0">
                <a:pos x="5" y="20"/>
              </a:cxn>
              <a:cxn ang="0">
                <a:pos x="9" y="30"/>
              </a:cxn>
              <a:cxn ang="0">
                <a:pos x="19" y="34"/>
              </a:cxn>
              <a:cxn ang="0">
                <a:pos x="173" y="34"/>
              </a:cxn>
              <a:cxn ang="0">
                <a:pos x="184" y="30"/>
              </a:cxn>
              <a:cxn ang="0">
                <a:pos x="188" y="20"/>
              </a:cxn>
              <a:cxn ang="0">
                <a:pos x="186" y="14"/>
              </a:cxn>
              <a:cxn ang="0">
                <a:pos x="178" y="7"/>
              </a:cxn>
              <a:cxn ang="0">
                <a:pos x="123" y="6"/>
              </a:cxn>
              <a:cxn ang="0">
                <a:pos x="119" y="12"/>
              </a:cxn>
              <a:cxn ang="0">
                <a:pos x="108" y="23"/>
              </a:cxn>
              <a:cxn ang="0">
                <a:pos x="96" y="27"/>
              </a:cxn>
              <a:cxn ang="0">
                <a:pos x="89" y="26"/>
              </a:cxn>
              <a:cxn ang="0">
                <a:pos x="78" y="19"/>
              </a:cxn>
              <a:cxn ang="0">
                <a:pos x="70" y="6"/>
              </a:cxn>
            </a:cxnLst>
            <a:rect l="0" t="0" r="r" b="b"/>
            <a:pathLst>
              <a:path w="193" h="39">
                <a:moveTo>
                  <a:pt x="173" y="39"/>
                </a:moveTo>
                <a:lnTo>
                  <a:pt x="19" y="39"/>
                </a:lnTo>
                <a:lnTo>
                  <a:pt x="19" y="39"/>
                </a:lnTo>
                <a:lnTo>
                  <a:pt x="15" y="39"/>
                </a:lnTo>
                <a:lnTo>
                  <a:pt x="12" y="38"/>
                </a:lnTo>
                <a:lnTo>
                  <a:pt x="5" y="34"/>
                </a:lnTo>
                <a:lnTo>
                  <a:pt x="1" y="27"/>
                </a:lnTo>
                <a:lnTo>
                  <a:pt x="0" y="23"/>
                </a:lnTo>
                <a:lnTo>
                  <a:pt x="0" y="20"/>
                </a:lnTo>
                <a:lnTo>
                  <a:pt x="0" y="20"/>
                </a:lnTo>
                <a:lnTo>
                  <a:pt x="0" y="16"/>
                </a:lnTo>
                <a:lnTo>
                  <a:pt x="1" y="12"/>
                </a:lnTo>
                <a:lnTo>
                  <a:pt x="5" y="6"/>
                </a:lnTo>
                <a:lnTo>
                  <a:pt x="12" y="2"/>
                </a:lnTo>
                <a:lnTo>
                  <a:pt x="15" y="0"/>
                </a:lnTo>
                <a:lnTo>
                  <a:pt x="19" y="0"/>
                </a:lnTo>
                <a:lnTo>
                  <a:pt x="73" y="0"/>
                </a:lnTo>
                <a:lnTo>
                  <a:pt x="78" y="10"/>
                </a:lnTo>
                <a:lnTo>
                  <a:pt x="78" y="10"/>
                </a:lnTo>
                <a:lnTo>
                  <a:pt x="82" y="15"/>
                </a:lnTo>
                <a:lnTo>
                  <a:pt x="86" y="18"/>
                </a:lnTo>
                <a:lnTo>
                  <a:pt x="92" y="20"/>
                </a:lnTo>
                <a:lnTo>
                  <a:pt x="96" y="22"/>
                </a:lnTo>
                <a:lnTo>
                  <a:pt x="96" y="22"/>
                </a:lnTo>
                <a:lnTo>
                  <a:pt x="101" y="20"/>
                </a:lnTo>
                <a:lnTo>
                  <a:pt x="105" y="18"/>
                </a:lnTo>
                <a:lnTo>
                  <a:pt x="111" y="15"/>
                </a:lnTo>
                <a:lnTo>
                  <a:pt x="113" y="10"/>
                </a:lnTo>
                <a:lnTo>
                  <a:pt x="119" y="0"/>
                </a:lnTo>
                <a:lnTo>
                  <a:pt x="173" y="0"/>
                </a:lnTo>
                <a:lnTo>
                  <a:pt x="173" y="0"/>
                </a:lnTo>
                <a:lnTo>
                  <a:pt x="177" y="0"/>
                </a:lnTo>
                <a:lnTo>
                  <a:pt x="181" y="2"/>
                </a:lnTo>
                <a:lnTo>
                  <a:pt x="188" y="6"/>
                </a:lnTo>
                <a:lnTo>
                  <a:pt x="192" y="12"/>
                </a:lnTo>
                <a:lnTo>
                  <a:pt x="193" y="16"/>
                </a:lnTo>
                <a:lnTo>
                  <a:pt x="193" y="20"/>
                </a:lnTo>
                <a:lnTo>
                  <a:pt x="193" y="20"/>
                </a:lnTo>
                <a:lnTo>
                  <a:pt x="193" y="23"/>
                </a:lnTo>
                <a:lnTo>
                  <a:pt x="192" y="27"/>
                </a:lnTo>
                <a:lnTo>
                  <a:pt x="188" y="34"/>
                </a:lnTo>
                <a:lnTo>
                  <a:pt x="181" y="38"/>
                </a:lnTo>
                <a:lnTo>
                  <a:pt x="177" y="39"/>
                </a:lnTo>
                <a:lnTo>
                  <a:pt x="173" y="39"/>
                </a:lnTo>
                <a:lnTo>
                  <a:pt x="173" y="39"/>
                </a:lnTo>
                <a:close/>
                <a:moveTo>
                  <a:pt x="19" y="6"/>
                </a:moveTo>
                <a:lnTo>
                  <a:pt x="19" y="6"/>
                </a:lnTo>
                <a:lnTo>
                  <a:pt x="13" y="7"/>
                </a:lnTo>
                <a:lnTo>
                  <a:pt x="9" y="10"/>
                </a:lnTo>
                <a:lnTo>
                  <a:pt x="5" y="14"/>
                </a:lnTo>
                <a:lnTo>
                  <a:pt x="5" y="20"/>
                </a:lnTo>
                <a:lnTo>
                  <a:pt x="5" y="20"/>
                </a:lnTo>
                <a:lnTo>
                  <a:pt x="5" y="26"/>
                </a:lnTo>
                <a:lnTo>
                  <a:pt x="9" y="30"/>
                </a:lnTo>
                <a:lnTo>
                  <a:pt x="13" y="33"/>
                </a:lnTo>
                <a:lnTo>
                  <a:pt x="19" y="34"/>
                </a:lnTo>
                <a:lnTo>
                  <a:pt x="173" y="34"/>
                </a:lnTo>
                <a:lnTo>
                  <a:pt x="173" y="34"/>
                </a:lnTo>
                <a:lnTo>
                  <a:pt x="178" y="33"/>
                </a:lnTo>
                <a:lnTo>
                  <a:pt x="184" y="30"/>
                </a:lnTo>
                <a:lnTo>
                  <a:pt x="186" y="26"/>
                </a:lnTo>
                <a:lnTo>
                  <a:pt x="188" y="20"/>
                </a:lnTo>
                <a:lnTo>
                  <a:pt x="188" y="20"/>
                </a:lnTo>
                <a:lnTo>
                  <a:pt x="186" y="14"/>
                </a:lnTo>
                <a:lnTo>
                  <a:pt x="184" y="10"/>
                </a:lnTo>
                <a:lnTo>
                  <a:pt x="178" y="7"/>
                </a:lnTo>
                <a:lnTo>
                  <a:pt x="173" y="6"/>
                </a:lnTo>
                <a:lnTo>
                  <a:pt x="123" y="6"/>
                </a:lnTo>
                <a:lnTo>
                  <a:pt x="119" y="12"/>
                </a:lnTo>
                <a:lnTo>
                  <a:pt x="119" y="12"/>
                </a:lnTo>
                <a:lnTo>
                  <a:pt x="113" y="19"/>
                </a:lnTo>
                <a:lnTo>
                  <a:pt x="108" y="23"/>
                </a:lnTo>
                <a:lnTo>
                  <a:pt x="103" y="26"/>
                </a:lnTo>
                <a:lnTo>
                  <a:pt x="96" y="27"/>
                </a:lnTo>
                <a:lnTo>
                  <a:pt x="96" y="27"/>
                </a:lnTo>
                <a:lnTo>
                  <a:pt x="89" y="26"/>
                </a:lnTo>
                <a:lnTo>
                  <a:pt x="84" y="23"/>
                </a:lnTo>
                <a:lnTo>
                  <a:pt x="78" y="19"/>
                </a:lnTo>
                <a:lnTo>
                  <a:pt x="74" y="12"/>
                </a:lnTo>
                <a:lnTo>
                  <a:pt x="70" y="6"/>
                </a:lnTo>
                <a:lnTo>
                  <a:pt x="19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3" name="Freeform 304"/>
          <p:cNvSpPr>
            <a:spLocks noEditPoints="1"/>
          </p:cNvSpPr>
          <p:nvPr/>
        </p:nvSpPr>
        <p:spPr bwMode="auto">
          <a:xfrm>
            <a:off x="6972403" y="3303871"/>
            <a:ext cx="201703" cy="270811"/>
          </a:xfrm>
          <a:custGeom>
            <a:avLst/>
            <a:gdLst/>
            <a:ahLst/>
            <a:cxnLst>
              <a:cxn ang="0">
                <a:pos x="64" y="173"/>
              </a:cxn>
              <a:cxn ang="0">
                <a:pos x="57" y="171"/>
              </a:cxn>
              <a:cxn ang="0">
                <a:pos x="50" y="165"/>
              </a:cxn>
              <a:cxn ang="0">
                <a:pos x="3" y="81"/>
              </a:cxn>
              <a:cxn ang="0">
                <a:pos x="0" y="73"/>
              </a:cxn>
              <a:cxn ang="0">
                <a:pos x="2" y="65"/>
              </a:cxn>
              <a:cxn ang="0">
                <a:pos x="4" y="62"/>
              </a:cxn>
              <a:cxn ang="0">
                <a:pos x="11" y="60"/>
              </a:cxn>
              <a:cxn ang="0">
                <a:pos x="30" y="58"/>
              </a:cxn>
              <a:cxn ang="0">
                <a:pos x="30" y="25"/>
              </a:cxn>
              <a:cxn ang="0">
                <a:pos x="31" y="15"/>
              </a:cxn>
              <a:cxn ang="0">
                <a:pos x="37" y="7"/>
              </a:cxn>
              <a:cxn ang="0">
                <a:pos x="45" y="2"/>
              </a:cxn>
              <a:cxn ang="0">
                <a:pos x="54" y="0"/>
              </a:cxn>
              <a:cxn ang="0">
                <a:pos x="73" y="0"/>
              </a:cxn>
              <a:cxn ang="0">
                <a:pos x="83" y="2"/>
              </a:cxn>
              <a:cxn ang="0">
                <a:pos x="91" y="7"/>
              </a:cxn>
              <a:cxn ang="0">
                <a:pos x="96" y="15"/>
              </a:cxn>
              <a:cxn ang="0">
                <a:pos x="99" y="25"/>
              </a:cxn>
              <a:cxn ang="0">
                <a:pos x="112" y="58"/>
              </a:cxn>
              <a:cxn ang="0">
                <a:pos x="116" y="60"/>
              </a:cxn>
              <a:cxn ang="0">
                <a:pos x="123" y="62"/>
              </a:cxn>
              <a:cxn ang="0">
                <a:pos x="126" y="65"/>
              </a:cxn>
              <a:cxn ang="0">
                <a:pos x="127" y="73"/>
              </a:cxn>
              <a:cxn ang="0">
                <a:pos x="125" y="81"/>
              </a:cxn>
              <a:cxn ang="0">
                <a:pos x="77" y="165"/>
              </a:cxn>
              <a:cxn ang="0">
                <a:pos x="72" y="171"/>
              </a:cxn>
              <a:cxn ang="0">
                <a:pos x="64" y="173"/>
              </a:cxn>
              <a:cxn ang="0">
                <a:pos x="17" y="69"/>
              </a:cxn>
              <a:cxn ang="0">
                <a:pos x="14" y="71"/>
              </a:cxn>
              <a:cxn ang="0">
                <a:pos x="11" y="71"/>
              </a:cxn>
              <a:cxn ang="0">
                <a:pos x="13" y="76"/>
              </a:cxn>
              <a:cxn ang="0">
                <a:pos x="60" y="160"/>
              </a:cxn>
              <a:cxn ang="0">
                <a:pos x="64" y="162"/>
              </a:cxn>
              <a:cxn ang="0">
                <a:pos x="67" y="161"/>
              </a:cxn>
              <a:cxn ang="0">
                <a:pos x="116" y="76"/>
              </a:cxn>
              <a:cxn ang="0">
                <a:pos x="116" y="73"/>
              </a:cxn>
              <a:cxn ang="0">
                <a:pos x="116" y="71"/>
              </a:cxn>
              <a:cxn ang="0">
                <a:pos x="112" y="69"/>
              </a:cxn>
              <a:cxn ang="0">
                <a:pos x="88" y="25"/>
              </a:cxn>
              <a:cxn ang="0">
                <a:pos x="87" y="19"/>
              </a:cxn>
              <a:cxn ang="0">
                <a:pos x="79" y="13"/>
              </a:cxn>
              <a:cxn ang="0">
                <a:pos x="54" y="11"/>
              </a:cxn>
              <a:cxn ang="0">
                <a:pos x="49" y="13"/>
              </a:cxn>
              <a:cxn ang="0">
                <a:pos x="42" y="19"/>
              </a:cxn>
              <a:cxn ang="0">
                <a:pos x="41" y="69"/>
              </a:cxn>
            </a:cxnLst>
            <a:rect l="0" t="0" r="r" b="b"/>
            <a:pathLst>
              <a:path w="127" h="173">
                <a:moveTo>
                  <a:pt x="64" y="173"/>
                </a:moveTo>
                <a:lnTo>
                  <a:pt x="64" y="173"/>
                </a:lnTo>
                <a:lnTo>
                  <a:pt x="60" y="173"/>
                </a:lnTo>
                <a:lnTo>
                  <a:pt x="57" y="171"/>
                </a:lnTo>
                <a:lnTo>
                  <a:pt x="53" y="168"/>
                </a:lnTo>
                <a:lnTo>
                  <a:pt x="50" y="165"/>
                </a:lnTo>
                <a:lnTo>
                  <a:pt x="3" y="81"/>
                </a:lnTo>
                <a:lnTo>
                  <a:pt x="3" y="81"/>
                </a:lnTo>
                <a:lnTo>
                  <a:pt x="2" y="77"/>
                </a:lnTo>
                <a:lnTo>
                  <a:pt x="0" y="73"/>
                </a:lnTo>
                <a:lnTo>
                  <a:pt x="0" y="69"/>
                </a:lnTo>
                <a:lnTo>
                  <a:pt x="2" y="65"/>
                </a:lnTo>
                <a:lnTo>
                  <a:pt x="2" y="65"/>
                </a:lnTo>
                <a:lnTo>
                  <a:pt x="4" y="62"/>
                </a:lnTo>
                <a:lnTo>
                  <a:pt x="8" y="61"/>
                </a:lnTo>
                <a:lnTo>
                  <a:pt x="11" y="60"/>
                </a:lnTo>
                <a:lnTo>
                  <a:pt x="17" y="58"/>
                </a:lnTo>
                <a:lnTo>
                  <a:pt x="30" y="58"/>
                </a:lnTo>
                <a:lnTo>
                  <a:pt x="30" y="25"/>
                </a:lnTo>
                <a:lnTo>
                  <a:pt x="30" y="25"/>
                </a:lnTo>
                <a:lnTo>
                  <a:pt x="30" y="19"/>
                </a:lnTo>
                <a:lnTo>
                  <a:pt x="31" y="15"/>
                </a:lnTo>
                <a:lnTo>
                  <a:pt x="34" y="11"/>
                </a:lnTo>
                <a:lnTo>
                  <a:pt x="37" y="7"/>
                </a:lnTo>
                <a:lnTo>
                  <a:pt x="41" y="4"/>
                </a:lnTo>
                <a:lnTo>
                  <a:pt x="45" y="2"/>
                </a:lnTo>
                <a:lnTo>
                  <a:pt x="50" y="0"/>
                </a:lnTo>
                <a:lnTo>
                  <a:pt x="54" y="0"/>
                </a:lnTo>
                <a:lnTo>
                  <a:pt x="73" y="0"/>
                </a:lnTo>
                <a:lnTo>
                  <a:pt x="73" y="0"/>
                </a:lnTo>
                <a:lnTo>
                  <a:pt x="79" y="0"/>
                </a:lnTo>
                <a:lnTo>
                  <a:pt x="83" y="2"/>
                </a:lnTo>
                <a:lnTo>
                  <a:pt x="88" y="4"/>
                </a:lnTo>
                <a:lnTo>
                  <a:pt x="91" y="7"/>
                </a:lnTo>
                <a:lnTo>
                  <a:pt x="94" y="11"/>
                </a:lnTo>
                <a:lnTo>
                  <a:pt x="96" y="15"/>
                </a:lnTo>
                <a:lnTo>
                  <a:pt x="98" y="19"/>
                </a:lnTo>
                <a:lnTo>
                  <a:pt x="99" y="25"/>
                </a:lnTo>
                <a:lnTo>
                  <a:pt x="99" y="58"/>
                </a:lnTo>
                <a:lnTo>
                  <a:pt x="112" y="58"/>
                </a:lnTo>
                <a:lnTo>
                  <a:pt x="112" y="58"/>
                </a:lnTo>
                <a:lnTo>
                  <a:pt x="116" y="60"/>
                </a:lnTo>
                <a:lnTo>
                  <a:pt x="121" y="61"/>
                </a:lnTo>
                <a:lnTo>
                  <a:pt x="123" y="62"/>
                </a:lnTo>
                <a:lnTo>
                  <a:pt x="126" y="65"/>
                </a:lnTo>
                <a:lnTo>
                  <a:pt x="126" y="65"/>
                </a:lnTo>
                <a:lnTo>
                  <a:pt x="127" y="69"/>
                </a:lnTo>
                <a:lnTo>
                  <a:pt x="127" y="73"/>
                </a:lnTo>
                <a:lnTo>
                  <a:pt x="127" y="77"/>
                </a:lnTo>
                <a:lnTo>
                  <a:pt x="125" y="81"/>
                </a:lnTo>
                <a:lnTo>
                  <a:pt x="77" y="165"/>
                </a:lnTo>
                <a:lnTo>
                  <a:pt x="77" y="165"/>
                </a:lnTo>
                <a:lnTo>
                  <a:pt x="75" y="168"/>
                </a:lnTo>
                <a:lnTo>
                  <a:pt x="72" y="171"/>
                </a:lnTo>
                <a:lnTo>
                  <a:pt x="68" y="173"/>
                </a:lnTo>
                <a:lnTo>
                  <a:pt x="64" y="173"/>
                </a:lnTo>
                <a:lnTo>
                  <a:pt x="64" y="173"/>
                </a:lnTo>
                <a:close/>
                <a:moveTo>
                  <a:pt x="17" y="69"/>
                </a:moveTo>
                <a:lnTo>
                  <a:pt x="17" y="69"/>
                </a:lnTo>
                <a:lnTo>
                  <a:pt x="14" y="71"/>
                </a:lnTo>
                <a:lnTo>
                  <a:pt x="11" y="71"/>
                </a:lnTo>
                <a:lnTo>
                  <a:pt x="11" y="71"/>
                </a:lnTo>
                <a:lnTo>
                  <a:pt x="11" y="73"/>
                </a:lnTo>
                <a:lnTo>
                  <a:pt x="13" y="76"/>
                </a:lnTo>
                <a:lnTo>
                  <a:pt x="60" y="160"/>
                </a:lnTo>
                <a:lnTo>
                  <a:pt x="60" y="160"/>
                </a:lnTo>
                <a:lnTo>
                  <a:pt x="62" y="161"/>
                </a:lnTo>
                <a:lnTo>
                  <a:pt x="64" y="162"/>
                </a:lnTo>
                <a:lnTo>
                  <a:pt x="64" y="162"/>
                </a:lnTo>
                <a:lnTo>
                  <a:pt x="67" y="161"/>
                </a:lnTo>
                <a:lnTo>
                  <a:pt x="68" y="160"/>
                </a:lnTo>
                <a:lnTo>
                  <a:pt x="116" y="76"/>
                </a:lnTo>
                <a:lnTo>
                  <a:pt x="116" y="76"/>
                </a:lnTo>
                <a:lnTo>
                  <a:pt x="116" y="73"/>
                </a:lnTo>
                <a:lnTo>
                  <a:pt x="116" y="71"/>
                </a:lnTo>
                <a:lnTo>
                  <a:pt x="116" y="71"/>
                </a:lnTo>
                <a:lnTo>
                  <a:pt x="115" y="71"/>
                </a:lnTo>
                <a:lnTo>
                  <a:pt x="112" y="69"/>
                </a:lnTo>
                <a:lnTo>
                  <a:pt x="88" y="69"/>
                </a:lnTo>
                <a:lnTo>
                  <a:pt x="88" y="25"/>
                </a:lnTo>
                <a:lnTo>
                  <a:pt x="88" y="25"/>
                </a:lnTo>
                <a:lnTo>
                  <a:pt x="87" y="19"/>
                </a:lnTo>
                <a:lnTo>
                  <a:pt x="84" y="15"/>
                </a:lnTo>
                <a:lnTo>
                  <a:pt x="79" y="13"/>
                </a:lnTo>
                <a:lnTo>
                  <a:pt x="73" y="11"/>
                </a:lnTo>
                <a:lnTo>
                  <a:pt x="54" y="11"/>
                </a:lnTo>
                <a:lnTo>
                  <a:pt x="54" y="11"/>
                </a:lnTo>
                <a:lnTo>
                  <a:pt x="49" y="13"/>
                </a:lnTo>
                <a:lnTo>
                  <a:pt x="45" y="15"/>
                </a:lnTo>
                <a:lnTo>
                  <a:pt x="42" y="19"/>
                </a:lnTo>
                <a:lnTo>
                  <a:pt x="41" y="25"/>
                </a:lnTo>
                <a:lnTo>
                  <a:pt x="41" y="69"/>
                </a:lnTo>
                <a:lnTo>
                  <a:pt x="17" y="6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4" name="Freeform 305"/>
          <p:cNvSpPr>
            <a:spLocks noEditPoints="1"/>
          </p:cNvSpPr>
          <p:nvPr/>
        </p:nvSpPr>
        <p:spPr bwMode="auto">
          <a:xfrm>
            <a:off x="7732301" y="3574682"/>
            <a:ext cx="304899" cy="60700"/>
          </a:xfrm>
          <a:custGeom>
            <a:avLst/>
            <a:gdLst/>
            <a:ahLst/>
            <a:cxnLst>
              <a:cxn ang="0">
                <a:pos x="21" y="39"/>
              </a:cxn>
              <a:cxn ang="0">
                <a:pos x="17" y="39"/>
              </a:cxn>
              <a:cxn ang="0">
                <a:pos x="6" y="34"/>
              </a:cxn>
              <a:cxn ang="0">
                <a:pos x="0" y="23"/>
              </a:cxn>
              <a:cxn ang="0">
                <a:pos x="0" y="20"/>
              </a:cxn>
              <a:cxn ang="0">
                <a:pos x="2" y="12"/>
              </a:cxn>
              <a:cxn ang="0">
                <a:pos x="13" y="2"/>
              </a:cxn>
              <a:cxn ang="0">
                <a:pos x="21" y="0"/>
              </a:cxn>
              <a:cxn ang="0">
                <a:pos x="60" y="2"/>
              </a:cxn>
              <a:cxn ang="0">
                <a:pos x="64" y="10"/>
              </a:cxn>
              <a:cxn ang="0">
                <a:pos x="79" y="20"/>
              </a:cxn>
              <a:cxn ang="0">
                <a:pos x="107" y="22"/>
              </a:cxn>
              <a:cxn ang="0">
                <a:pos x="115" y="20"/>
              </a:cxn>
              <a:cxn ang="0">
                <a:pos x="130" y="10"/>
              </a:cxn>
              <a:cxn ang="0">
                <a:pos x="135" y="0"/>
              </a:cxn>
              <a:cxn ang="0">
                <a:pos x="175" y="0"/>
              </a:cxn>
              <a:cxn ang="0">
                <a:pos x="181" y="2"/>
              </a:cxn>
              <a:cxn ang="0">
                <a:pos x="192" y="12"/>
              </a:cxn>
              <a:cxn ang="0">
                <a:pos x="194" y="20"/>
              </a:cxn>
              <a:cxn ang="0">
                <a:pos x="194" y="23"/>
              </a:cxn>
              <a:cxn ang="0">
                <a:pos x="188" y="34"/>
              </a:cxn>
              <a:cxn ang="0">
                <a:pos x="179" y="39"/>
              </a:cxn>
              <a:cxn ang="0">
                <a:pos x="175" y="39"/>
              </a:cxn>
              <a:cxn ang="0">
                <a:pos x="21" y="6"/>
              </a:cxn>
              <a:cxn ang="0">
                <a:pos x="10" y="10"/>
              </a:cxn>
              <a:cxn ang="0">
                <a:pos x="6" y="20"/>
              </a:cxn>
              <a:cxn ang="0">
                <a:pos x="7" y="26"/>
              </a:cxn>
              <a:cxn ang="0">
                <a:pos x="15" y="33"/>
              </a:cxn>
              <a:cxn ang="0">
                <a:pos x="175" y="34"/>
              </a:cxn>
              <a:cxn ang="0">
                <a:pos x="180" y="33"/>
              </a:cxn>
              <a:cxn ang="0">
                <a:pos x="188" y="26"/>
              </a:cxn>
              <a:cxn ang="0">
                <a:pos x="188" y="20"/>
              </a:cxn>
              <a:cxn ang="0">
                <a:pos x="184" y="10"/>
              </a:cxn>
              <a:cxn ang="0">
                <a:pos x="175" y="6"/>
              </a:cxn>
              <a:cxn ang="0">
                <a:pos x="138" y="6"/>
              </a:cxn>
              <a:cxn ang="0">
                <a:pos x="126" y="20"/>
              </a:cxn>
              <a:cxn ang="0">
                <a:pos x="107" y="27"/>
              </a:cxn>
              <a:cxn ang="0">
                <a:pos x="88" y="27"/>
              </a:cxn>
              <a:cxn ang="0">
                <a:pos x="68" y="20"/>
              </a:cxn>
              <a:cxn ang="0">
                <a:pos x="56" y="6"/>
              </a:cxn>
            </a:cxnLst>
            <a:rect l="0" t="0" r="r" b="b"/>
            <a:pathLst>
              <a:path w="194" h="39">
                <a:moveTo>
                  <a:pt x="175" y="39"/>
                </a:moveTo>
                <a:lnTo>
                  <a:pt x="21" y="39"/>
                </a:lnTo>
                <a:lnTo>
                  <a:pt x="21" y="39"/>
                </a:lnTo>
                <a:lnTo>
                  <a:pt x="17" y="39"/>
                </a:lnTo>
                <a:lnTo>
                  <a:pt x="13" y="38"/>
                </a:lnTo>
                <a:lnTo>
                  <a:pt x="6" y="34"/>
                </a:lnTo>
                <a:lnTo>
                  <a:pt x="2" y="27"/>
                </a:lnTo>
                <a:lnTo>
                  <a:pt x="0" y="23"/>
                </a:lnTo>
                <a:lnTo>
                  <a:pt x="0" y="20"/>
                </a:lnTo>
                <a:lnTo>
                  <a:pt x="0" y="20"/>
                </a:lnTo>
                <a:lnTo>
                  <a:pt x="0" y="16"/>
                </a:lnTo>
                <a:lnTo>
                  <a:pt x="2" y="12"/>
                </a:lnTo>
                <a:lnTo>
                  <a:pt x="6" y="6"/>
                </a:lnTo>
                <a:lnTo>
                  <a:pt x="13" y="2"/>
                </a:lnTo>
                <a:lnTo>
                  <a:pt x="17" y="0"/>
                </a:lnTo>
                <a:lnTo>
                  <a:pt x="21" y="0"/>
                </a:lnTo>
                <a:lnTo>
                  <a:pt x="60" y="0"/>
                </a:lnTo>
                <a:lnTo>
                  <a:pt x="60" y="2"/>
                </a:lnTo>
                <a:lnTo>
                  <a:pt x="60" y="2"/>
                </a:lnTo>
                <a:lnTo>
                  <a:pt x="64" y="10"/>
                </a:lnTo>
                <a:lnTo>
                  <a:pt x="71" y="16"/>
                </a:lnTo>
                <a:lnTo>
                  <a:pt x="79" y="20"/>
                </a:lnTo>
                <a:lnTo>
                  <a:pt x="88" y="22"/>
                </a:lnTo>
                <a:lnTo>
                  <a:pt x="107" y="22"/>
                </a:lnTo>
                <a:lnTo>
                  <a:pt x="107" y="22"/>
                </a:lnTo>
                <a:lnTo>
                  <a:pt x="115" y="20"/>
                </a:lnTo>
                <a:lnTo>
                  <a:pt x="123" y="16"/>
                </a:lnTo>
                <a:lnTo>
                  <a:pt x="130" y="10"/>
                </a:lnTo>
                <a:lnTo>
                  <a:pt x="134" y="2"/>
                </a:lnTo>
                <a:lnTo>
                  <a:pt x="135" y="0"/>
                </a:lnTo>
                <a:lnTo>
                  <a:pt x="175" y="0"/>
                </a:lnTo>
                <a:lnTo>
                  <a:pt x="175" y="0"/>
                </a:lnTo>
                <a:lnTo>
                  <a:pt x="179" y="0"/>
                </a:lnTo>
                <a:lnTo>
                  <a:pt x="181" y="2"/>
                </a:lnTo>
                <a:lnTo>
                  <a:pt x="188" y="6"/>
                </a:lnTo>
                <a:lnTo>
                  <a:pt x="192" y="12"/>
                </a:lnTo>
                <a:lnTo>
                  <a:pt x="194" y="16"/>
                </a:lnTo>
                <a:lnTo>
                  <a:pt x="194" y="20"/>
                </a:lnTo>
                <a:lnTo>
                  <a:pt x="194" y="20"/>
                </a:lnTo>
                <a:lnTo>
                  <a:pt x="194" y="23"/>
                </a:lnTo>
                <a:lnTo>
                  <a:pt x="192" y="27"/>
                </a:lnTo>
                <a:lnTo>
                  <a:pt x="188" y="34"/>
                </a:lnTo>
                <a:lnTo>
                  <a:pt x="181" y="38"/>
                </a:lnTo>
                <a:lnTo>
                  <a:pt x="179" y="39"/>
                </a:lnTo>
                <a:lnTo>
                  <a:pt x="175" y="39"/>
                </a:lnTo>
                <a:lnTo>
                  <a:pt x="175" y="39"/>
                </a:lnTo>
                <a:close/>
                <a:moveTo>
                  <a:pt x="21" y="6"/>
                </a:moveTo>
                <a:lnTo>
                  <a:pt x="21" y="6"/>
                </a:lnTo>
                <a:lnTo>
                  <a:pt x="15" y="7"/>
                </a:lnTo>
                <a:lnTo>
                  <a:pt x="10" y="10"/>
                </a:lnTo>
                <a:lnTo>
                  <a:pt x="7" y="14"/>
                </a:lnTo>
                <a:lnTo>
                  <a:pt x="6" y="20"/>
                </a:lnTo>
                <a:lnTo>
                  <a:pt x="6" y="20"/>
                </a:lnTo>
                <a:lnTo>
                  <a:pt x="7" y="26"/>
                </a:lnTo>
                <a:lnTo>
                  <a:pt x="10" y="30"/>
                </a:lnTo>
                <a:lnTo>
                  <a:pt x="15" y="33"/>
                </a:lnTo>
                <a:lnTo>
                  <a:pt x="21" y="34"/>
                </a:lnTo>
                <a:lnTo>
                  <a:pt x="175" y="34"/>
                </a:lnTo>
                <a:lnTo>
                  <a:pt x="175" y="34"/>
                </a:lnTo>
                <a:lnTo>
                  <a:pt x="180" y="33"/>
                </a:lnTo>
                <a:lnTo>
                  <a:pt x="184" y="30"/>
                </a:lnTo>
                <a:lnTo>
                  <a:pt x="188" y="26"/>
                </a:lnTo>
                <a:lnTo>
                  <a:pt x="188" y="20"/>
                </a:lnTo>
                <a:lnTo>
                  <a:pt x="188" y="20"/>
                </a:lnTo>
                <a:lnTo>
                  <a:pt x="188" y="14"/>
                </a:lnTo>
                <a:lnTo>
                  <a:pt x="184" y="10"/>
                </a:lnTo>
                <a:lnTo>
                  <a:pt x="180" y="7"/>
                </a:lnTo>
                <a:lnTo>
                  <a:pt x="175" y="6"/>
                </a:lnTo>
                <a:lnTo>
                  <a:pt x="138" y="6"/>
                </a:lnTo>
                <a:lnTo>
                  <a:pt x="138" y="6"/>
                </a:lnTo>
                <a:lnTo>
                  <a:pt x="133" y="14"/>
                </a:lnTo>
                <a:lnTo>
                  <a:pt x="126" y="20"/>
                </a:lnTo>
                <a:lnTo>
                  <a:pt x="117" y="25"/>
                </a:lnTo>
                <a:lnTo>
                  <a:pt x="107" y="27"/>
                </a:lnTo>
                <a:lnTo>
                  <a:pt x="88" y="27"/>
                </a:lnTo>
                <a:lnTo>
                  <a:pt x="88" y="27"/>
                </a:lnTo>
                <a:lnTo>
                  <a:pt x="77" y="25"/>
                </a:lnTo>
                <a:lnTo>
                  <a:pt x="68" y="20"/>
                </a:lnTo>
                <a:lnTo>
                  <a:pt x="61" y="14"/>
                </a:lnTo>
                <a:lnTo>
                  <a:pt x="56" y="6"/>
                </a:lnTo>
                <a:lnTo>
                  <a:pt x="21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5" name="Freeform 306"/>
          <p:cNvSpPr>
            <a:spLocks noEditPoints="1"/>
          </p:cNvSpPr>
          <p:nvPr/>
        </p:nvSpPr>
        <p:spPr bwMode="auto">
          <a:xfrm>
            <a:off x="7788591" y="3303871"/>
            <a:ext cx="197011" cy="270811"/>
          </a:xfrm>
          <a:custGeom>
            <a:avLst/>
            <a:gdLst/>
            <a:ahLst/>
            <a:cxnLst>
              <a:cxn ang="0">
                <a:pos x="54" y="173"/>
              </a:cxn>
              <a:cxn ang="0">
                <a:pos x="49" y="173"/>
              </a:cxn>
              <a:cxn ang="0">
                <a:pos x="39" y="169"/>
              </a:cxn>
              <a:cxn ang="0">
                <a:pos x="34" y="162"/>
              </a:cxn>
              <a:cxn ang="0">
                <a:pos x="30" y="154"/>
              </a:cxn>
              <a:cxn ang="0">
                <a:pos x="29" y="115"/>
              </a:cxn>
              <a:cxn ang="0">
                <a:pos x="15" y="115"/>
              </a:cxn>
              <a:cxn ang="0">
                <a:pos x="7" y="112"/>
              </a:cxn>
              <a:cxn ang="0">
                <a:pos x="2" y="107"/>
              </a:cxn>
              <a:cxn ang="0">
                <a:pos x="0" y="104"/>
              </a:cxn>
              <a:cxn ang="0">
                <a:pos x="0" y="96"/>
              </a:cxn>
              <a:cxn ang="0">
                <a:pos x="50" y="8"/>
              </a:cxn>
              <a:cxn ang="0">
                <a:pos x="53" y="6"/>
              </a:cxn>
              <a:cxn ang="0">
                <a:pos x="60" y="0"/>
              </a:cxn>
              <a:cxn ang="0">
                <a:pos x="64" y="0"/>
              </a:cxn>
              <a:cxn ang="0">
                <a:pos x="70" y="3"/>
              </a:cxn>
              <a:cxn ang="0">
                <a:pos x="77" y="8"/>
              </a:cxn>
              <a:cxn ang="0">
                <a:pos x="124" y="92"/>
              </a:cxn>
              <a:cxn ang="0">
                <a:pos x="127" y="100"/>
              </a:cxn>
              <a:cxn ang="0">
                <a:pos x="126" y="107"/>
              </a:cxn>
              <a:cxn ang="0">
                <a:pos x="123" y="111"/>
              </a:cxn>
              <a:cxn ang="0">
                <a:pos x="116" y="114"/>
              </a:cxn>
              <a:cxn ang="0">
                <a:pos x="97" y="115"/>
              </a:cxn>
              <a:cxn ang="0">
                <a:pos x="97" y="149"/>
              </a:cxn>
              <a:cxn ang="0">
                <a:pos x="96" y="158"/>
              </a:cxn>
              <a:cxn ang="0">
                <a:pos x="91" y="166"/>
              </a:cxn>
              <a:cxn ang="0">
                <a:pos x="83" y="172"/>
              </a:cxn>
              <a:cxn ang="0">
                <a:pos x="73" y="173"/>
              </a:cxn>
              <a:cxn ang="0">
                <a:pos x="64" y="11"/>
              </a:cxn>
              <a:cxn ang="0">
                <a:pos x="61" y="13"/>
              </a:cxn>
              <a:cxn ang="0">
                <a:pos x="11" y="98"/>
              </a:cxn>
              <a:cxn ang="0">
                <a:pos x="11" y="100"/>
              </a:cxn>
              <a:cxn ang="0">
                <a:pos x="11" y="102"/>
              </a:cxn>
              <a:cxn ang="0">
                <a:pos x="15" y="104"/>
              </a:cxn>
              <a:cxn ang="0">
                <a:pos x="39" y="149"/>
              </a:cxn>
              <a:cxn ang="0">
                <a:pos x="41" y="154"/>
              </a:cxn>
              <a:cxn ang="0">
                <a:pos x="49" y="161"/>
              </a:cxn>
              <a:cxn ang="0">
                <a:pos x="73" y="162"/>
              </a:cxn>
              <a:cxn ang="0">
                <a:pos x="79" y="161"/>
              </a:cxn>
              <a:cxn ang="0">
                <a:pos x="85" y="154"/>
              </a:cxn>
              <a:cxn ang="0">
                <a:pos x="87" y="104"/>
              </a:cxn>
              <a:cxn ang="0">
                <a:pos x="111" y="104"/>
              </a:cxn>
              <a:cxn ang="0">
                <a:pos x="116" y="102"/>
              </a:cxn>
              <a:cxn ang="0">
                <a:pos x="116" y="100"/>
              </a:cxn>
              <a:cxn ang="0">
                <a:pos x="68" y="14"/>
              </a:cxn>
              <a:cxn ang="0">
                <a:pos x="65" y="13"/>
              </a:cxn>
              <a:cxn ang="0">
                <a:pos x="64" y="11"/>
              </a:cxn>
            </a:cxnLst>
            <a:rect l="0" t="0" r="r" b="b"/>
            <a:pathLst>
              <a:path w="127" h="173">
                <a:moveTo>
                  <a:pt x="73" y="173"/>
                </a:moveTo>
                <a:lnTo>
                  <a:pt x="54" y="173"/>
                </a:lnTo>
                <a:lnTo>
                  <a:pt x="54" y="173"/>
                </a:lnTo>
                <a:lnTo>
                  <a:pt x="49" y="173"/>
                </a:lnTo>
                <a:lnTo>
                  <a:pt x="45" y="172"/>
                </a:lnTo>
                <a:lnTo>
                  <a:pt x="39" y="169"/>
                </a:lnTo>
                <a:lnTo>
                  <a:pt x="37" y="166"/>
                </a:lnTo>
                <a:lnTo>
                  <a:pt x="34" y="162"/>
                </a:lnTo>
                <a:lnTo>
                  <a:pt x="31" y="158"/>
                </a:lnTo>
                <a:lnTo>
                  <a:pt x="30" y="154"/>
                </a:lnTo>
                <a:lnTo>
                  <a:pt x="29" y="149"/>
                </a:lnTo>
                <a:lnTo>
                  <a:pt x="29" y="115"/>
                </a:lnTo>
                <a:lnTo>
                  <a:pt x="15" y="115"/>
                </a:lnTo>
                <a:lnTo>
                  <a:pt x="15" y="115"/>
                </a:lnTo>
                <a:lnTo>
                  <a:pt x="11" y="114"/>
                </a:lnTo>
                <a:lnTo>
                  <a:pt x="7" y="112"/>
                </a:lnTo>
                <a:lnTo>
                  <a:pt x="4" y="111"/>
                </a:lnTo>
                <a:lnTo>
                  <a:pt x="2" y="107"/>
                </a:lnTo>
                <a:lnTo>
                  <a:pt x="2" y="107"/>
                </a:lnTo>
                <a:lnTo>
                  <a:pt x="0" y="104"/>
                </a:lnTo>
                <a:lnTo>
                  <a:pt x="0" y="100"/>
                </a:lnTo>
                <a:lnTo>
                  <a:pt x="0" y="96"/>
                </a:lnTo>
                <a:lnTo>
                  <a:pt x="3" y="92"/>
                </a:lnTo>
                <a:lnTo>
                  <a:pt x="50" y="8"/>
                </a:lnTo>
                <a:lnTo>
                  <a:pt x="50" y="8"/>
                </a:lnTo>
                <a:lnTo>
                  <a:pt x="53" y="6"/>
                </a:lnTo>
                <a:lnTo>
                  <a:pt x="56" y="3"/>
                </a:lnTo>
                <a:lnTo>
                  <a:pt x="60" y="0"/>
                </a:lnTo>
                <a:lnTo>
                  <a:pt x="64" y="0"/>
                </a:lnTo>
                <a:lnTo>
                  <a:pt x="64" y="0"/>
                </a:lnTo>
                <a:lnTo>
                  <a:pt x="68" y="0"/>
                </a:lnTo>
                <a:lnTo>
                  <a:pt x="70" y="3"/>
                </a:lnTo>
                <a:lnTo>
                  <a:pt x="73" y="6"/>
                </a:lnTo>
                <a:lnTo>
                  <a:pt x="77" y="8"/>
                </a:lnTo>
                <a:lnTo>
                  <a:pt x="124" y="92"/>
                </a:lnTo>
                <a:lnTo>
                  <a:pt x="124" y="92"/>
                </a:lnTo>
                <a:lnTo>
                  <a:pt x="126" y="96"/>
                </a:lnTo>
                <a:lnTo>
                  <a:pt x="127" y="100"/>
                </a:lnTo>
                <a:lnTo>
                  <a:pt x="127" y="104"/>
                </a:lnTo>
                <a:lnTo>
                  <a:pt x="126" y="107"/>
                </a:lnTo>
                <a:lnTo>
                  <a:pt x="126" y="107"/>
                </a:lnTo>
                <a:lnTo>
                  <a:pt x="123" y="111"/>
                </a:lnTo>
                <a:lnTo>
                  <a:pt x="119" y="112"/>
                </a:lnTo>
                <a:lnTo>
                  <a:pt x="116" y="114"/>
                </a:lnTo>
                <a:lnTo>
                  <a:pt x="111" y="115"/>
                </a:lnTo>
                <a:lnTo>
                  <a:pt x="97" y="115"/>
                </a:lnTo>
                <a:lnTo>
                  <a:pt x="97" y="149"/>
                </a:lnTo>
                <a:lnTo>
                  <a:pt x="97" y="149"/>
                </a:lnTo>
                <a:lnTo>
                  <a:pt x="97" y="154"/>
                </a:lnTo>
                <a:lnTo>
                  <a:pt x="96" y="158"/>
                </a:lnTo>
                <a:lnTo>
                  <a:pt x="93" y="162"/>
                </a:lnTo>
                <a:lnTo>
                  <a:pt x="91" y="166"/>
                </a:lnTo>
                <a:lnTo>
                  <a:pt x="87" y="169"/>
                </a:lnTo>
                <a:lnTo>
                  <a:pt x="83" y="172"/>
                </a:lnTo>
                <a:lnTo>
                  <a:pt x="77" y="173"/>
                </a:lnTo>
                <a:lnTo>
                  <a:pt x="73" y="173"/>
                </a:lnTo>
                <a:lnTo>
                  <a:pt x="73" y="173"/>
                </a:lnTo>
                <a:close/>
                <a:moveTo>
                  <a:pt x="64" y="11"/>
                </a:moveTo>
                <a:lnTo>
                  <a:pt x="64" y="11"/>
                </a:lnTo>
                <a:lnTo>
                  <a:pt x="61" y="13"/>
                </a:lnTo>
                <a:lnTo>
                  <a:pt x="60" y="14"/>
                </a:lnTo>
                <a:lnTo>
                  <a:pt x="11" y="98"/>
                </a:lnTo>
                <a:lnTo>
                  <a:pt x="11" y="98"/>
                </a:lnTo>
                <a:lnTo>
                  <a:pt x="11" y="100"/>
                </a:lnTo>
                <a:lnTo>
                  <a:pt x="11" y="102"/>
                </a:lnTo>
                <a:lnTo>
                  <a:pt x="11" y="102"/>
                </a:lnTo>
                <a:lnTo>
                  <a:pt x="12" y="103"/>
                </a:lnTo>
                <a:lnTo>
                  <a:pt x="15" y="104"/>
                </a:lnTo>
                <a:lnTo>
                  <a:pt x="39" y="104"/>
                </a:lnTo>
                <a:lnTo>
                  <a:pt x="39" y="149"/>
                </a:lnTo>
                <a:lnTo>
                  <a:pt x="39" y="149"/>
                </a:lnTo>
                <a:lnTo>
                  <a:pt x="41" y="154"/>
                </a:lnTo>
                <a:lnTo>
                  <a:pt x="43" y="158"/>
                </a:lnTo>
                <a:lnTo>
                  <a:pt x="49" y="161"/>
                </a:lnTo>
                <a:lnTo>
                  <a:pt x="54" y="162"/>
                </a:lnTo>
                <a:lnTo>
                  <a:pt x="73" y="162"/>
                </a:lnTo>
                <a:lnTo>
                  <a:pt x="73" y="162"/>
                </a:lnTo>
                <a:lnTo>
                  <a:pt x="79" y="161"/>
                </a:lnTo>
                <a:lnTo>
                  <a:pt x="83" y="158"/>
                </a:lnTo>
                <a:lnTo>
                  <a:pt x="85" y="154"/>
                </a:lnTo>
                <a:lnTo>
                  <a:pt x="87" y="149"/>
                </a:lnTo>
                <a:lnTo>
                  <a:pt x="87" y="104"/>
                </a:lnTo>
                <a:lnTo>
                  <a:pt x="111" y="104"/>
                </a:lnTo>
                <a:lnTo>
                  <a:pt x="111" y="104"/>
                </a:lnTo>
                <a:lnTo>
                  <a:pt x="114" y="103"/>
                </a:lnTo>
                <a:lnTo>
                  <a:pt x="116" y="102"/>
                </a:lnTo>
                <a:lnTo>
                  <a:pt x="116" y="102"/>
                </a:lnTo>
                <a:lnTo>
                  <a:pt x="116" y="100"/>
                </a:lnTo>
                <a:lnTo>
                  <a:pt x="115" y="98"/>
                </a:lnTo>
                <a:lnTo>
                  <a:pt x="68" y="14"/>
                </a:lnTo>
                <a:lnTo>
                  <a:pt x="68" y="14"/>
                </a:lnTo>
                <a:lnTo>
                  <a:pt x="65" y="13"/>
                </a:lnTo>
                <a:lnTo>
                  <a:pt x="64" y="11"/>
                </a:lnTo>
                <a:lnTo>
                  <a:pt x="64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6" name="Freeform 307"/>
          <p:cNvSpPr>
            <a:spLocks noEditPoints="1"/>
          </p:cNvSpPr>
          <p:nvPr/>
        </p:nvSpPr>
        <p:spPr bwMode="auto">
          <a:xfrm>
            <a:off x="6273483" y="3495306"/>
            <a:ext cx="173559" cy="158751"/>
          </a:xfrm>
          <a:custGeom>
            <a:avLst/>
            <a:gdLst/>
            <a:ahLst/>
            <a:cxnLst>
              <a:cxn ang="0">
                <a:pos x="81" y="102"/>
              </a:cxn>
              <a:cxn ang="0">
                <a:pos x="81" y="102"/>
              </a:cxn>
              <a:cxn ang="0">
                <a:pos x="81" y="102"/>
              </a:cxn>
              <a:cxn ang="0">
                <a:pos x="81" y="102"/>
              </a:cxn>
              <a:cxn ang="0">
                <a:pos x="76" y="102"/>
              </a:cxn>
              <a:cxn ang="0">
                <a:pos x="73" y="101"/>
              </a:cxn>
              <a:cxn ang="0">
                <a:pos x="71" y="98"/>
              </a:cxn>
              <a:cxn ang="0">
                <a:pos x="0" y="29"/>
              </a:cxn>
              <a:cxn ang="0">
                <a:pos x="18" y="12"/>
              </a:cxn>
              <a:cxn ang="0">
                <a:pos x="18" y="12"/>
              </a:cxn>
              <a:cxn ang="0">
                <a:pos x="23" y="8"/>
              </a:cxn>
              <a:cxn ang="0">
                <a:pos x="30" y="5"/>
              </a:cxn>
              <a:cxn ang="0">
                <a:pos x="41" y="1"/>
              </a:cxn>
              <a:cxn ang="0">
                <a:pos x="45" y="0"/>
              </a:cxn>
              <a:cxn ang="0">
                <a:pos x="107" y="62"/>
              </a:cxn>
              <a:cxn ang="0">
                <a:pos x="107" y="62"/>
              </a:cxn>
              <a:cxn ang="0">
                <a:pos x="110" y="67"/>
              </a:cxn>
              <a:cxn ang="0">
                <a:pos x="111" y="74"/>
              </a:cxn>
              <a:cxn ang="0">
                <a:pos x="110" y="78"/>
              </a:cxn>
              <a:cxn ang="0">
                <a:pos x="108" y="82"/>
              </a:cxn>
              <a:cxn ang="0">
                <a:pos x="104" y="87"/>
              </a:cxn>
              <a:cxn ang="0">
                <a:pos x="100" y="93"/>
              </a:cxn>
              <a:cxn ang="0">
                <a:pos x="100" y="93"/>
              </a:cxn>
              <a:cxn ang="0">
                <a:pos x="95" y="97"/>
              </a:cxn>
              <a:cxn ang="0">
                <a:pos x="91" y="99"/>
              </a:cxn>
              <a:cxn ang="0">
                <a:pos x="86" y="102"/>
              </a:cxn>
              <a:cxn ang="0">
                <a:pos x="81" y="102"/>
              </a:cxn>
              <a:cxn ang="0">
                <a:pos x="81" y="102"/>
              </a:cxn>
              <a:cxn ang="0">
                <a:pos x="79" y="91"/>
              </a:cxn>
              <a:cxn ang="0">
                <a:pos x="79" y="91"/>
              </a:cxn>
              <a:cxn ang="0">
                <a:pos x="81" y="91"/>
              </a:cxn>
              <a:cxn ang="0">
                <a:pos x="81" y="91"/>
              </a:cxn>
              <a:cxn ang="0">
                <a:pos x="87" y="90"/>
              </a:cxn>
              <a:cxn ang="0">
                <a:pos x="92" y="85"/>
              </a:cxn>
              <a:cxn ang="0">
                <a:pos x="92" y="85"/>
              </a:cxn>
              <a:cxn ang="0">
                <a:pos x="98" y="78"/>
              </a:cxn>
              <a:cxn ang="0">
                <a:pos x="100" y="74"/>
              </a:cxn>
              <a:cxn ang="0">
                <a:pos x="99" y="71"/>
              </a:cxn>
              <a:cxn ang="0">
                <a:pos x="99" y="70"/>
              </a:cxn>
              <a:cxn ang="0">
                <a:pos x="41" y="12"/>
              </a:cxn>
              <a:cxn ang="0">
                <a:pos x="41" y="12"/>
              </a:cxn>
              <a:cxn ang="0">
                <a:pos x="29" y="17"/>
              </a:cxn>
              <a:cxn ang="0">
                <a:pos x="25" y="18"/>
              </a:cxn>
              <a:cxn ang="0">
                <a:pos x="15" y="28"/>
              </a:cxn>
              <a:cxn ang="0">
                <a:pos x="79" y="91"/>
              </a:cxn>
              <a:cxn ang="0">
                <a:pos x="79" y="91"/>
              </a:cxn>
              <a:cxn ang="0">
                <a:pos x="79" y="91"/>
              </a:cxn>
              <a:cxn ang="0">
                <a:pos x="79" y="91"/>
              </a:cxn>
            </a:cxnLst>
            <a:rect l="0" t="0" r="r" b="b"/>
            <a:pathLst>
              <a:path w="111" h="102">
                <a:moveTo>
                  <a:pt x="81" y="102"/>
                </a:moveTo>
                <a:lnTo>
                  <a:pt x="81" y="102"/>
                </a:lnTo>
                <a:lnTo>
                  <a:pt x="81" y="102"/>
                </a:lnTo>
                <a:lnTo>
                  <a:pt x="81" y="102"/>
                </a:lnTo>
                <a:lnTo>
                  <a:pt x="76" y="102"/>
                </a:lnTo>
                <a:lnTo>
                  <a:pt x="73" y="101"/>
                </a:lnTo>
                <a:lnTo>
                  <a:pt x="71" y="98"/>
                </a:lnTo>
                <a:lnTo>
                  <a:pt x="0" y="29"/>
                </a:lnTo>
                <a:lnTo>
                  <a:pt x="18" y="12"/>
                </a:lnTo>
                <a:lnTo>
                  <a:pt x="18" y="12"/>
                </a:lnTo>
                <a:lnTo>
                  <a:pt x="23" y="8"/>
                </a:lnTo>
                <a:lnTo>
                  <a:pt x="30" y="5"/>
                </a:lnTo>
                <a:lnTo>
                  <a:pt x="41" y="1"/>
                </a:lnTo>
                <a:lnTo>
                  <a:pt x="45" y="0"/>
                </a:lnTo>
                <a:lnTo>
                  <a:pt x="107" y="62"/>
                </a:lnTo>
                <a:lnTo>
                  <a:pt x="107" y="62"/>
                </a:lnTo>
                <a:lnTo>
                  <a:pt x="110" y="67"/>
                </a:lnTo>
                <a:lnTo>
                  <a:pt x="111" y="74"/>
                </a:lnTo>
                <a:lnTo>
                  <a:pt x="110" y="78"/>
                </a:lnTo>
                <a:lnTo>
                  <a:pt x="108" y="82"/>
                </a:lnTo>
                <a:lnTo>
                  <a:pt x="104" y="87"/>
                </a:lnTo>
                <a:lnTo>
                  <a:pt x="100" y="93"/>
                </a:lnTo>
                <a:lnTo>
                  <a:pt x="100" y="93"/>
                </a:lnTo>
                <a:lnTo>
                  <a:pt x="95" y="97"/>
                </a:lnTo>
                <a:lnTo>
                  <a:pt x="91" y="99"/>
                </a:lnTo>
                <a:lnTo>
                  <a:pt x="86" y="102"/>
                </a:lnTo>
                <a:lnTo>
                  <a:pt x="81" y="102"/>
                </a:lnTo>
                <a:lnTo>
                  <a:pt x="81" y="102"/>
                </a:lnTo>
                <a:close/>
                <a:moveTo>
                  <a:pt x="79" y="91"/>
                </a:moveTo>
                <a:lnTo>
                  <a:pt x="79" y="91"/>
                </a:lnTo>
                <a:lnTo>
                  <a:pt x="81" y="91"/>
                </a:lnTo>
                <a:lnTo>
                  <a:pt x="81" y="91"/>
                </a:lnTo>
                <a:lnTo>
                  <a:pt x="87" y="90"/>
                </a:lnTo>
                <a:lnTo>
                  <a:pt x="92" y="85"/>
                </a:lnTo>
                <a:lnTo>
                  <a:pt x="92" y="85"/>
                </a:lnTo>
                <a:lnTo>
                  <a:pt x="98" y="78"/>
                </a:lnTo>
                <a:lnTo>
                  <a:pt x="100" y="74"/>
                </a:lnTo>
                <a:lnTo>
                  <a:pt x="99" y="71"/>
                </a:lnTo>
                <a:lnTo>
                  <a:pt x="99" y="70"/>
                </a:lnTo>
                <a:lnTo>
                  <a:pt x="41" y="12"/>
                </a:lnTo>
                <a:lnTo>
                  <a:pt x="41" y="12"/>
                </a:lnTo>
                <a:lnTo>
                  <a:pt x="29" y="17"/>
                </a:lnTo>
                <a:lnTo>
                  <a:pt x="25" y="18"/>
                </a:lnTo>
                <a:lnTo>
                  <a:pt x="15" y="28"/>
                </a:lnTo>
                <a:lnTo>
                  <a:pt x="79" y="91"/>
                </a:lnTo>
                <a:lnTo>
                  <a:pt x="79" y="91"/>
                </a:lnTo>
                <a:lnTo>
                  <a:pt x="79" y="91"/>
                </a:lnTo>
                <a:lnTo>
                  <a:pt x="79" y="9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7" name="Freeform 308"/>
          <p:cNvSpPr>
            <a:spLocks noEditPoints="1"/>
          </p:cNvSpPr>
          <p:nvPr/>
        </p:nvSpPr>
        <p:spPr bwMode="auto">
          <a:xfrm>
            <a:off x="6085854" y="3294534"/>
            <a:ext cx="173559" cy="168089"/>
          </a:xfrm>
          <a:custGeom>
            <a:avLst/>
            <a:gdLst/>
            <a:ahLst/>
            <a:cxnLst>
              <a:cxn ang="0">
                <a:pos x="88" y="108"/>
              </a:cxn>
              <a:cxn ang="0">
                <a:pos x="44" y="63"/>
              </a:cxn>
              <a:cxn ang="0">
                <a:pos x="25" y="55"/>
              </a:cxn>
              <a:cxn ang="0">
                <a:pos x="0" y="20"/>
              </a:cxn>
              <a:cxn ang="0">
                <a:pos x="21" y="0"/>
              </a:cxn>
              <a:cxn ang="0">
                <a:pos x="57" y="23"/>
              </a:cxn>
              <a:cxn ang="0">
                <a:pos x="65" y="41"/>
              </a:cxn>
              <a:cxn ang="0">
                <a:pos x="110" y="86"/>
              </a:cxn>
              <a:cxn ang="0">
                <a:pos x="107" y="90"/>
              </a:cxn>
              <a:cxn ang="0">
                <a:pos x="107" y="90"/>
              </a:cxn>
              <a:cxn ang="0">
                <a:pos x="100" y="97"/>
              </a:cxn>
              <a:cxn ang="0">
                <a:pos x="100" y="98"/>
              </a:cxn>
              <a:cxn ang="0">
                <a:pos x="88" y="108"/>
              </a:cxn>
              <a:cxn ang="0">
                <a:pos x="31" y="47"/>
              </a:cxn>
              <a:cxn ang="0">
                <a:pos x="49" y="55"/>
              </a:cxn>
              <a:cxn ang="0">
                <a:pos x="88" y="94"/>
              </a:cxn>
              <a:cxn ang="0">
                <a:pos x="93" y="89"/>
              </a:cxn>
              <a:cxn ang="0">
                <a:pos x="93" y="89"/>
              </a:cxn>
              <a:cxn ang="0">
                <a:pos x="95" y="87"/>
              </a:cxn>
              <a:cxn ang="0">
                <a:pos x="56" y="48"/>
              </a:cxn>
              <a:cxn ang="0">
                <a:pos x="48" y="29"/>
              </a:cxn>
              <a:cxn ang="0">
                <a:pos x="22" y="13"/>
              </a:cxn>
              <a:cxn ang="0">
                <a:pos x="15" y="21"/>
              </a:cxn>
              <a:cxn ang="0">
                <a:pos x="31" y="47"/>
              </a:cxn>
            </a:cxnLst>
            <a:rect l="0" t="0" r="r" b="b"/>
            <a:pathLst>
              <a:path w="110" h="108">
                <a:moveTo>
                  <a:pt x="88" y="108"/>
                </a:moveTo>
                <a:lnTo>
                  <a:pt x="44" y="63"/>
                </a:lnTo>
                <a:lnTo>
                  <a:pt x="25" y="55"/>
                </a:lnTo>
                <a:lnTo>
                  <a:pt x="0" y="20"/>
                </a:lnTo>
                <a:lnTo>
                  <a:pt x="21" y="0"/>
                </a:lnTo>
                <a:lnTo>
                  <a:pt x="57" y="23"/>
                </a:lnTo>
                <a:lnTo>
                  <a:pt x="65" y="41"/>
                </a:lnTo>
                <a:lnTo>
                  <a:pt x="110" y="86"/>
                </a:lnTo>
                <a:lnTo>
                  <a:pt x="107" y="90"/>
                </a:lnTo>
                <a:lnTo>
                  <a:pt x="107" y="90"/>
                </a:lnTo>
                <a:lnTo>
                  <a:pt x="100" y="97"/>
                </a:lnTo>
                <a:lnTo>
                  <a:pt x="100" y="98"/>
                </a:lnTo>
                <a:lnTo>
                  <a:pt x="88" y="108"/>
                </a:lnTo>
                <a:close/>
                <a:moveTo>
                  <a:pt x="31" y="47"/>
                </a:moveTo>
                <a:lnTo>
                  <a:pt x="49" y="55"/>
                </a:lnTo>
                <a:lnTo>
                  <a:pt x="88" y="94"/>
                </a:lnTo>
                <a:lnTo>
                  <a:pt x="93" y="89"/>
                </a:lnTo>
                <a:lnTo>
                  <a:pt x="93" y="89"/>
                </a:lnTo>
                <a:lnTo>
                  <a:pt x="95" y="87"/>
                </a:lnTo>
                <a:lnTo>
                  <a:pt x="56" y="48"/>
                </a:lnTo>
                <a:lnTo>
                  <a:pt x="48" y="29"/>
                </a:lnTo>
                <a:lnTo>
                  <a:pt x="22" y="13"/>
                </a:lnTo>
                <a:lnTo>
                  <a:pt x="15" y="21"/>
                </a:lnTo>
                <a:lnTo>
                  <a:pt x="31" y="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8" name="Freeform 309"/>
          <p:cNvSpPr>
            <a:spLocks noEditPoints="1"/>
          </p:cNvSpPr>
          <p:nvPr/>
        </p:nvSpPr>
        <p:spPr bwMode="auto">
          <a:xfrm>
            <a:off x="6109306" y="3317878"/>
            <a:ext cx="318969" cy="317503"/>
          </a:xfrm>
          <a:custGeom>
            <a:avLst/>
            <a:gdLst/>
            <a:ahLst/>
            <a:cxnLst>
              <a:cxn ang="0">
                <a:pos x="171" y="6"/>
              </a:cxn>
              <a:cxn ang="0">
                <a:pos x="154" y="19"/>
              </a:cxn>
              <a:cxn ang="0">
                <a:pos x="152" y="33"/>
              </a:cxn>
              <a:cxn ang="0">
                <a:pos x="163" y="59"/>
              </a:cxn>
              <a:cxn ang="0">
                <a:pos x="196" y="44"/>
              </a:cxn>
              <a:cxn ang="0">
                <a:pos x="179" y="64"/>
              </a:cxn>
              <a:cxn ang="0">
                <a:pos x="170" y="76"/>
              </a:cxn>
              <a:cxn ang="0">
                <a:pos x="160" y="94"/>
              </a:cxn>
              <a:cxn ang="0">
                <a:pos x="117" y="108"/>
              </a:cxn>
              <a:cxn ang="0">
                <a:pos x="35" y="192"/>
              </a:cxn>
              <a:cxn ang="0">
                <a:pos x="21" y="198"/>
              </a:cxn>
              <a:cxn ang="0">
                <a:pos x="11" y="192"/>
              </a:cxn>
              <a:cxn ang="0">
                <a:pos x="5" y="184"/>
              </a:cxn>
              <a:cxn ang="0">
                <a:pos x="8" y="171"/>
              </a:cxn>
              <a:cxn ang="0">
                <a:pos x="98" y="96"/>
              </a:cxn>
              <a:cxn ang="0">
                <a:pos x="105" y="88"/>
              </a:cxn>
              <a:cxn ang="0">
                <a:pos x="119" y="64"/>
              </a:cxn>
              <a:cxn ang="0">
                <a:pos x="128" y="32"/>
              </a:cxn>
              <a:cxn ang="0">
                <a:pos x="133" y="14"/>
              </a:cxn>
              <a:cxn ang="0">
                <a:pos x="154" y="6"/>
              </a:cxn>
              <a:cxn ang="0">
                <a:pos x="162" y="6"/>
              </a:cxn>
              <a:cxn ang="0">
                <a:pos x="23" y="192"/>
              </a:cxn>
              <a:cxn ang="0">
                <a:pos x="32" y="188"/>
              </a:cxn>
              <a:cxn ang="0">
                <a:pos x="36" y="173"/>
              </a:cxn>
              <a:cxn ang="0">
                <a:pos x="28" y="167"/>
              </a:cxn>
              <a:cxn ang="0">
                <a:pos x="17" y="167"/>
              </a:cxn>
              <a:cxn ang="0">
                <a:pos x="11" y="173"/>
              </a:cxn>
              <a:cxn ang="0">
                <a:pos x="13" y="188"/>
              </a:cxn>
              <a:cxn ang="0">
                <a:pos x="23" y="192"/>
              </a:cxn>
              <a:cxn ang="0">
                <a:pos x="154" y="0"/>
              </a:cxn>
              <a:cxn ang="0">
                <a:pos x="133" y="6"/>
              </a:cxn>
              <a:cxn ang="0">
                <a:pos x="125" y="18"/>
              </a:cxn>
              <a:cxn ang="0">
                <a:pos x="112" y="63"/>
              </a:cxn>
              <a:cxn ang="0">
                <a:pos x="94" y="92"/>
              </a:cxn>
              <a:cxn ang="0">
                <a:pos x="4" y="167"/>
              </a:cxn>
              <a:cxn ang="0">
                <a:pos x="0" y="184"/>
              </a:cxn>
              <a:cxn ang="0">
                <a:pos x="7" y="196"/>
              </a:cxn>
              <a:cxn ang="0">
                <a:pos x="17" y="202"/>
              </a:cxn>
              <a:cxn ang="0">
                <a:pos x="28" y="202"/>
              </a:cxn>
              <a:cxn ang="0">
                <a:pos x="116" y="115"/>
              </a:cxn>
              <a:cxn ang="0">
                <a:pos x="131" y="107"/>
              </a:cxn>
              <a:cxn ang="0">
                <a:pos x="175" y="98"/>
              </a:cxn>
              <a:cxn ang="0">
                <a:pos x="175" y="73"/>
              </a:cxn>
              <a:cxn ang="0">
                <a:pos x="194" y="56"/>
              </a:cxn>
              <a:cxn ang="0">
                <a:pos x="205" y="34"/>
              </a:cxn>
              <a:cxn ang="0">
                <a:pos x="159" y="23"/>
              </a:cxn>
              <a:cxn ang="0">
                <a:pos x="183" y="5"/>
              </a:cxn>
              <a:cxn ang="0">
                <a:pos x="162" y="0"/>
              </a:cxn>
              <a:cxn ang="0">
                <a:pos x="20" y="187"/>
              </a:cxn>
              <a:cxn ang="0">
                <a:pos x="16" y="181"/>
              </a:cxn>
              <a:cxn ang="0">
                <a:pos x="17" y="173"/>
              </a:cxn>
              <a:cxn ang="0">
                <a:pos x="23" y="171"/>
              </a:cxn>
              <a:cxn ang="0">
                <a:pos x="30" y="173"/>
              </a:cxn>
              <a:cxn ang="0">
                <a:pos x="31" y="179"/>
              </a:cxn>
              <a:cxn ang="0">
                <a:pos x="30" y="184"/>
              </a:cxn>
              <a:cxn ang="0">
                <a:pos x="23" y="187"/>
              </a:cxn>
            </a:cxnLst>
            <a:rect l="0" t="0" r="r" b="b"/>
            <a:pathLst>
              <a:path w="205" h="203">
                <a:moveTo>
                  <a:pt x="162" y="6"/>
                </a:moveTo>
                <a:lnTo>
                  <a:pt x="162" y="6"/>
                </a:lnTo>
                <a:lnTo>
                  <a:pt x="171" y="6"/>
                </a:lnTo>
                <a:lnTo>
                  <a:pt x="179" y="9"/>
                </a:lnTo>
                <a:lnTo>
                  <a:pt x="156" y="18"/>
                </a:lnTo>
                <a:lnTo>
                  <a:pt x="154" y="19"/>
                </a:lnTo>
                <a:lnTo>
                  <a:pt x="154" y="22"/>
                </a:lnTo>
                <a:lnTo>
                  <a:pt x="152" y="32"/>
                </a:lnTo>
                <a:lnTo>
                  <a:pt x="152" y="33"/>
                </a:lnTo>
                <a:lnTo>
                  <a:pt x="152" y="34"/>
                </a:lnTo>
                <a:lnTo>
                  <a:pt x="160" y="53"/>
                </a:lnTo>
                <a:lnTo>
                  <a:pt x="163" y="59"/>
                </a:lnTo>
                <a:lnTo>
                  <a:pt x="167" y="56"/>
                </a:lnTo>
                <a:lnTo>
                  <a:pt x="196" y="44"/>
                </a:lnTo>
                <a:lnTo>
                  <a:pt x="196" y="44"/>
                </a:lnTo>
                <a:lnTo>
                  <a:pt x="192" y="50"/>
                </a:lnTo>
                <a:lnTo>
                  <a:pt x="186" y="57"/>
                </a:lnTo>
                <a:lnTo>
                  <a:pt x="179" y="64"/>
                </a:lnTo>
                <a:lnTo>
                  <a:pt x="173" y="68"/>
                </a:lnTo>
                <a:lnTo>
                  <a:pt x="169" y="71"/>
                </a:lnTo>
                <a:lnTo>
                  <a:pt x="170" y="76"/>
                </a:lnTo>
                <a:lnTo>
                  <a:pt x="177" y="92"/>
                </a:lnTo>
                <a:lnTo>
                  <a:pt x="177" y="92"/>
                </a:lnTo>
                <a:lnTo>
                  <a:pt x="160" y="94"/>
                </a:lnTo>
                <a:lnTo>
                  <a:pt x="142" y="99"/>
                </a:lnTo>
                <a:lnTo>
                  <a:pt x="124" y="104"/>
                </a:lnTo>
                <a:lnTo>
                  <a:pt x="117" y="108"/>
                </a:lnTo>
                <a:lnTo>
                  <a:pt x="112" y="113"/>
                </a:lnTo>
                <a:lnTo>
                  <a:pt x="35" y="192"/>
                </a:lnTo>
                <a:lnTo>
                  <a:pt x="35" y="192"/>
                </a:lnTo>
                <a:lnTo>
                  <a:pt x="31" y="195"/>
                </a:lnTo>
                <a:lnTo>
                  <a:pt x="27" y="196"/>
                </a:lnTo>
                <a:lnTo>
                  <a:pt x="21" y="198"/>
                </a:lnTo>
                <a:lnTo>
                  <a:pt x="21" y="198"/>
                </a:lnTo>
                <a:lnTo>
                  <a:pt x="16" y="196"/>
                </a:lnTo>
                <a:lnTo>
                  <a:pt x="11" y="192"/>
                </a:lnTo>
                <a:lnTo>
                  <a:pt x="11" y="192"/>
                </a:lnTo>
                <a:lnTo>
                  <a:pt x="7" y="188"/>
                </a:lnTo>
                <a:lnTo>
                  <a:pt x="5" y="184"/>
                </a:lnTo>
                <a:lnTo>
                  <a:pt x="5" y="180"/>
                </a:lnTo>
                <a:lnTo>
                  <a:pt x="5" y="176"/>
                </a:lnTo>
                <a:lnTo>
                  <a:pt x="8" y="171"/>
                </a:lnTo>
                <a:lnTo>
                  <a:pt x="11" y="167"/>
                </a:lnTo>
                <a:lnTo>
                  <a:pt x="98" y="96"/>
                </a:lnTo>
                <a:lnTo>
                  <a:pt x="98" y="96"/>
                </a:lnTo>
                <a:lnTo>
                  <a:pt x="98" y="95"/>
                </a:lnTo>
                <a:lnTo>
                  <a:pt x="98" y="95"/>
                </a:lnTo>
                <a:lnTo>
                  <a:pt x="105" y="88"/>
                </a:lnTo>
                <a:lnTo>
                  <a:pt x="109" y="80"/>
                </a:lnTo>
                <a:lnTo>
                  <a:pt x="115" y="72"/>
                </a:lnTo>
                <a:lnTo>
                  <a:pt x="119" y="64"/>
                </a:lnTo>
                <a:lnTo>
                  <a:pt x="124" y="46"/>
                </a:lnTo>
                <a:lnTo>
                  <a:pt x="128" y="32"/>
                </a:lnTo>
                <a:lnTo>
                  <a:pt x="128" y="32"/>
                </a:lnTo>
                <a:lnTo>
                  <a:pt x="131" y="21"/>
                </a:lnTo>
                <a:lnTo>
                  <a:pt x="131" y="21"/>
                </a:lnTo>
                <a:lnTo>
                  <a:pt x="133" y="14"/>
                </a:lnTo>
                <a:lnTo>
                  <a:pt x="136" y="11"/>
                </a:lnTo>
                <a:lnTo>
                  <a:pt x="143" y="9"/>
                </a:lnTo>
                <a:lnTo>
                  <a:pt x="154" y="6"/>
                </a:lnTo>
                <a:lnTo>
                  <a:pt x="155" y="6"/>
                </a:lnTo>
                <a:lnTo>
                  <a:pt x="155" y="6"/>
                </a:lnTo>
                <a:lnTo>
                  <a:pt x="162" y="6"/>
                </a:lnTo>
                <a:lnTo>
                  <a:pt x="162" y="6"/>
                </a:lnTo>
                <a:close/>
                <a:moveTo>
                  <a:pt x="23" y="192"/>
                </a:moveTo>
                <a:lnTo>
                  <a:pt x="23" y="192"/>
                </a:lnTo>
                <a:lnTo>
                  <a:pt x="28" y="192"/>
                </a:lnTo>
                <a:lnTo>
                  <a:pt x="32" y="188"/>
                </a:lnTo>
                <a:lnTo>
                  <a:pt x="32" y="188"/>
                </a:lnTo>
                <a:lnTo>
                  <a:pt x="36" y="184"/>
                </a:lnTo>
                <a:lnTo>
                  <a:pt x="36" y="179"/>
                </a:lnTo>
                <a:lnTo>
                  <a:pt x="36" y="173"/>
                </a:lnTo>
                <a:lnTo>
                  <a:pt x="32" y="169"/>
                </a:lnTo>
                <a:lnTo>
                  <a:pt x="32" y="169"/>
                </a:lnTo>
                <a:lnTo>
                  <a:pt x="28" y="167"/>
                </a:lnTo>
                <a:lnTo>
                  <a:pt x="23" y="165"/>
                </a:lnTo>
                <a:lnTo>
                  <a:pt x="23" y="165"/>
                </a:lnTo>
                <a:lnTo>
                  <a:pt x="17" y="167"/>
                </a:lnTo>
                <a:lnTo>
                  <a:pt x="13" y="169"/>
                </a:lnTo>
                <a:lnTo>
                  <a:pt x="13" y="169"/>
                </a:lnTo>
                <a:lnTo>
                  <a:pt x="11" y="173"/>
                </a:lnTo>
                <a:lnTo>
                  <a:pt x="9" y="179"/>
                </a:lnTo>
                <a:lnTo>
                  <a:pt x="11" y="184"/>
                </a:lnTo>
                <a:lnTo>
                  <a:pt x="13" y="188"/>
                </a:lnTo>
                <a:lnTo>
                  <a:pt x="13" y="188"/>
                </a:lnTo>
                <a:lnTo>
                  <a:pt x="17" y="192"/>
                </a:lnTo>
                <a:lnTo>
                  <a:pt x="23" y="192"/>
                </a:lnTo>
                <a:close/>
                <a:moveTo>
                  <a:pt x="162" y="0"/>
                </a:moveTo>
                <a:lnTo>
                  <a:pt x="162" y="0"/>
                </a:lnTo>
                <a:lnTo>
                  <a:pt x="154" y="0"/>
                </a:lnTo>
                <a:lnTo>
                  <a:pt x="154" y="0"/>
                </a:lnTo>
                <a:lnTo>
                  <a:pt x="142" y="3"/>
                </a:lnTo>
                <a:lnTo>
                  <a:pt x="133" y="6"/>
                </a:lnTo>
                <a:lnTo>
                  <a:pt x="129" y="11"/>
                </a:lnTo>
                <a:lnTo>
                  <a:pt x="125" y="18"/>
                </a:lnTo>
                <a:lnTo>
                  <a:pt x="125" y="18"/>
                </a:lnTo>
                <a:lnTo>
                  <a:pt x="121" y="33"/>
                </a:lnTo>
                <a:lnTo>
                  <a:pt x="116" y="52"/>
                </a:lnTo>
                <a:lnTo>
                  <a:pt x="112" y="63"/>
                </a:lnTo>
                <a:lnTo>
                  <a:pt x="108" y="73"/>
                </a:lnTo>
                <a:lnTo>
                  <a:pt x="102" y="83"/>
                </a:lnTo>
                <a:lnTo>
                  <a:pt x="94" y="92"/>
                </a:lnTo>
                <a:lnTo>
                  <a:pt x="7" y="163"/>
                </a:lnTo>
                <a:lnTo>
                  <a:pt x="7" y="163"/>
                </a:lnTo>
                <a:lnTo>
                  <a:pt x="4" y="167"/>
                </a:lnTo>
                <a:lnTo>
                  <a:pt x="1" y="173"/>
                </a:lnTo>
                <a:lnTo>
                  <a:pt x="0" y="179"/>
                </a:lnTo>
                <a:lnTo>
                  <a:pt x="0" y="184"/>
                </a:lnTo>
                <a:lnTo>
                  <a:pt x="3" y="190"/>
                </a:lnTo>
                <a:lnTo>
                  <a:pt x="7" y="196"/>
                </a:lnTo>
                <a:lnTo>
                  <a:pt x="7" y="196"/>
                </a:lnTo>
                <a:lnTo>
                  <a:pt x="11" y="199"/>
                </a:lnTo>
                <a:lnTo>
                  <a:pt x="15" y="200"/>
                </a:lnTo>
                <a:lnTo>
                  <a:pt x="17" y="202"/>
                </a:lnTo>
                <a:lnTo>
                  <a:pt x="21" y="203"/>
                </a:lnTo>
                <a:lnTo>
                  <a:pt x="21" y="203"/>
                </a:lnTo>
                <a:lnTo>
                  <a:pt x="28" y="202"/>
                </a:lnTo>
                <a:lnTo>
                  <a:pt x="34" y="199"/>
                </a:lnTo>
                <a:lnTo>
                  <a:pt x="39" y="196"/>
                </a:lnTo>
                <a:lnTo>
                  <a:pt x="116" y="115"/>
                </a:lnTo>
                <a:lnTo>
                  <a:pt x="116" y="115"/>
                </a:lnTo>
                <a:lnTo>
                  <a:pt x="121" y="111"/>
                </a:lnTo>
                <a:lnTo>
                  <a:pt x="131" y="107"/>
                </a:lnTo>
                <a:lnTo>
                  <a:pt x="143" y="104"/>
                </a:lnTo>
                <a:lnTo>
                  <a:pt x="155" y="102"/>
                </a:lnTo>
                <a:lnTo>
                  <a:pt x="175" y="98"/>
                </a:lnTo>
                <a:lnTo>
                  <a:pt x="185" y="96"/>
                </a:lnTo>
                <a:lnTo>
                  <a:pt x="175" y="73"/>
                </a:lnTo>
                <a:lnTo>
                  <a:pt x="175" y="73"/>
                </a:lnTo>
                <a:lnTo>
                  <a:pt x="182" y="68"/>
                </a:lnTo>
                <a:lnTo>
                  <a:pt x="189" y="63"/>
                </a:lnTo>
                <a:lnTo>
                  <a:pt x="194" y="56"/>
                </a:lnTo>
                <a:lnTo>
                  <a:pt x="198" y="49"/>
                </a:lnTo>
                <a:lnTo>
                  <a:pt x="204" y="38"/>
                </a:lnTo>
                <a:lnTo>
                  <a:pt x="205" y="34"/>
                </a:lnTo>
                <a:lnTo>
                  <a:pt x="166" y="50"/>
                </a:lnTo>
                <a:lnTo>
                  <a:pt x="158" y="33"/>
                </a:lnTo>
                <a:lnTo>
                  <a:pt x="159" y="23"/>
                </a:lnTo>
                <a:lnTo>
                  <a:pt x="192" y="9"/>
                </a:lnTo>
                <a:lnTo>
                  <a:pt x="192" y="9"/>
                </a:lnTo>
                <a:lnTo>
                  <a:pt x="183" y="5"/>
                </a:lnTo>
                <a:lnTo>
                  <a:pt x="174" y="0"/>
                </a:lnTo>
                <a:lnTo>
                  <a:pt x="162" y="0"/>
                </a:lnTo>
                <a:lnTo>
                  <a:pt x="162" y="0"/>
                </a:lnTo>
                <a:close/>
                <a:moveTo>
                  <a:pt x="23" y="187"/>
                </a:moveTo>
                <a:lnTo>
                  <a:pt x="23" y="187"/>
                </a:lnTo>
                <a:lnTo>
                  <a:pt x="20" y="187"/>
                </a:lnTo>
                <a:lnTo>
                  <a:pt x="17" y="184"/>
                </a:lnTo>
                <a:lnTo>
                  <a:pt x="17" y="184"/>
                </a:lnTo>
                <a:lnTo>
                  <a:pt x="16" y="181"/>
                </a:lnTo>
                <a:lnTo>
                  <a:pt x="15" y="179"/>
                </a:lnTo>
                <a:lnTo>
                  <a:pt x="16" y="176"/>
                </a:lnTo>
                <a:lnTo>
                  <a:pt x="17" y="173"/>
                </a:lnTo>
                <a:lnTo>
                  <a:pt x="17" y="173"/>
                </a:lnTo>
                <a:lnTo>
                  <a:pt x="20" y="171"/>
                </a:lnTo>
                <a:lnTo>
                  <a:pt x="23" y="171"/>
                </a:lnTo>
                <a:lnTo>
                  <a:pt x="23" y="171"/>
                </a:lnTo>
                <a:lnTo>
                  <a:pt x="27" y="171"/>
                </a:lnTo>
                <a:lnTo>
                  <a:pt x="30" y="173"/>
                </a:lnTo>
                <a:lnTo>
                  <a:pt x="30" y="173"/>
                </a:lnTo>
                <a:lnTo>
                  <a:pt x="31" y="176"/>
                </a:lnTo>
                <a:lnTo>
                  <a:pt x="31" y="179"/>
                </a:lnTo>
                <a:lnTo>
                  <a:pt x="31" y="181"/>
                </a:lnTo>
                <a:lnTo>
                  <a:pt x="30" y="184"/>
                </a:lnTo>
                <a:lnTo>
                  <a:pt x="30" y="184"/>
                </a:lnTo>
                <a:lnTo>
                  <a:pt x="27" y="187"/>
                </a:lnTo>
                <a:lnTo>
                  <a:pt x="23" y="187"/>
                </a:lnTo>
                <a:lnTo>
                  <a:pt x="23" y="18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29" name="Freeform 310"/>
          <p:cNvSpPr/>
          <p:nvPr/>
        </p:nvSpPr>
        <p:spPr bwMode="auto">
          <a:xfrm>
            <a:off x="6118687" y="3327217"/>
            <a:ext cx="295517" cy="2988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174" y="3"/>
              </a:cxn>
              <a:cxn ang="0">
                <a:pos x="149" y="13"/>
              </a:cxn>
              <a:cxn ang="0">
                <a:pos x="147" y="26"/>
              </a:cxn>
              <a:cxn ang="0">
                <a:pos x="147" y="28"/>
              </a:cxn>
              <a:cxn ang="0">
                <a:pos x="158" y="53"/>
              </a:cxn>
              <a:cxn ang="0">
                <a:pos x="191" y="38"/>
              </a:cxn>
              <a:cxn ang="0">
                <a:pos x="187" y="44"/>
              </a:cxn>
              <a:cxn ang="0">
                <a:pos x="174" y="58"/>
              </a:cxn>
              <a:cxn ang="0">
                <a:pos x="164" y="65"/>
              </a:cxn>
              <a:cxn ang="0">
                <a:pos x="172" y="86"/>
              </a:cxn>
              <a:cxn ang="0">
                <a:pos x="155" y="88"/>
              </a:cxn>
              <a:cxn ang="0">
                <a:pos x="119" y="98"/>
              </a:cxn>
              <a:cxn ang="0">
                <a:pos x="107" y="107"/>
              </a:cxn>
              <a:cxn ang="0">
                <a:pos x="30" y="186"/>
              </a:cxn>
              <a:cxn ang="0">
                <a:pos x="22" y="190"/>
              </a:cxn>
              <a:cxn ang="0">
                <a:pos x="16" y="192"/>
              </a:cxn>
              <a:cxn ang="0">
                <a:pos x="6" y="186"/>
              </a:cxn>
              <a:cxn ang="0">
                <a:pos x="2" y="182"/>
              </a:cxn>
              <a:cxn ang="0">
                <a:pos x="0" y="174"/>
              </a:cxn>
              <a:cxn ang="0">
                <a:pos x="3" y="165"/>
              </a:cxn>
              <a:cxn ang="0">
                <a:pos x="93" y="90"/>
              </a:cxn>
              <a:cxn ang="0">
                <a:pos x="93" y="89"/>
              </a:cxn>
              <a:cxn ang="0">
                <a:pos x="100" y="82"/>
              </a:cxn>
              <a:cxn ang="0">
                <a:pos x="110" y="66"/>
              </a:cxn>
              <a:cxn ang="0">
                <a:pos x="119" y="40"/>
              </a:cxn>
              <a:cxn ang="0">
                <a:pos x="123" y="26"/>
              </a:cxn>
              <a:cxn ang="0">
                <a:pos x="126" y="15"/>
              </a:cxn>
              <a:cxn ang="0">
                <a:pos x="131" y="5"/>
              </a:cxn>
              <a:cxn ang="0">
                <a:pos x="149" y="0"/>
              </a:cxn>
              <a:cxn ang="0">
                <a:pos x="150" y="0"/>
              </a:cxn>
              <a:cxn ang="0">
                <a:pos x="157" y="0"/>
              </a:cxn>
            </a:cxnLst>
            <a:rect l="0" t="0" r="r" b="b"/>
            <a:pathLst>
              <a:path w="191" h="192">
                <a:moveTo>
                  <a:pt x="157" y="0"/>
                </a:moveTo>
                <a:lnTo>
                  <a:pt x="157" y="0"/>
                </a:lnTo>
                <a:lnTo>
                  <a:pt x="166" y="0"/>
                </a:lnTo>
                <a:lnTo>
                  <a:pt x="174" y="3"/>
                </a:lnTo>
                <a:lnTo>
                  <a:pt x="151" y="12"/>
                </a:lnTo>
                <a:lnTo>
                  <a:pt x="149" y="13"/>
                </a:lnTo>
                <a:lnTo>
                  <a:pt x="149" y="16"/>
                </a:lnTo>
                <a:lnTo>
                  <a:pt x="147" y="26"/>
                </a:lnTo>
                <a:lnTo>
                  <a:pt x="147" y="27"/>
                </a:lnTo>
                <a:lnTo>
                  <a:pt x="147" y="28"/>
                </a:lnTo>
                <a:lnTo>
                  <a:pt x="155" y="47"/>
                </a:lnTo>
                <a:lnTo>
                  <a:pt x="158" y="53"/>
                </a:lnTo>
                <a:lnTo>
                  <a:pt x="162" y="50"/>
                </a:lnTo>
                <a:lnTo>
                  <a:pt x="191" y="38"/>
                </a:lnTo>
                <a:lnTo>
                  <a:pt x="191" y="38"/>
                </a:lnTo>
                <a:lnTo>
                  <a:pt x="187" y="44"/>
                </a:lnTo>
                <a:lnTo>
                  <a:pt x="181" y="51"/>
                </a:lnTo>
                <a:lnTo>
                  <a:pt x="174" y="58"/>
                </a:lnTo>
                <a:lnTo>
                  <a:pt x="168" y="62"/>
                </a:lnTo>
                <a:lnTo>
                  <a:pt x="164" y="65"/>
                </a:lnTo>
                <a:lnTo>
                  <a:pt x="165" y="70"/>
                </a:lnTo>
                <a:lnTo>
                  <a:pt x="172" y="86"/>
                </a:lnTo>
                <a:lnTo>
                  <a:pt x="172" y="86"/>
                </a:lnTo>
                <a:lnTo>
                  <a:pt x="155" y="88"/>
                </a:lnTo>
                <a:lnTo>
                  <a:pt x="137" y="93"/>
                </a:lnTo>
                <a:lnTo>
                  <a:pt x="119" y="98"/>
                </a:lnTo>
                <a:lnTo>
                  <a:pt x="112" y="102"/>
                </a:lnTo>
                <a:lnTo>
                  <a:pt x="107" y="107"/>
                </a:lnTo>
                <a:lnTo>
                  <a:pt x="30" y="186"/>
                </a:lnTo>
                <a:lnTo>
                  <a:pt x="30" y="186"/>
                </a:lnTo>
                <a:lnTo>
                  <a:pt x="26" y="189"/>
                </a:lnTo>
                <a:lnTo>
                  <a:pt x="22" y="190"/>
                </a:lnTo>
                <a:lnTo>
                  <a:pt x="16" y="192"/>
                </a:lnTo>
                <a:lnTo>
                  <a:pt x="16" y="192"/>
                </a:lnTo>
                <a:lnTo>
                  <a:pt x="11" y="190"/>
                </a:lnTo>
                <a:lnTo>
                  <a:pt x="6" y="186"/>
                </a:lnTo>
                <a:lnTo>
                  <a:pt x="6" y="186"/>
                </a:lnTo>
                <a:lnTo>
                  <a:pt x="2" y="182"/>
                </a:lnTo>
                <a:lnTo>
                  <a:pt x="0" y="178"/>
                </a:lnTo>
                <a:lnTo>
                  <a:pt x="0" y="174"/>
                </a:lnTo>
                <a:lnTo>
                  <a:pt x="0" y="170"/>
                </a:lnTo>
                <a:lnTo>
                  <a:pt x="3" y="165"/>
                </a:lnTo>
                <a:lnTo>
                  <a:pt x="6" y="161"/>
                </a:lnTo>
                <a:lnTo>
                  <a:pt x="93" y="90"/>
                </a:lnTo>
                <a:lnTo>
                  <a:pt x="93" y="90"/>
                </a:lnTo>
                <a:lnTo>
                  <a:pt x="93" y="89"/>
                </a:lnTo>
                <a:lnTo>
                  <a:pt x="93" y="89"/>
                </a:lnTo>
                <a:lnTo>
                  <a:pt x="100" y="82"/>
                </a:lnTo>
                <a:lnTo>
                  <a:pt x="104" y="74"/>
                </a:lnTo>
                <a:lnTo>
                  <a:pt x="110" y="66"/>
                </a:lnTo>
                <a:lnTo>
                  <a:pt x="114" y="58"/>
                </a:lnTo>
                <a:lnTo>
                  <a:pt x="119" y="40"/>
                </a:lnTo>
                <a:lnTo>
                  <a:pt x="123" y="26"/>
                </a:lnTo>
                <a:lnTo>
                  <a:pt x="123" y="26"/>
                </a:lnTo>
                <a:lnTo>
                  <a:pt x="126" y="15"/>
                </a:lnTo>
                <a:lnTo>
                  <a:pt x="126" y="15"/>
                </a:lnTo>
                <a:lnTo>
                  <a:pt x="128" y="8"/>
                </a:lnTo>
                <a:lnTo>
                  <a:pt x="131" y="5"/>
                </a:lnTo>
                <a:lnTo>
                  <a:pt x="138" y="3"/>
                </a:lnTo>
                <a:lnTo>
                  <a:pt x="149" y="0"/>
                </a:lnTo>
                <a:lnTo>
                  <a:pt x="150" y="0"/>
                </a:lnTo>
                <a:lnTo>
                  <a:pt x="150" y="0"/>
                </a:lnTo>
                <a:lnTo>
                  <a:pt x="157" y="0"/>
                </a:lnTo>
                <a:lnTo>
                  <a:pt x="157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0" name="Freeform 311"/>
          <p:cNvSpPr/>
          <p:nvPr/>
        </p:nvSpPr>
        <p:spPr bwMode="auto">
          <a:xfrm>
            <a:off x="6123379" y="3574681"/>
            <a:ext cx="42219" cy="42024"/>
          </a:xfrm>
          <a:custGeom>
            <a:avLst/>
            <a:gdLst/>
            <a:ahLst/>
            <a:cxnLst>
              <a:cxn ang="0">
                <a:pos x="14" y="27"/>
              </a:cxn>
              <a:cxn ang="0">
                <a:pos x="14" y="27"/>
              </a:cxn>
              <a:cxn ang="0">
                <a:pos x="19" y="27"/>
              </a:cxn>
              <a:cxn ang="0">
                <a:pos x="23" y="23"/>
              </a:cxn>
              <a:cxn ang="0">
                <a:pos x="23" y="23"/>
              </a:cxn>
              <a:cxn ang="0">
                <a:pos x="27" y="19"/>
              </a:cxn>
              <a:cxn ang="0">
                <a:pos x="27" y="14"/>
              </a:cxn>
              <a:cxn ang="0">
                <a:pos x="27" y="8"/>
              </a:cxn>
              <a:cxn ang="0">
                <a:pos x="23" y="4"/>
              </a:cxn>
              <a:cxn ang="0">
                <a:pos x="23" y="4"/>
              </a:cxn>
              <a:cxn ang="0">
                <a:pos x="19" y="2"/>
              </a:cxn>
              <a:cxn ang="0">
                <a:pos x="14" y="0"/>
              </a:cxn>
              <a:cxn ang="0">
                <a:pos x="14" y="0"/>
              </a:cxn>
              <a:cxn ang="0">
                <a:pos x="8" y="2"/>
              </a:cxn>
              <a:cxn ang="0">
                <a:pos x="4" y="4"/>
              </a:cxn>
              <a:cxn ang="0">
                <a:pos x="4" y="4"/>
              </a:cxn>
              <a:cxn ang="0">
                <a:pos x="2" y="8"/>
              </a:cxn>
              <a:cxn ang="0">
                <a:pos x="0" y="14"/>
              </a:cxn>
              <a:cxn ang="0">
                <a:pos x="2" y="19"/>
              </a:cxn>
              <a:cxn ang="0">
                <a:pos x="4" y="23"/>
              </a:cxn>
              <a:cxn ang="0">
                <a:pos x="4" y="23"/>
              </a:cxn>
              <a:cxn ang="0">
                <a:pos x="8" y="27"/>
              </a:cxn>
              <a:cxn ang="0">
                <a:pos x="14" y="27"/>
              </a:cxn>
            </a:cxnLst>
            <a:rect l="0" t="0" r="r" b="b"/>
            <a:pathLst>
              <a:path w="27" h="27">
                <a:moveTo>
                  <a:pt x="14" y="27"/>
                </a:moveTo>
                <a:lnTo>
                  <a:pt x="14" y="27"/>
                </a:lnTo>
                <a:lnTo>
                  <a:pt x="19" y="27"/>
                </a:lnTo>
                <a:lnTo>
                  <a:pt x="23" y="23"/>
                </a:lnTo>
                <a:lnTo>
                  <a:pt x="23" y="23"/>
                </a:lnTo>
                <a:lnTo>
                  <a:pt x="27" y="19"/>
                </a:lnTo>
                <a:lnTo>
                  <a:pt x="27" y="14"/>
                </a:lnTo>
                <a:lnTo>
                  <a:pt x="27" y="8"/>
                </a:lnTo>
                <a:lnTo>
                  <a:pt x="23" y="4"/>
                </a:lnTo>
                <a:lnTo>
                  <a:pt x="23" y="4"/>
                </a:lnTo>
                <a:lnTo>
                  <a:pt x="19" y="2"/>
                </a:lnTo>
                <a:lnTo>
                  <a:pt x="14" y="0"/>
                </a:lnTo>
                <a:lnTo>
                  <a:pt x="14" y="0"/>
                </a:lnTo>
                <a:lnTo>
                  <a:pt x="8" y="2"/>
                </a:lnTo>
                <a:lnTo>
                  <a:pt x="4" y="4"/>
                </a:lnTo>
                <a:lnTo>
                  <a:pt x="4" y="4"/>
                </a:lnTo>
                <a:lnTo>
                  <a:pt x="2" y="8"/>
                </a:lnTo>
                <a:lnTo>
                  <a:pt x="0" y="14"/>
                </a:lnTo>
                <a:lnTo>
                  <a:pt x="2" y="19"/>
                </a:lnTo>
                <a:lnTo>
                  <a:pt x="4" y="23"/>
                </a:lnTo>
                <a:lnTo>
                  <a:pt x="4" y="23"/>
                </a:lnTo>
                <a:lnTo>
                  <a:pt x="8" y="27"/>
                </a:lnTo>
                <a:lnTo>
                  <a:pt x="14" y="27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1" name="Freeform 312"/>
          <p:cNvSpPr/>
          <p:nvPr/>
        </p:nvSpPr>
        <p:spPr bwMode="auto">
          <a:xfrm>
            <a:off x="6109306" y="3317878"/>
            <a:ext cx="318969" cy="317503"/>
          </a:xfrm>
          <a:custGeom>
            <a:avLst/>
            <a:gdLst/>
            <a:ahLst/>
            <a:cxnLst>
              <a:cxn ang="0">
                <a:pos x="162" y="0"/>
              </a:cxn>
              <a:cxn ang="0">
                <a:pos x="162" y="0"/>
              </a:cxn>
              <a:cxn ang="0">
                <a:pos x="154" y="0"/>
              </a:cxn>
              <a:cxn ang="0">
                <a:pos x="154" y="0"/>
              </a:cxn>
              <a:cxn ang="0">
                <a:pos x="142" y="3"/>
              </a:cxn>
              <a:cxn ang="0">
                <a:pos x="133" y="6"/>
              </a:cxn>
              <a:cxn ang="0">
                <a:pos x="129" y="11"/>
              </a:cxn>
              <a:cxn ang="0">
                <a:pos x="125" y="18"/>
              </a:cxn>
              <a:cxn ang="0">
                <a:pos x="125" y="18"/>
              </a:cxn>
              <a:cxn ang="0">
                <a:pos x="121" y="33"/>
              </a:cxn>
              <a:cxn ang="0">
                <a:pos x="116" y="52"/>
              </a:cxn>
              <a:cxn ang="0">
                <a:pos x="112" y="63"/>
              </a:cxn>
              <a:cxn ang="0">
                <a:pos x="108" y="73"/>
              </a:cxn>
              <a:cxn ang="0">
                <a:pos x="102" y="83"/>
              </a:cxn>
              <a:cxn ang="0">
                <a:pos x="94" y="92"/>
              </a:cxn>
              <a:cxn ang="0">
                <a:pos x="7" y="163"/>
              </a:cxn>
              <a:cxn ang="0">
                <a:pos x="7" y="163"/>
              </a:cxn>
              <a:cxn ang="0">
                <a:pos x="4" y="167"/>
              </a:cxn>
              <a:cxn ang="0">
                <a:pos x="1" y="173"/>
              </a:cxn>
              <a:cxn ang="0">
                <a:pos x="0" y="179"/>
              </a:cxn>
              <a:cxn ang="0">
                <a:pos x="0" y="184"/>
              </a:cxn>
              <a:cxn ang="0">
                <a:pos x="3" y="190"/>
              </a:cxn>
              <a:cxn ang="0">
                <a:pos x="7" y="196"/>
              </a:cxn>
              <a:cxn ang="0">
                <a:pos x="7" y="196"/>
              </a:cxn>
              <a:cxn ang="0">
                <a:pos x="11" y="199"/>
              </a:cxn>
              <a:cxn ang="0">
                <a:pos x="15" y="200"/>
              </a:cxn>
              <a:cxn ang="0">
                <a:pos x="17" y="202"/>
              </a:cxn>
              <a:cxn ang="0">
                <a:pos x="21" y="203"/>
              </a:cxn>
              <a:cxn ang="0">
                <a:pos x="21" y="203"/>
              </a:cxn>
              <a:cxn ang="0">
                <a:pos x="28" y="202"/>
              </a:cxn>
              <a:cxn ang="0">
                <a:pos x="34" y="199"/>
              </a:cxn>
              <a:cxn ang="0">
                <a:pos x="39" y="196"/>
              </a:cxn>
              <a:cxn ang="0">
                <a:pos x="116" y="115"/>
              </a:cxn>
              <a:cxn ang="0">
                <a:pos x="116" y="115"/>
              </a:cxn>
              <a:cxn ang="0">
                <a:pos x="121" y="111"/>
              </a:cxn>
              <a:cxn ang="0">
                <a:pos x="131" y="107"/>
              </a:cxn>
              <a:cxn ang="0">
                <a:pos x="143" y="104"/>
              </a:cxn>
              <a:cxn ang="0">
                <a:pos x="155" y="102"/>
              </a:cxn>
              <a:cxn ang="0">
                <a:pos x="175" y="98"/>
              </a:cxn>
              <a:cxn ang="0">
                <a:pos x="185" y="96"/>
              </a:cxn>
              <a:cxn ang="0">
                <a:pos x="175" y="73"/>
              </a:cxn>
              <a:cxn ang="0">
                <a:pos x="175" y="73"/>
              </a:cxn>
              <a:cxn ang="0">
                <a:pos x="182" y="68"/>
              </a:cxn>
              <a:cxn ang="0">
                <a:pos x="189" y="63"/>
              </a:cxn>
              <a:cxn ang="0">
                <a:pos x="194" y="56"/>
              </a:cxn>
              <a:cxn ang="0">
                <a:pos x="198" y="49"/>
              </a:cxn>
              <a:cxn ang="0">
                <a:pos x="204" y="38"/>
              </a:cxn>
              <a:cxn ang="0">
                <a:pos x="205" y="34"/>
              </a:cxn>
              <a:cxn ang="0">
                <a:pos x="166" y="50"/>
              </a:cxn>
              <a:cxn ang="0">
                <a:pos x="158" y="33"/>
              </a:cxn>
              <a:cxn ang="0">
                <a:pos x="159" y="23"/>
              </a:cxn>
              <a:cxn ang="0">
                <a:pos x="192" y="9"/>
              </a:cxn>
              <a:cxn ang="0">
                <a:pos x="192" y="9"/>
              </a:cxn>
              <a:cxn ang="0">
                <a:pos x="183" y="5"/>
              </a:cxn>
              <a:cxn ang="0">
                <a:pos x="174" y="0"/>
              </a:cxn>
              <a:cxn ang="0">
                <a:pos x="162" y="0"/>
              </a:cxn>
              <a:cxn ang="0">
                <a:pos x="162" y="0"/>
              </a:cxn>
            </a:cxnLst>
            <a:rect l="0" t="0" r="r" b="b"/>
            <a:pathLst>
              <a:path w="205" h="203">
                <a:moveTo>
                  <a:pt x="162" y="0"/>
                </a:moveTo>
                <a:lnTo>
                  <a:pt x="162" y="0"/>
                </a:lnTo>
                <a:lnTo>
                  <a:pt x="154" y="0"/>
                </a:lnTo>
                <a:lnTo>
                  <a:pt x="154" y="0"/>
                </a:lnTo>
                <a:lnTo>
                  <a:pt x="142" y="3"/>
                </a:lnTo>
                <a:lnTo>
                  <a:pt x="133" y="6"/>
                </a:lnTo>
                <a:lnTo>
                  <a:pt x="129" y="11"/>
                </a:lnTo>
                <a:lnTo>
                  <a:pt x="125" y="18"/>
                </a:lnTo>
                <a:lnTo>
                  <a:pt x="125" y="18"/>
                </a:lnTo>
                <a:lnTo>
                  <a:pt x="121" y="33"/>
                </a:lnTo>
                <a:lnTo>
                  <a:pt x="116" y="52"/>
                </a:lnTo>
                <a:lnTo>
                  <a:pt x="112" y="63"/>
                </a:lnTo>
                <a:lnTo>
                  <a:pt x="108" y="73"/>
                </a:lnTo>
                <a:lnTo>
                  <a:pt x="102" y="83"/>
                </a:lnTo>
                <a:lnTo>
                  <a:pt x="94" y="92"/>
                </a:lnTo>
                <a:lnTo>
                  <a:pt x="7" y="163"/>
                </a:lnTo>
                <a:lnTo>
                  <a:pt x="7" y="163"/>
                </a:lnTo>
                <a:lnTo>
                  <a:pt x="4" y="167"/>
                </a:lnTo>
                <a:lnTo>
                  <a:pt x="1" y="173"/>
                </a:lnTo>
                <a:lnTo>
                  <a:pt x="0" y="179"/>
                </a:lnTo>
                <a:lnTo>
                  <a:pt x="0" y="184"/>
                </a:lnTo>
                <a:lnTo>
                  <a:pt x="3" y="190"/>
                </a:lnTo>
                <a:lnTo>
                  <a:pt x="7" y="196"/>
                </a:lnTo>
                <a:lnTo>
                  <a:pt x="7" y="196"/>
                </a:lnTo>
                <a:lnTo>
                  <a:pt x="11" y="199"/>
                </a:lnTo>
                <a:lnTo>
                  <a:pt x="15" y="200"/>
                </a:lnTo>
                <a:lnTo>
                  <a:pt x="17" y="202"/>
                </a:lnTo>
                <a:lnTo>
                  <a:pt x="21" y="203"/>
                </a:lnTo>
                <a:lnTo>
                  <a:pt x="21" y="203"/>
                </a:lnTo>
                <a:lnTo>
                  <a:pt x="28" y="202"/>
                </a:lnTo>
                <a:lnTo>
                  <a:pt x="34" y="199"/>
                </a:lnTo>
                <a:lnTo>
                  <a:pt x="39" y="196"/>
                </a:lnTo>
                <a:lnTo>
                  <a:pt x="116" y="115"/>
                </a:lnTo>
                <a:lnTo>
                  <a:pt x="116" y="115"/>
                </a:lnTo>
                <a:lnTo>
                  <a:pt x="121" y="111"/>
                </a:lnTo>
                <a:lnTo>
                  <a:pt x="131" y="107"/>
                </a:lnTo>
                <a:lnTo>
                  <a:pt x="143" y="104"/>
                </a:lnTo>
                <a:lnTo>
                  <a:pt x="155" y="102"/>
                </a:lnTo>
                <a:lnTo>
                  <a:pt x="175" y="98"/>
                </a:lnTo>
                <a:lnTo>
                  <a:pt x="185" y="96"/>
                </a:lnTo>
                <a:lnTo>
                  <a:pt x="175" y="73"/>
                </a:lnTo>
                <a:lnTo>
                  <a:pt x="175" y="73"/>
                </a:lnTo>
                <a:lnTo>
                  <a:pt x="182" y="68"/>
                </a:lnTo>
                <a:lnTo>
                  <a:pt x="189" y="63"/>
                </a:lnTo>
                <a:lnTo>
                  <a:pt x="194" y="56"/>
                </a:lnTo>
                <a:lnTo>
                  <a:pt x="198" y="49"/>
                </a:lnTo>
                <a:lnTo>
                  <a:pt x="204" y="38"/>
                </a:lnTo>
                <a:lnTo>
                  <a:pt x="205" y="34"/>
                </a:lnTo>
                <a:lnTo>
                  <a:pt x="166" y="50"/>
                </a:lnTo>
                <a:lnTo>
                  <a:pt x="158" y="33"/>
                </a:lnTo>
                <a:lnTo>
                  <a:pt x="159" y="23"/>
                </a:lnTo>
                <a:lnTo>
                  <a:pt x="192" y="9"/>
                </a:lnTo>
                <a:lnTo>
                  <a:pt x="192" y="9"/>
                </a:lnTo>
                <a:lnTo>
                  <a:pt x="183" y="5"/>
                </a:lnTo>
                <a:lnTo>
                  <a:pt x="174" y="0"/>
                </a:lnTo>
                <a:lnTo>
                  <a:pt x="162" y="0"/>
                </a:lnTo>
                <a:lnTo>
                  <a:pt x="16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2" name="Freeform 313"/>
          <p:cNvSpPr/>
          <p:nvPr/>
        </p:nvSpPr>
        <p:spPr bwMode="auto">
          <a:xfrm>
            <a:off x="6132761" y="3584020"/>
            <a:ext cx="23455" cy="23347"/>
          </a:xfrm>
          <a:custGeom>
            <a:avLst/>
            <a:gdLst/>
            <a:ahLst/>
            <a:cxnLst>
              <a:cxn ang="0">
                <a:pos x="8" y="16"/>
              </a:cxn>
              <a:cxn ang="0">
                <a:pos x="8" y="16"/>
              </a:cxn>
              <a:cxn ang="0">
                <a:pos x="5" y="16"/>
              </a:cxn>
              <a:cxn ang="0">
                <a:pos x="2" y="13"/>
              </a:cxn>
              <a:cxn ang="0">
                <a:pos x="2" y="13"/>
              </a:cxn>
              <a:cxn ang="0">
                <a:pos x="1" y="10"/>
              </a:cxn>
              <a:cxn ang="0">
                <a:pos x="0" y="8"/>
              </a:cxn>
              <a:cxn ang="0">
                <a:pos x="1" y="5"/>
              </a:cxn>
              <a:cxn ang="0">
                <a:pos x="2" y="2"/>
              </a:cxn>
              <a:cxn ang="0">
                <a:pos x="2" y="2"/>
              </a:cxn>
              <a:cxn ang="0">
                <a:pos x="5" y="0"/>
              </a:cxn>
              <a:cxn ang="0">
                <a:pos x="8" y="0"/>
              </a:cxn>
              <a:cxn ang="0">
                <a:pos x="8" y="0"/>
              </a:cxn>
              <a:cxn ang="0">
                <a:pos x="12" y="0"/>
              </a:cxn>
              <a:cxn ang="0">
                <a:pos x="15" y="2"/>
              </a:cxn>
              <a:cxn ang="0">
                <a:pos x="15" y="2"/>
              </a:cxn>
              <a:cxn ang="0">
                <a:pos x="16" y="5"/>
              </a:cxn>
              <a:cxn ang="0">
                <a:pos x="16" y="8"/>
              </a:cxn>
              <a:cxn ang="0">
                <a:pos x="16" y="10"/>
              </a:cxn>
              <a:cxn ang="0">
                <a:pos x="15" y="13"/>
              </a:cxn>
              <a:cxn ang="0">
                <a:pos x="15" y="13"/>
              </a:cxn>
              <a:cxn ang="0">
                <a:pos x="12" y="16"/>
              </a:cxn>
              <a:cxn ang="0">
                <a:pos x="8" y="16"/>
              </a:cxn>
              <a:cxn ang="0">
                <a:pos x="8" y="16"/>
              </a:cxn>
            </a:cxnLst>
            <a:rect l="0" t="0" r="r" b="b"/>
            <a:pathLst>
              <a:path w="16" h="16">
                <a:moveTo>
                  <a:pt x="8" y="16"/>
                </a:moveTo>
                <a:lnTo>
                  <a:pt x="8" y="16"/>
                </a:lnTo>
                <a:lnTo>
                  <a:pt x="5" y="16"/>
                </a:lnTo>
                <a:lnTo>
                  <a:pt x="2" y="13"/>
                </a:lnTo>
                <a:lnTo>
                  <a:pt x="2" y="13"/>
                </a:lnTo>
                <a:lnTo>
                  <a:pt x="1" y="10"/>
                </a:lnTo>
                <a:lnTo>
                  <a:pt x="0" y="8"/>
                </a:lnTo>
                <a:lnTo>
                  <a:pt x="1" y="5"/>
                </a:lnTo>
                <a:lnTo>
                  <a:pt x="2" y="2"/>
                </a:lnTo>
                <a:lnTo>
                  <a:pt x="2" y="2"/>
                </a:lnTo>
                <a:lnTo>
                  <a:pt x="5" y="0"/>
                </a:lnTo>
                <a:lnTo>
                  <a:pt x="8" y="0"/>
                </a:lnTo>
                <a:lnTo>
                  <a:pt x="8" y="0"/>
                </a:lnTo>
                <a:lnTo>
                  <a:pt x="12" y="0"/>
                </a:lnTo>
                <a:lnTo>
                  <a:pt x="15" y="2"/>
                </a:lnTo>
                <a:lnTo>
                  <a:pt x="15" y="2"/>
                </a:lnTo>
                <a:lnTo>
                  <a:pt x="16" y="5"/>
                </a:lnTo>
                <a:lnTo>
                  <a:pt x="16" y="8"/>
                </a:lnTo>
                <a:lnTo>
                  <a:pt x="16" y="10"/>
                </a:lnTo>
                <a:lnTo>
                  <a:pt x="15" y="13"/>
                </a:lnTo>
                <a:lnTo>
                  <a:pt x="15" y="13"/>
                </a:lnTo>
                <a:lnTo>
                  <a:pt x="12" y="16"/>
                </a:lnTo>
                <a:lnTo>
                  <a:pt x="8" y="16"/>
                </a:lnTo>
                <a:lnTo>
                  <a:pt x="8" y="16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3" name="Freeform 314"/>
          <p:cNvSpPr>
            <a:spLocks noEditPoints="1"/>
          </p:cNvSpPr>
          <p:nvPr/>
        </p:nvSpPr>
        <p:spPr bwMode="auto">
          <a:xfrm>
            <a:off x="8567252" y="3289863"/>
            <a:ext cx="187629" cy="140075"/>
          </a:xfrm>
          <a:custGeom>
            <a:avLst/>
            <a:gdLst/>
            <a:ahLst/>
            <a:cxnLst>
              <a:cxn ang="0">
                <a:pos x="54" y="5"/>
              </a:cxn>
              <a:cxn ang="0">
                <a:pos x="54" y="5"/>
              </a:cxn>
              <a:cxn ang="0">
                <a:pos x="67" y="7"/>
              </a:cxn>
              <a:cxn ang="0">
                <a:pos x="81" y="11"/>
              </a:cxn>
              <a:cxn ang="0">
                <a:pos x="93" y="17"/>
              </a:cxn>
              <a:cxn ang="0">
                <a:pos x="104" y="27"/>
              </a:cxn>
              <a:cxn ang="0">
                <a:pos x="112" y="35"/>
              </a:cxn>
              <a:cxn ang="0">
                <a:pos x="66" y="81"/>
              </a:cxn>
              <a:cxn ang="0">
                <a:pos x="8" y="23"/>
              </a:cxn>
              <a:cxn ang="0">
                <a:pos x="8" y="23"/>
              </a:cxn>
              <a:cxn ang="0">
                <a:pos x="17" y="15"/>
              </a:cxn>
              <a:cxn ang="0">
                <a:pos x="29" y="11"/>
              </a:cxn>
              <a:cxn ang="0">
                <a:pos x="40" y="7"/>
              </a:cxn>
              <a:cxn ang="0">
                <a:pos x="54" y="5"/>
              </a:cxn>
              <a:cxn ang="0">
                <a:pos x="54" y="0"/>
              </a:cxn>
              <a:cxn ang="0">
                <a:pos x="54" y="0"/>
              </a:cxn>
              <a:cxn ang="0">
                <a:pos x="39" y="1"/>
              </a:cxn>
              <a:cxn ang="0">
                <a:pos x="25" y="5"/>
              </a:cxn>
              <a:cxn ang="0">
                <a:pos x="12" y="12"/>
              </a:cxn>
              <a:cxn ang="0">
                <a:pos x="0" y="22"/>
              </a:cxn>
              <a:cxn ang="0">
                <a:pos x="66" y="88"/>
              </a:cxn>
              <a:cxn ang="0">
                <a:pos x="120" y="35"/>
              </a:cxn>
              <a:cxn ang="0">
                <a:pos x="108" y="23"/>
              </a:cxn>
              <a:cxn ang="0">
                <a:pos x="108" y="23"/>
              </a:cxn>
              <a:cxn ang="0">
                <a:pos x="96" y="13"/>
              </a:cxn>
              <a:cxn ang="0">
                <a:pos x="82" y="7"/>
              </a:cxn>
              <a:cxn ang="0">
                <a:pos x="67" y="1"/>
              </a:cxn>
              <a:cxn ang="0">
                <a:pos x="54" y="0"/>
              </a:cxn>
              <a:cxn ang="0">
                <a:pos x="54" y="0"/>
              </a:cxn>
            </a:cxnLst>
            <a:rect l="0" t="0" r="r" b="b"/>
            <a:pathLst>
              <a:path w="120" h="88">
                <a:moveTo>
                  <a:pt x="54" y="5"/>
                </a:moveTo>
                <a:lnTo>
                  <a:pt x="54" y="5"/>
                </a:lnTo>
                <a:lnTo>
                  <a:pt x="67" y="7"/>
                </a:lnTo>
                <a:lnTo>
                  <a:pt x="81" y="11"/>
                </a:lnTo>
                <a:lnTo>
                  <a:pt x="93" y="17"/>
                </a:lnTo>
                <a:lnTo>
                  <a:pt x="104" y="27"/>
                </a:lnTo>
                <a:lnTo>
                  <a:pt x="112" y="35"/>
                </a:lnTo>
                <a:lnTo>
                  <a:pt x="66" y="81"/>
                </a:lnTo>
                <a:lnTo>
                  <a:pt x="8" y="23"/>
                </a:lnTo>
                <a:lnTo>
                  <a:pt x="8" y="23"/>
                </a:lnTo>
                <a:lnTo>
                  <a:pt x="17" y="15"/>
                </a:lnTo>
                <a:lnTo>
                  <a:pt x="29" y="11"/>
                </a:lnTo>
                <a:lnTo>
                  <a:pt x="40" y="7"/>
                </a:lnTo>
                <a:lnTo>
                  <a:pt x="54" y="5"/>
                </a:lnTo>
                <a:close/>
                <a:moveTo>
                  <a:pt x="54" y="0"/>
                </a:moveTo>
                <a:lnTo>
                  <a:pt x="54" y="0"/>
                </a:lnTo>
                <a:lnTo>
                  <a:pt x="39" y="1"/>
                </a:lnTo>
                <a:lnTo>
                  <a:pt x="25" y="5"/>
                </a:lnTo>
                <a:lnTo>
                  <a:pt x="12" y="12"/>
                </a:lnTo>
                <a:lnTo>
                  <a:pt x="0" y="22"/>
                </a:lnTo>
                <a:lnTo>
                  <a:pt x="66" y="88"/>
                </a:lnTo>
                <a:lnTo>
                  <a:pt x="120" y="35"/>
                </a:lnTo>
                <a:lnTo>
                  <a:pt x="108" y="23"/>
                </a:lnTo>
                <a:lnTo>
                  <a:pt x="108" y="23"/>
                </a:lnTo>
                <a:lnTo>
                  <a:pt x="96" y="13"/>
                </a:lnTo>
                <a:lnTo>
                  <a:pt x="82" y="7"/>
                </a:lnTo>
                <a:lnTo>
                  <a:pt x="67" y="1"/>
                </a:lnTo>
                <a:lnTo>
                  <a:pt x="54" y="0"/>
                </a:lnTo>
                <a:lnTo>
                  <a:pt x="5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4" name="Freeform 315"/>
          <p:cNvSpPr/>
          <p:nvPr/>
        </p:nvSpPr>
        <p:spPr bwMode="auto">
          <a:xfrm>
            <a:off x="8581326" y="3299200"/>
            <a:ext cx="164177" cy="116731"/>
          </a:xfrm>
          <a:custGeom>
            <a:avLst/>
            <a:gdLst/>
            <a:ahLst/>
            <a:cxnLst>
              <a:cxn ang="0">
                <a:pos x="46" y="0"/>
              </a:cxn>
              <a:cxn ang="0">
                <a:pos x="46" y="0"/>
              </a:cxn>
              <a:cxn ang="0">
                <a:pos x="59" y="2"/>
              </a:cxn>
              <a:cxn ang="0">
                <a:pos x="73" y="6"/>
              </a:cxn>
              <a:cxn ang="0">
                <a:pos x="85" y="12"/>
              </a:cxn>
              <a:cxn ang="0">
                <a:pos x="96" y="22"/>
              </a:cxn>
              <a:cxn ang="0">
                <a:pos x="104" y="30"/>
              </a:cxn>
              <a:cxn ang="0">
                <a:pos x="58" y="76"/>
              </a:cxn>
              <a:cxn ang="0">
                <a:pos x="0" y="18"/>
              </a:cxn>
              <a:cxn ang="0">
                <a:pos x="0" y="18"/>
              </a:cxn>
              <a:cxn ang="0">
                <a:pos x="9" y="10"/>
              </a:cxn>
              <a:cxn ang="0">
                <a:pos x="21" y="6"/>
              </a:cxn>
              <a:cxn ang="0">
                <a:pos x="32" y="2"/>
              </a:cxn>
              <a:cxn ang="0">
                <a:pos x="46" y="0"/>
              </a:cxn>
            </a:cxnLst>
            <a:rect l="0" t="0" r="r" b="b"/>
            <a:pathLst>
              <a:path w="104" h="76">
                <a:moveTo>
                  <a:pt x="46" y="0"/>
                </a:moveTo>
                <a:lnTo>
                  <a:pt x="46" y="0"/>
                </a:lnTo>
                <a:lnTo>
                  <a:pt x="59" y="2"/>
                </a:lnTo>
                <a:lnTo>
                  <a:pt x="73" y="6"/>
                </a:lnTo>
                <a:lnTo>
                  <a:pt x="85" y="12"/>
                </a:lnTo>
                <a:lnTo>
                  <a:pt x="96" y="22"/>
                </a:lnTo>
                <a:lnTo>
                  <a:pt x="104" y="30"/>
                </a:lnTo>
                <a:lnTo>
                  <a:pt x="58" y="76"/>
                </a:lnTo>
                <a:lnTo>
                  <a:pt x="0" y="18"/>
                </a:lnTo>
                <a:lnTo>
                  <a:pt x="0" y="18"/>
                </a:lnTo>
                <a:lnTo>
                  <a:pt x="9" y="10"/>
                </a:lnTo>
                <a:lnTo>
                  <a:pt x="21" y="6"/>
                </a:lnTo>
                <a:lnTo>
                  <a:pt x="32" y="2"/>
                </a:lnTo>
                <a:lnTo>
                  <a:pt x="46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5" name="Freeform 316"/>
          <p:cNvSpPr/>
          <p:nvPr/>
        </p:nvSpPr>
        <p:spPr bwMode="auto">
          <a:xfrm>
            <a:off x="8567252" y="3289863"/>
            <a:ext cx="187629" cy="140075"/>
          </a:xfrm>
          <a:custGeom>
            <a:avLst/>
            <a:gdLst/>
            <a:ahLst/>
            <a:cxnLst>
              <a:cxn ang="0">
                <a:pos x="54" y="0"/>
              </a:cxn>
              <a:cxn ang="0">
                <a:pos x="54" y="0"/>
              </a:cxn>
              <a:cxn ang="0">
                <a:pos x="39" y="1"/>
              </a:cxn>
              <a:cxn ang="0">
                <a:pos x="25" y="5"/>
              </a:cxn>
              <a:cxn ang="0">
                <a:pos x="12" y="12"/>
              </a:cxn>
              <a:cxn ang="0">
                <a:pos x="0" y="22"/>
              </a:cxn>
              <a:cxn ang="0">
                <a:pos x="66" y="88"/>
              </a:cxn>
              <a:cxn ang="0">
                <a:pos x="120" y="35"/>
              </a:cxn>
              <a:cxn ang="0">
                <a:pos x="108" y="23"/>
              </a:cxn>
              <a:cxn ang="0">
                <a:pos x="108" y="23"/>
              </a:cxn>
              <a:cxn ang="0">
                <a:pos x="96" y="13"/>
              </a:cxn>
              <a:cxn ang="0">
                <a:pos x="82" y="7"/>
              </a:cxn>
              <a:cxn ang="0">
                <a:pos x="67" y="1"/>
              </a:cxn>
              <a:cxn ang="0">
                <a:pos x="54" y="0"/>
              </a:cxn>
              <a:cxn ang="0">
                <a:pos x="54" y="0"/>
              </a:cxn>
            </a:cxnLst>
            <a:rect l="0" t="0" r="r" b="b"/>
            <a:pathLst>
              <a:path w="120" h="88">
                <a:moveTo>
                  <a:pt x="54" y="0"/>
                </a:moveTo>
                <a:lnTo>
                  <a:pt x="54" y="0"/>
                </a:lnTo>
                <a:lnTo>
                  <a:pt x="39" y="1"/>
                </a:lnTo>
                <a:lnTo>
                  <a:pt x="25" y="5"/>
                </a:lnTo>
                <a:lnTo>
                  <a:pt x="12" y="12"/>
                </a:lnTo>
                <a:lnTo>
                  <a:pt x="0" y="22"/>
                </a:lnTo>
                <a:lnTo>
                  <a:pt x="66" y="88"/>
                </a:lnTo>
                <a:lnTo>
                  <a:pt x="120" y="35"/>
                </a:lnTo>
                <a:lnTo>
                  <a:pt x="108" y="23"/>
                </a:lnTo>
                <a:lnTo>
                  <a:pt x="108" y="23"/>
                </a:lnTo>
                <a:lnTo>
                  <a:pt x="96" y="13"/>
                </a:lnTo>
                <a:lnTo>
                  <a:pt x="82" y="7"/>
                </a:lnTo>
                <a:lnTo>
                  <a:pt x="67" y="1"/>
                </a:lnTo>
                <a:lnTo>
                  <a:pt x="54" y="0"/>
                </a:lnTo>
                <a:lnTo>
                  <a:pt x="54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6" name="Freeform 317"/>
          <p:cNvSpPr>
            <a:spLocks noEditPoints="1"/>
          </p:cNvSpPr>
          <p:nvPr/>
        </p:nvSpPr>
        <p:spPr bwMode="auto">
          <a:xfrm>
            <a:off x="8586015" y="3355232"/>
            <a:ext cx="300207" cy="298825"/>
          </a:xfrm>
          <a:custGeom>
            <a:avLst/>
            <a:gdLst/>
            <a:ahLst/>
            <a:cxnLst>
              <a:cxn ang="0">
                <a:pos x="115" y="15"/>
              </a:cxn>
              <a:cxn ang="0">
                <a:pos x="161" y="61"/>
              </a:cxn>
              <a:cxn ang="0">
                <a:pos x="161" y="61"/>
              </a:cxn>
              <a:cxn ang="0">
                <a:pos x="169" y="71"/>
              </a:cxn>
              <a:cxn ang="0">
                <a:pos x="175" y="82"/>
              </a:cxn>
              <a:cxn ang="0">
                <a:pos x="178" y="94"/>
              </a:cxn>
              <a:cxn ang="0">
                <a:pos x="179" y="108"/>
              </a:cxn>
              <a:cxn ang="0">
                <a:pos x="179" y="108"/>
              </a:cxn>
              <a:cxn ang="0">
                <a:pos x="178" y="121"/>
              </a:cxn>
              <a:cxn ang="0">
                <a:pos x="175" y="133"/>
              </a:cxn>
              <a:cxn ang="0">
                <a:pos x="169" y="144"/>
              </a:cxn>
              <a:cxn ang="0">
                <a:pos x="161" y="155"/>
              </a:cxn>
              <a:cxn ang="0">
                <a:pos x="155" y="160"/>
              </a:cxn>
              <a:cxn ang="0">
                <a:pos x="155" y="160"/>
              </a:cxn>
              <a:cxn ang="0">
                <a:pos x="144" y="169"/>
              </a:cxn>
              <a:cxn ang="0">
                <a:pos x="134" y="174"/>
              </a:cxn>
              <a:cxn ang="0">
                <a:pos x="121" y="178"/>
              </a:cxn>
              <a:cxn ang="0">
                <a:pos x="108" y="179"/>
              </a:cxn>
              <a:cxn ang="0">
                <a:pos x="108" y="179"/>
              </a:cxn>
              <a:cxn ang="0">
                <a:pos x="96" y="178"/>
              </a:cxn>
              <a:cxn ang="0">
                <a:pos x="82" y="174"/>
              </a:cxn>
              <a:cxn ang="0">
                <a:pos x="71" y="169"/>
              </a:cxn>
              <a:cxn ang="0">
                <a:pos x="62" y="160"/>
              </a:cxn>
              <a:cxn ang="0">
                <a:pos x="16" y="115"/>
              </a:cxn>
              <a:cxn ang="0">
                <a:pos x="115" y="15"/>
              </a:cxn>
              <a:cxn ang="0">
                <a:pos x="115" y="0"/>
              </a:cxn>
              <a:cxn ang="0">
                <a:pos x="0" y="115"/>
              </a:cxn>
              <a:cxn ang="0">
                <a:pos x="54" y="167"/>
              </a:cxn>
              <a:cxn ang="0">
                <a:pos x="54" y="167"/>
              </a:cxn>
              <a:cxn ang="0">
                <a:pos x="66" y="178"/>
              </a:cxn>
              <a:cxn ang="0">
                <a:pos x="80" y="185"/>
              </a:cxn>
              <a:cxn ang="0">
                <a:pos x="93" y="189"/>
              </a:cxn>
              <a:cxn ang="0">
                <a:pos x="108" y="190"/>
              </a:cxn>
              <a:cxn ang="0">
                <a:pos x="108" y="190"/>
              </a:cxn>
              <a:cxn ang="0">
                <a:pos x="123" y="189"/>
              </a:cxn>
              <a:cxn ang="0">
                <a:pos x="138" y="185"/>
              </a:cxn>
              <a:cxn ang="0">
                <a:pos x="151" y="178"/>
              </a:cxn>
              <a:cxn ang="0">
                <a:pos x="163" y="167"/>
              </a:cxn>
              <a:cxn ang="0">
                <a:pos x="169" y="162"/>
              </a:cxn>
              <a:cxn ang="0">
                <a:pos x="169" y="162"/>
              </a:cxn>
              <a:cxn ang="0">
                <a:pos x="178" y="150"/>
              </a:cxn>
              <a:cxn ang="0">
                <a:pos x="185" y="136"/>
              </a:cxn>
              <a:cxn ang="0">
                <a:pos x="189" y="123"/>
              </a:cxn>
              <a:cxn ang="0">
                <a:pos x="190" y="108"/>
              </a:cxn>
              <a:cxn ang="0">
                <a:pos x="189" y="93"/>
              </a:cxn>
              <a:cxn ang="0">
                <a:pos x="185" y="79"/>
              </a:cxn>
              <a:cxn ang="0">
                <a:pos x="178" y="66"/>
              </a:cxn>
              <a:cxn ang="0">
                <a:pos x="169" y="54"/>
              </a:cxn>
              <a:cxn ang="0">
                <a:pos x="115" y="0"/>
              </a:cxn>
              <a:cxn ang="0">
                <a:pos x="115" y="0"/>
              </a:cxn>
            </a:cxnLst>
            <a:rect l="0" t="0" r="r" b="b"/>
            <a:pathLst>
              <a:path w="190" h="190">
                <a:moveTo>
                  <a:pt x="115" y="15"/>
                </a:moveTo>
                <a:lnTo>
                  <a:pt x="161" y="61"/>
                </a:lnTo>
                <a:lnTo>
                  <a:pt x="161" y="61"/>
                </a:lnTo>
                <a:lnTo>
                  <a:pt x="169" y="71"/>
                </a:lnTo>
                <a:lnTo>
                  <a:pt x="175" y="82"/>
                </a:lnTo>
                <a:lnTo>
                  <a:pt x="178" y="94"/>
                </a:lnTo>
                <a:lnTo>
                  <a:pt x="179" y="108"/>
                </a:lnTo>
                <a:lnTo>
                  <a:pt x="179" y="108"/>
                </a:lnTo>
                <a:lnTo>
                  <a:pt x="178" y="121"/>
                </a:lnTo>
                <a:lnTo>
                  <a:pt x="175" y="133"/>
                </a:lnTo>
                <a:lnTo>
                  <a:pt x="169" y="144"/>
                </a:lnTo>
                <a:lnTo>
                  <a:pt x="161" y="155"/>
                </a:lnTo>
                <a:lnTo>
                  <a:pt x="155" y="160"/>
                </a:lnTo>
                <a:lnTo>
                  <a:pt x="155" y="160"/>
                </a:lnTo>
                <a:lnTo>
                  <a:pt x="144" y="169"/>
                </a:lnTo>
                <a:lnTo>
                  <a:pt x="134" y="174"/>
                </a:lnTo>
                <a:lnTo>
                  <a:pt x="121" y="178"/>
                </a:lnTo>
                <a:lnTo>
                  <a:pt x="108" y="179"/>
                </a:lnTo>
                <a:lnTo>
                  <a:pt x="108" y="179"/>
                </a:lnTo>
                <a:lnTo>
                  <a:pt x="96" y="178"/>
                </a:lnTo>
                <a:lnTo>
                  <a:pt x="82" y="174"/>
                </a:lnTo>
                <a:lnTo>
                  <a:pt x="71" y="169"/>
                </a:lnTo>
                <a:lnTo>
                  <a:pt x="62" y="160"/>
                </a:lnTo>
                <a:lnTo>
                  <a:pt x="16" y="115"/>
                </a:lnTo>
                <a:lnTo>
                  <a:pt x="115" y="15"/>
                </a:lnTo>
                <a:close/>
                <a:moveTo>
                  <a:pt x="115" y="0"/>
                </a:moveTo>
                <a:lnTo>
                  <a:pt x="0" y="115"/>
                </a:lnTo>
                <a:lnTo>
                  <a:pt x="54" y="167"/>
                </a:lnTo>
                <a:lnTo>
                  <a:pt x="54" y="167"/>
                </a:lnTo>
                <a:lnTo>
                  <a:pt x="66" y="178"/>
                </a:lnTo>
                <a:lnTo>
                  <a:pt x="80" y="185"/>
                </a:lnTo>
                <a:lnTo>
                  <a:pt x="93" y="189"/>
                </a:lnTo>
                <a:lnTo>
                  <a:pt x="108" y="190"/>
                </a:lnTo>
                <a:lnTo>
                  <a:pt x="108" y="190"/>
                </a:lnTo>
                <a:lnTo>
                  <a:pt x="123" y="189"/>
                </a:lnTo>
                <a:lnTo>
                  <a:pt x="138" y="185"/>
                </a:lnTo>
                <a:lnTo>
                  <a:pt x="151" y="178"/>
                </a:lnTo>
                <a:lnTo>
                  <a:pt x="163" y="167"/>
                </a:lnTo>
                <a:lnTo>
                  <a:pt x="169" y="162"/>
                </a:lnTo>
                <a:lnTo>
                  <a:pt x="169" y="162"/>
                </a:lnTo>
                <a:lnTo>
                  <a:pt x="178" y="150"/>
                </a:lnTo>
                <a:lnTo>
                  <a:pt x="185" y="136"/>
                </a:lnTo>
                <a:lnTo>
                  <a:pt x="189" y="123"/>
                </a:lnTo>
                <a:lnTo>
                  <a:pt x="190" y="108"/>
                </a:lnTo>
                <a:lnTo>
                  <a:pt x="189" y="93"/>
                </a:lnTo>
                <a:lnTo>
                  <a:pt x="185" y="79"/>
                </a:lnTo>
                <a:lnTo>
                  <a:pt x="178" y="66"/>
                </a:lnTo>
                <a:lnTo>
                  <a:pt x="169" y="54"/>
                </a:lnTo>
                <a:lnTo>
                  <a:pt x="115" y="0"/>
                </a:lnTo>
                <a:lnTo>
                  <a:pt x="115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7" name="Freeform 318"/>
          <p:cNvSpPr/>
          <p:nvPr/>
        </p:nvSpPr>
        <p:spPr bwMode="auto">
          <a:xfrm>
            <a:off x="8614159" y="3378578"/>
            <a:ext cx="253300" cy="256805"/>
          </a:xfrm>
          <a:custGeom>
            <a:avLst/>
            <a:gdLst/>
            <a:ahLst/>
            <a:cxnLst>
              <a:cxn ang="0">
                <a:pos x="99" y="0"/>
              </a:cxn>
              <a:cxn ang="0">
                <a:pos x="145" y="46"/>
              </a:cxn>
              <a:cxn ang="0">
                <a:pos x="145" y="46"/>
              </a:cxn>
              <a:cxn ang="0">
                <a:pos x="153" y="56"/>
              </a:cxn>
              <a:cxn ang="0">
                <a:pos x="159" y="67"/>
              </a:cxn>
              <a:cxn ang="0">
                <a:pos x="162" y="79"/>
              </a:cxn>
              <a:cxn ang="0">
                <a:pos x="163" y="93"/>
              </a:cxn>
              <a:cxn ang="0">
                <a:pos x="163" y="93"/>
              </a:cxn>
              <a:cxn ang="0">
                <a:pos x="162" y="106"/>
              </a:cxn>
              <a:cxn ang="0">
                <a:pos x="159" y="118"/>
              </a:cxn>
              <a:cxn ang="0">
                <a:pos x="153" y="129"/>
              </a:cxn>
              <a:cxn ang="0">
                <a:pos x="145" y="140"/>
              </a:cxn>
              <a:cxn ang="0">
                <a:pos x="139" y="145"/>
              </a:cxn>
              <a:cxn ang="0">
                <a:pos x="139" y="145"/>
              </a:cxn>
              <a:cxn ang="0">
                <a:pos x="128" y="154"/>
              </a:cxn>
              <a:cxn ang="0">
                <a:pos x="118" y="159"/>
              </a:cxn>
              <a:cxn ang="0">
                <a:pos x="105" y="163"/>
              </a:cxn>
              <a:cxn ang="0">
                <a:pos x="92" y="164"/>
              </a:cxn>
              <a:cxn ang="0">
                <a:pos x="92" y="164"/>
              </a:cxn>
              <a:cxn ang="0">
                <a:pos x="80" y="163"/>
              </a:cxn>
              <a:cxn ang="0">
                <a:pos x="66" y="159"/>
              </a:cxn>
              <a:cxn ang="0">
                <a:pos x="55" y="154"/>
              </a:cxn>
              <a:cxn ang="0">
                <a:pos x="46" y="145"/>
              </a:cxn>
              <a:cxn ang="0">
                <a:pos x="0" y="100"/>
              </a:cxn>
              <a:cxn ang="0">
                <a:pos x="99" y="0"/>
              </a:cxn>
            </a:cxnLst>
            <a:rect l="0" t="0" r="r" b="b"/>
            <a:pathLst>
              <a:path w="163" h="164">
                <a:moveTo>
                  <a:pt x="99" y="0"/>
                </a:moveTo>
                <a:lnTo>
                  <a:pt x="145" y="46"/>
                </a:lnTo>
                <a:lnTo>
                  <a:pt x="145" y="46"/>
                </a:lnTo>
                <a:lnTo>
                  <a:pt x="153" y="56"/>
                </a:lnTo>
                <a:lnTo>
                  <a:pt x="159" y="67"/>
                </a:lnTo>
                <a:lnTo>
                  <a:pt x="162" y="79"/>
                </a:lnTo>
                <a:lnTo>
                  <a:pt x="163" y="93"/>
                </a:lnTo>
                <a:lnTo>
                  <a:pt x="163" y="93"/>
                </a:lnTo>
                <a:lnTo>
                  <a:pt x="162" y="106"/>
                </a:lnTo>
                <a:lnTo>
                  <a:pt x="159" y="118"/>
                </a:lnTo>
                <a:lnTo>
                  <a:pt x="153" y="129"/>
                </a:lnTo>
                <a:lnTo>
                  <a:pt x="145" y="140"/>
                </a:lnTo>
                <a:lnTo>
                  <a:pt x="139" y="145"/>
                </a:lnTo>
                <a:lnTo>
                  <a:pt x="139" y="145"/>
                </a:lnTo>
                <a:lnTo>
                  <a:pt x="128" y="154"/>
                </a:lnTo>
                <a:lnTo>
                  <a:pt x="118" y="159"/>
                </a:lnTo>
                <a:lnTo>
                  <a:pt x="105" y="163"/>
                </a:lnTo>
                <a:lnTo>
                  <a:pt x="92" y="164"/>
                </a:lnTo>
                <a:lnTo>
                  <a:pt x="92" y="164"/>
                </a:lnTo>
                <a:lnTo>
                  <a:pt x="80" y="163"/>
                </a:lnTo>
                <a:lnTo>
                  <a:pt x="66" y="159"/>
                </a:lnTo>
                <a:lnTo>
                  <a:pt x="55" y="154"/>
                </a:lnTo>
                <a:lnTo>
                  <a:pt x="46" y="145"/>
                </a:lnTo>
                <a:lnTo>
                  <a:pt x="0" y="100"/>
                </a:lnTo>
                <a:lnTo>
                  <a:pt x="99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8" name="Freeform 319"/>
          <p:cNvSpPr/>
          <p:nvPr/>
        </p:nvSpPr>
        <p:spPr bwMode="auto">
          <a:xfrm>
            <a:off x="8586015" y="3355232"/>
            <a:ext cx="300207" cy="298825"/>
          </a:xfrm>
          <a:custGeom>
            <a:avLst/>
            <a:gdLst/>
            <a:ahLst/>
            <a:cxnLst>
              <a:cxn ang="0">
                <a:pos x="115" y="0"/>
              </a:cxn>
              <a:cxn ang="0">
                <a:pos x="0" y="115"/>
              </a:cxn>
              <a:cxn ang="0">
                <a:pos x="54" y="167"/>
              </a:cxn>
              <a:cxn ang="0">
                <a:pos x="54" y="167"/>
              </a:cxn>
              <a:cxn ang="0">
                <a:pos x="66" y="178"/>
              </a:cxn>
              <a:cxn ang="0">
                <a:pos x="80" y="185"/>
              </a:cxn>
              <a:cxn ang="0">
                <a:pos x="93" y="189"/>
              </a:cxn>
              <a:cxn ang="0">
                <a:pos x="108" y="190"/>
              </a:cxn>
              <a:cxn ang="0">
                <a:pos x="108" y="190"/>
              </a:cxn>
              <a:cxn ang="0">
                <a:pos x="123" y="189"/>
              </a:cxn>
              <a:cxn ang="0">
                <a:pos x="138" y="185"/>
              </a:cxn>
              <a:cxn ang="0">
                <a:pos x="151" y="178"/>
              </a:cxn>
              <a:cxn ang="0">
                <a:pos x="163" y="167"/>
              </a:cxn>
              <a:cxn ang="0">
                <a:pos x="169" y="162"/>
              </a:cxn>
              <a:cxn ang="0">
                <a:pos x="169" y="162"/>
              </a:cxn>
              <a:cxn ang="0">
                <a:pos x="178" y="150"/>
              </a:cxn>
              <a:cxn ang="0">
                <a:pos x="185" y="136"/>
              </a:cxn>
              <a:cxn ang="0">
                <a:pos x="189" y="123"/>
              </a:cxn>
              <a:cxn ang="0">
                <a:pos x="190" y="108"/>
              </a:cxn>
              <a:cxn ang="0">
                <a:pos x="189" y="93"/>
              </a:cxn>
              <a:cxn ang="0">
                <a:pos x="185" y="79"/>
              </a:cxn>
              <a:cxn ang="0">
                <a:pos x="178" y="66"/>
              </a:cxn>
              <a:cxn ang="0">
                <a:pos x="169" y="54"/>
              </a:cxn>
              <a:cxn ang="0">
                <a:pos x="115" y="0"/>
              </a:cxn>
              <a:cxn ang="0">
                <a:pos x="115" y="0"/>
              </a:cxn>
            </a:cxnLst>
            <a:rect l="0" t="0" r="r" b="b"/>
            <a:pathLst>
              <a:path w="190" h="190">
                <a:moveTo>
                  <a:pt x="115" y="0"/>
                </a:moveTo>
                <a:lnTo>
                  <a:pt x="0" y="115"/>
                </a:lnTo>
                <a:lnTo>
                  <a:pt x="54" y="167"/>
                </a:lnTo>
                <a:lnTo>
                  <a:pt x="54" y="167"/>
                </a:lnTo>
                <a:lnTo>
                  <a:pt x="66" y="178"/>
                </a:lnTo>
                <a:lnTo>
                  <a:pt x="80" y="185"/>
                </a:lnTo>
                <a:lnTo>
                  <a:pt x="93" y="189"/>
                </a:lnTo>
                <a:lnTo>
                  <a:pt x="108" y="190"/>
                </a:lnTo>
                <a:lnTo>
                  <a:pt x="108" y="190"/>
                </a:lnTo>
                <a:lnTo>
                  <a:pt x="123" y="189"/>
                </a:lnTo>
                <a:lnTo>
                  <a:pt x="138" y="185"/>
                </a:lnTo>
                <a:lnTo>
                  <a:pt x="151" y="178"/>
                </a:lnTo>
                <a:lnTo>
                  <a:pt x="163" y="167"/>
                </a:lnTo>
                <a:lnTo>
                  <a:pt x="169" y="162"/>
                </a:lnTo>
                <a:lnTo>
                  <a:pt x="169" y="162"/>
                </a:lnTo>
                <a:lnTo>
                  <a:pt x="178" y="150"/>
                </a:lnTo>
                <a:lnTo>
                  <a:pt x="185" y="136"/>
                </a:lnTo>
                <a:lnTo>
                  <a:pt x="189" y="123"/>
                </a:lnTo>
                <a:lnTo>
                  <a:pt x="190" y="108"/>
                </a:lnTo>
                <a:lnTo>
                  <a:pt x="189" y="93"/>
                </a:lnTo>
                <a:lnTo>
                  <a:pt x="185" y="79"/>
                </a:lnTo>
                <a:lnTo>
                  <a:pt x="178" y="66"/>
                </a:lnTo>
                <a:lnTo>
                  <a:pt x="169" y="54"/>
                </a:lnTo>
                <a:lnTo>
                  <a:pt x="115" y="0"/>
                </a:lnTo>
                <a:lnTo>
                  <a:pt x="115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39" name="Freeform 320"/>
          <p:cNvSpPr>
            <a:spLocks noEditPoints="1"/>
          </p:cNvSpPr>
          <p:nvPr/>
        </p:nvSpPr>
        <p:spPr bwMode="auto">
          <a:xfrm>
            <a:off x="8525038" y="3336554"/>
            <a:ext cx="136033" cy="186767"/>
          </a:xfrm>
          <a:custGeom>
            <a:avLst/>
            <a:gdLst/>
            <a:ahLst/>
            <a:cxnLst>
              <a:cxn ang="0">
                <a:pos x="22" y="8"/>
              </a:cxn>
              <a:cxn ang="0">
                <a:pos x="80" y="66"/>
              </a:cxn>
              <a:cxn ang="0">
                <a:pos x="34" y="112"/>
              </a:cxn>
              <a:cxn ang="0">
                <a:pos x="26" y="104"/>
              </a:cxn>
              <a:cxn ang="0">
                <a:pos x="26" y="104"/>
              </a:cxn>
              <a:cxn ang="0">
                <a:pos x="18" y="93"/>
              </a:cxn>
              <a:cxn ang="0">
                <a:pos x="11" y="81"/>
              </a:cxn>
              <a:cxn ang="0">
                <a:pos x="7" y="68"/>
              </a:cxn>
              <a:cxn ang="0">
                <a:pos x="6" y="56"/>
              </a:cxn>
              <a:cxn ang="0">
                <a:pos x="6" y="43"/>
              </a:cxn>
              <a:cxn ang="0">
                <a:pos x="9" y="31"/>
              </a:cxn>
              <a:cxn ang="0">
                <a:pos x="14" y="19"/>
              </a:cxn>
              <a:cxn ang="0">
                <a:pos x="22" y="8"/>
              </a:cxn>
              <a:cxn ang="0">
                <a:pos x="22" y="0"/>
              </a:cxn>
              <a:cxn ang="0">
                <a:pos x="22" y="0"/>
              </a:cxn>
              <a:cxn ang="0">
                <a:pos x="13" y="12"/>
              </a:cxn>
              <a:cxn ang="0">
                <a:pos x="6" y="25"/>
              </a:cxn>
              <a:cxn ang="0">
                <a:pos x="2" y="39"/>
              </a:cxn>
              <a:cxn ang="0">
                <a:pos x="0" y="54"/>
              </a:cxn>
              <a:cxn ang="0">
                <a:pos x="2" y="68"/>
              </a:cxn>
              <a:cxn ang="0">
                <a:pos x="6" y="82"/>
              </a:cxn>
              <a:cxn ang="0">
                <a:pos x="13" y="95"/>
              </a:cxn>
              <a:cxn ang="0">
                <a:pos x="22" y="108"/>
              </a:cxn>
              <a:cxn ang="0">
                <a:pos x="34" y="118"/>
              </a:cxn>
              <a:cxn ang="0">
                <a:pos x="88" y="66"/>
              </a:cxn>
              <a:cxn ang="0">
                <a:pos x="22" y="0"/>
              </a:cxn>
              <a:cxn ang="0">
                <a:pos x="22" y="0"/>
              </a:cxn>
            </a:cxnLst>
            <a:rect l="0" t="0" r="r" b="b"/>
            <a:pathLst>
              <a:path w="88" h="118">
                <a:moveTo>
                  <a:pt x="22" y="8"/>
                </a:moveTo>
                <a:lnTo>
                  <a:pt x="80" y="66"/>
                </a:lnTo>
                <a:lnTo>
                  <a:pt x="34" y="112"/>
                </a:lnTo>
                <a:lnTo>
                  <a:pt x="26" y="104"/>
                </a:lnTo>
                <a:lnTo>
                  <a:pt x="26" y="104"/>
                </a:lnTo>
                <a:lnTo>
                  <a:pt x="18" y="93"/>
                </a:lnTo>
                <a:lnTo>
                  <a:pt x="11" y="81"/>
                </a:lnTo>
                <a:lnTo>
                  <a:pt x="7" y="68"/>
                </a:lnTo>
                <a:lnTo>
                  <a:pt x="6" y="56"/>
                </a:lnTo>
                <a:lnTo>
                  <a:pt x="6" y="43"/>
                </a:lnTo>
                <a:lnTo>
                  <a:pt x="9" y="31"/>
                </a:lnTo>
                <a:lnTo>
                  <a:pt x="14" y="19"/>
                </a:lnTo>
                <a:lnTo>
                  <a:pt x="22" y="8"/>
                </a:lnTo>
                <a:close/>
                <a:moveTo>
                  <a:pt x="22" y="0"/>
                </a:moveTo>
                <a:lnTo>
                  <a:pt x="22" y="0"/>
                </a:lnTo>
                <a:lnTo>
                  <a:pt x="13" y="12"/>
                </a:lnTo>
                <a:lnTo>
                  <a:pt x="6" y="25"/>
                </a:lnTo>
                <a:lnTo>
                  <a:pt x="2" y="39"/>
                </a:lnTo>
                <a:lnTo>
                  <a:pt x="0" y="54"/>
                </a:lnTo>
                <a:lnTo>
                  <a:pt x="2" y="68"/>
                </a:lnTo>
                <a:lnTo>
                  <a:pt x="6" y="82"/>
                </a:lnTo>
                <a:lnTo>
                  <a:pt x="13" y="95"/>
                </a:lnTo>
                <a:lnTo>
                  <a:pt x="22" y="108"/>
                </a:lnTo>
                <a:lnTo>
                  <a:pt x="34" y="118"/>
                </a:lnTo>
                <a:lnTo>
                  <a:pt x="88" y="66"/>
                </a:lnTo>
                <a:lnTo>
                  <a:pt x="22" y="0"/>
                </a:lnTo>
                <a:lnTo>
                  <a:pt x="22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0" name="Freeform 321"/>
          <p:cNvSpPr/>
          <p:nvPr/>
        </p:nvSpPr>
        <p:spPr bwMode="auto">
          <a:xfrm>
            <a:off x="8534420" y="3350563"/>
            <a:ext cx="112577" cy="163421"/>
          </a:xfrm>
          <a:custGeom>
            <a:avLst/>
            <a:gdLst/>
            <a:ahLst/>
            <a:cxnLst>
              <a:cxn ang="0">
                <a:pos x="16" y="0"/>
              </a:cxn>
              <a:cxn ang="0">
                <a:pos x="74" y="58"/>
              </a:cxn>
              <a:cxn ang="0">
                <a:pos x="28" y="104"/>
              </a:cxn>
              <a:cxn ang="0">
                <a:pos x="20" y="96"/>
              </a:cxn>
              <a:cxn ang="0">
                <a:pos x="20" y="96"/>
              </a:cxn>
              <a:cxn ang="0">
                <a:pos x="12" y="85"/>
              </a:cxn>
              <a:cxn ang="0">
                <a:pos x="5" y="73"/>
              </a:cxn>
              <a:cxn ang="0">
                <a:pos x="1" y="60"/>
              </a:cxn>
              <a:cxn ang="0">
                <a:pos x="0" y="48"/>
              </a:cxn>
              <a:cxn ang="0">
                <a:pos x="0" y="35"/>
              </a:cxn>
              <a:cxn ang="0">
                <a:pos x="3" y="23"/>
              </a:cxn>
              <a:cxn ang="0">
                <a:pos x="8" y="11"/>
              </a:cxn>
              <a:cxn ang="0">
                <a:pos x="16" y="0"/>
              </a:cxn>
            </a:cxnLst>
            <a:rect l="0" t="0" r="r" b="b"/>
            <a:pathLst>
              <a:path w="74" h="104">
                <a:moveTo>
                  <a:pt x="16" y="0"/>
                </a:moveTo>
                <a:lnTo>
                  <a:pt x="74" y="58"/>
                </a:lnTo>
                <a:lnTo>
                  <a:pt x="28" y="104"/>
                </a:lnTo>
                <a:lnTo>
                  <a:pt x="20" y="96"/>
                </a:lnTo>
                <a:lnTo>
                  <a:pt x="20" y="96"/>
                </a:lnTo>
                <a:lnTo>
                  <a:pt x="12" y="85"/>
                </a:lnTo>
                <a:lnTo>
                  <a:pt x="5" y="73"/>
                </a:lnTo>
                <a:lnTo>
                  <a:pt x="1" y="60"/>
                </a:lnTo>
                <a:lnTo>
                  <a:pt x="0" y="48"/>
                </a:lnTo>
                <a:lnTo>
                  <a:pt x="0" y="35"/>
                </a:lnTo>
                <a:lnTo>
                  <a:pt x="3" y="23"/>
                </a:lnTo>
                <a:lnTo>
                  <a:pt x="8" y="11"/>
                </a:lnTo>
                <a:lnTo>
                  <a:pt x="16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1" name="Freeform 322"/>
          <p:cNvSpPr/>
          <p:nvPr/>
        </p:nvSpPr>
        <p:spPr bwMode="auto">
          <a:xfrm>
            <a:off x="8525038" y="3336554"/>
            <a:ext cx="136033" cy="186767"/>
          </a:xfrm>
          <a:custGeom>
            <a:avLst/>
            <a:gdLst/>
            <a:ahLst/>
            <a:cxnLst>
              <a:cxn ang="0">
                <a:pos x="22" y="0"/>
              </a:cxn>
              <a:cxn ang="0">
                <a:pos x="22" y="0"/>
              </a:cxn>
              <a:cxn ang="0">
                <a:pos x="13" y="12"/>
              </a:cxn>
              <a:cxn ang="0">
                <a:pos x="6" y="25"/>
              </a:cxn>
              <a:cxn ang="0">
                <a:pos x="2" y="39"/>
              </a:cxn>
              <a:cxn ang="0">
                <a:pos x="0" y="54"/>
              </a:cxn>
              <a:cxn ang="0">
                <a:pos x="2" y="68"/>
              </a:cxn>
              <a:cxn ang="0">
                <a:pos x="6" y="82"/>
              </a:cxn>
              <a:cxn ang="0">
                <a:pos x="13" y="95"/>
              </a:cxn>
              <a:cxn ang="0">
                <a:pos x="22" y="108"/>
              </a:cxn>
              <a:cxn ang="0">
                <a:pos x="34" y="118"/>
              </a:cxn>
              <a:cxn ang="0">
                <a:pos x="88" y="66"/>
              </a:cxn>
              <a:cxn ang="0">
                <a:pos x="22" y="0"/>
              </a:cxn>
              <a:cxn ang="0">
                <a:pos x="22" y="0"/>
              </a:cxn>
            </a:cxnLst>
            <a:rect l="0" t="0" r="r" b="b"/>
            <a:pathLst>
              <a:path w="88" h="118">
                <a:moveTo>
                  <a:pt x="22" y="0"/>
                </a:moveTo>
                <a:lnTo>
                  <a:pt x="22" y="0"/>
                </a:lnTo>
                <a:lnTo>
                  <a:pt x="13" y="12"/>
                </a:lnTo>
                <a:lnTo>
                  <a:pt x="6" y="25"/>
                </a:lnTo>
                <a:lnTo>
                  <a:pt x="2" y="39"/>
                </a:lnTo>
                <a:lnTo>
                  <a:pt x="0" y="54"/>
                </a:lnTo>
                <a:lnTo>
                  <a:pt x="2" y="68"/>
                </a:lnTo>
                <a:lnTo>
                  <a:pt x="6" y="82"/>
                </a:lnTo>
                <a:lnTo>
                  <a:pt x="13" y="95"/>
                </a:lnTo>
                <a:lnTo>
                  <a:pt x="22" y="108"/>
                </a:lnTo>
                <a:lnTo>
                  <a:pt x="34" y="118"/>
                </a:lnTo>
                <a:lnTo>
                  <a:pt x="88" y="66"/>
                </a:lnTo>
                <a:lnTo>
                  <a:pt x="22" y="0"/>
                </a:lnTo>
                <a:lnTo>
                  <a:pt x="22" y="0"/>
                </a:lnTo>
              </a:path>
            </a:pathLst>
          </a:custGeom>
          <a:noFill/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2" name="Freeform 323"/>
          <p:cNvSpPr>
            <a:spLocks noEditPoints="1"/>
          </p:cNvSpPr>
          <p:nvPr/>
        </p:nvSpPr>
        <p:spPr bwMode="auto">
          <a:xfrm>
            <a:off x="2023676" y="3448614"/>
            <a:ext cx="375259" cy="163421"/>
          </a:xfrm>
          <a:custGeom>
            <a:avLst/>
            <a:gdLst/>
            <a:ahLst/>
            <a:cxnLst>
              <a:cxn ang="0">
                <a:pos x="225" y="104"/>
              </a:cxn>
              <a:cxn ang="0">
                <a:pos x="15" y="104"/>
              </a:cxn>
              <a:cxn ang="0">
                <a:pos x="15" y="104"/>
              </a:cxn>
              <a:cxn ang="0">
                <a:pos x="9" y="103"/>
              </a:cxn>
              <a:cxn ang="0">
                <a:pos x="4" y="100"/>
              </a:cxn>
              <a:cxn ang="0">
                <a:pos x="1" y="95"/>
              </a:cxn>
              <a:cxn ang="0">
                <a:pos x="0" y="88"/>
              </a:cxn>
              <a:cxn ang="0">
                <a:pos x="0" y="0"/>
              </a:cxn>
              <a:cxn ang="0">
                <a:pos x="240" y="0"/>
              </a:cxn>
              <a:cxn ang="0">
                <a:pos x="240" y="88"/>
              </a:cxn>
              <a:cxn ang="0">
                <a:pos x="240" y="88"/>
              </a:cxn>
              <a:cxn ang="0">
                <a:pos x="239" y="95"/>
              </a:cxn>
              <a:cxn ang="0">
                <a:pos x="236" y="100"/>
              </a:cxn>
              <a:cxn ang="0">
                <a:pos x="231" y="103"/>
              </a:cxn>
              <a:cxn ang="0">
                <a:pos x="225" y="104"/>
              </a:cxn>
              <a:cxn ang="0">
                <a:pos x="225" y="104"/>
              </a:cxn>
              <a:cxn ang="0">
                <a:pos x="5" y="6"/>
              </a:cxn>
              <a:cxn ang="0">
                <a:pos x="5" y="88"/>
              </a:cxn>
              <a:cxn ang="0">
                <a:pos x="5" y="88"/>
              </a:cxn>
              <a:cxn ang="0">
                <a:pos x="7" y="93"/>
              </a:cxn>
              <a:cxn ang="0">
                <a:pos x="8" y="96"/>
              </a:cxn>
              <a:cxn ang="0">
                <a:pos x="11" y="99"/>
              </a:cxn>
              <a:cxn ang="0">
                <a:pos x="15" y="99"/>
              </a:cxn>
              <a:cxn ang="0">
                <a:pos x="225" y="99"/>
              </a:cxn>
              <a:cxn ang="0">
                <a:pos x="225" y="99"/>
              </a:cxn>
              <a:cxn ang="0">
                <a:pos x="229" y="99"/>
              </a:cxn>
              <a:cxn ang="0">
                <a:pos x="232" y="96"/>
              </a:cxn>
              <a:cxn ang="0">
                <a:pos x="233" y="93"/>
              </a:cxn>
              <a:cxn ang="0">
                <a:pos x="235" y="88"/>
              </a:cxn>
              <a:cxn ang="0">
                <a:pos x="235" y="6"/>
              </a:cxn>
              <a:cxn ang="0">
                <a:pos x="5" y="6"/>
              </a:cxn>
            </a:cxnLst>
            <a:rect l="0" t="0" r="r" b="b"/>
            <a:pathLst>
              <a:path w="240" h="104">
                <a:moveTo>
                  <a:pt x="225" y="104"/>
                </a:moveTo>
                <a:lnTo>
                  <a:pt x="15" y="104"/>
                </a:lnTo>
                <a:lnTo>
                  <a:pt x="15" y="104"/>
                </a:lnTo>
                <a:lnTo>
                  <a:pt x="9" y="103"/>
                </a:lnTo>
                <a:lnTo>
                  <a:pt x="4" y="100"/>
                </a:lnTo>
                <a:lnTo>
                  <a:pt x="1" y="95"/>
                </a:lnTo>
                <a:lnTo>
                  <a:pt x="0" y="88"/>
                </a:lnTo>
                <a:lnTo>
                  <a:pt x="0" y="0"/>
                </a:lnTo>
                <a:lnTo>
                  <a:pt x="240" y="0"/>
                </a:lnTo>
                <a:lnTo>
                  <a:pt x="240" y="88"/>
                </a:lnTo>
                <a:lnTo>
                  <a:pt x="240" y="88"/>
                </a:lnTo>
                <a:lnTo>
                  <a:pt x="239" y="95"/>
                </a:lnTo>
                <a:lnTo>
                  <a:pt x="236" y="100"/>
                </a:lnTo>
                <a:lnTo>
                  <a:pt x="231" y="103"/>
                </a:lnTo>
                <a:lnTo>
                  <a:pt x="225" y="104"/>
                </a:lnTo>
                <a:lnTo>
                  <a:pt x="225" y="104"/>
                </a:lnTo>
                <a:close/>
                <a:moveTo>
                  <a:pt x="5" y="6"/>
                </a:moveTo>
                <a:lnTo>
                  <a:pt x="5" y="88"/>
                </a:lnTo>
                <a:lnTo>
                  <a:pt x="5" y="88"/>
                </a:lnTo>
                <a:lnTo>
                  <a:pt x="7" y="93"/>
                </a:lnTo>
                <a:lnTo>
                  <a:pt x="8" y="96"/>
                </a:lnTo>
                <a:lnTo>
                  <a:pt x="11" y="99"/>
                </a:lnTo>
                <a:lnTo>
                  <a:pt x="15" y="99"/>
                </a:lnTo>
                <a:lnTo>
                  <a:pt x="225" y="99"/>
                </a:lnTo>
                <a:lnTo>
                  <a:pt x="225" y="99"/>
                </a:lnTo>
                <a:lnTo>
                  <a:pt x="229" y="99"/>
                </a:lnTo>
                <a:lnTo>
                  <a:pt x="232" y="96"/>
                </a:lnTo>
                <a:lnTo>
                  <a:pt x="233" y="93"/>
                </a:lnTo>
                <a:lnTo>
                  <a:pt x="235" y="88"/>
                </a:lnTo>
                <a:lnTo>
                  <a:pt x="235" y="6"/>
                </a:lnTo>
                <a:lnTo>
                  <a:pt x="5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3" name="Freeform 324"/>
          <p:cNvSpPr>
            <a:spLocks noEditPoints="1"/>
          </p:cNvSpPr>
          <p:nvPr/>
        </p:nvSpPr>
        <p:spPr bwMode="auto">
          <a:xfrm>
            <a:off x="2230069" y="3518652"/>
            <a:ext cx="126651" cy="51363"/>
          </a:xfrm>
          <a:custGeom>
            <a:avLst/>
            <a:gdLst/>
            <a:ahLst/>
            <a:cxnLst>
              <a:cxn ang="0">
                <a:pos x="76" y="33"/>
              </a:cxn>
              <a:cxn ang="0">
                <a:pos x="6" y="33"/>
              </a:cxn>
              <a:cxn ang="0">
                <a:pos x="6" y="33"/>
              </a:cxn>
              <a:cxn ang="0">
                <a:pos x="3" y="31"/>
              </a:cxn>
              <a:cxn ang="0">
                <a:pos x="2" y="31"/>
              </a:cxn>
              <a:cxn ang="0">
                <a:pos x="0" y="28"/>
              </a:cxn>
              <a:cxn ang="0">
                <a:pos x="0" y="26"/>
              </a:cxn>
              <a:cxn ang="0">
                <a:pos x="0" y="7"/>
              </a:cxn>
              <a:cxn ang="0">
                <a:pos x="0" y="7"/>
              </a:cxn>
              <a:cxn ang="0">
                <a:pos x="0" y="4"/>
              </a:cxn>
              <a:cxn ang="0">
                <a:pos x="2" y="1"/>
              </a:cxn>
              <a:cxn ang="0">
                <a:pos x="3" y="0"/>
              </a:cxn>
              <a:cxn ang="0">
                <a:pos x="6" y="0"/>
              </a:cxn>
              <a:cxn ang="0">
                <a:pos x="76" y="0"/>
              </a:cxn>
              <a:cxn ang="0">
                <a:pos x="76" y="0"/>
              </a:cxn>
              <a:cxn ang="0">
                <a:pos x="77" y="0"/>
              </a:cxn>
              <a:cxn ang="0">
                <a:pos x="80" y="1"/>
              </a:cxn>
              <a:cxn ang="0">
                <a:pos x="81" y="4"/>
              </a:cxn>
              <a:cxn ang="0">
                <a:pos x="81" y="7"/>
              </a:cxn>
              <a:cxn ang="0">
                <a:pos x="81" y="26"/>
              </a:cxn>
              <a:cxn ang="0">
                <a:pos x="81" y="26"/>
              </a:cxn>
              <a:cxn ang="0">
                <a:pos x="81" y="28"/>
              </a:cxn>
              <a:cxn ang="0">
                <a:pos x="80" y="31"/>
              </a:cxn>
              <a:cxn ang="0">
                <a:pos x="77" y="31"/>
              </a:cxn>
              <a:cxn ang="0">
                <a:pos x="76" y="33"/>
              </a:cxn>
              <a:cxn ang="0">
                <a:pos x="76" y="33"/>
              </a:cxn>
              <a:cxn ang="0">
                <a:pos x="6" y="6"/>
              </a:cxn>
              <a:cxn ang="0">
                <a:pos x="6" y="6"/>
              </a:cxn>
              <a:cxn ang="0">
                <a:pos x="6" y="7"/>
              </a:cxn>
              <a:cxn ang="0">
                <a:pos x="6" y="26"/>
              </a:cxn>
              <a:cxn ang="0">
                <a:pos x="6" y="26"/>
              </a:cxn>
              <a:cxn ang="0">
                <a:pos x="6" y="27"/>
              </a:cxn>
              <a:cxn ang="0">
                <a:pos x="76" y="27"/>
              </a:cxn>
              <a:cxn ang="0">
                <a:pos x="76" y="27"/>
              </a:cxn>
              <a:cxn ang="0">
                <a:pos x="76" y="26"/>
              </a:cxn>
              <a:cxn ang="0">
                <a:pos x="76" y="7"/>
              </a:cxn>
              <a:cxn ang="0">
                <a:pos x="76" y="7"/>
              </a:cxn>
              <a:cxn ang="0">
                <a:pos x="76" y="6"/>
              </a:cxn>
              <a:cxn ang="0">
                <a:pos x="6" y="6"/>
              </a:cxn>
            </a:cxnLst>
            <a:rect l="0" t="0" r="r" b="b"/>
            <a:pathLst>
              <a:path w="81" h="33">
                <a:moveTo>
                  <a:pt x="76" y="33"/>
                </a:moveTo>
                <a:lnTo>
                  <a:pt x="6" y="33"/>
                </a:lnTo>
                <a:lnTo>
                  <a:pt x="6" y="33"/>
                </a:lnTo>
                <a:lnTo>
                  <a:pt x="3" y="31"/>
                </a:lnTo>
                <a:lnTo>
                  <a:pt x="2" y="31"/>
                </a:lnTo>
                <a:lnTo>
                  <a:pt x="0" y="28"/>
                </a:lnTo>
                <a:lnTo>
                  <a:pt x="0" y="26"/>
                </a:lnTo>
                <a:lnTo>
                  <a:pt x="0" y="7"/>
                </a:lnTo>
                <a:lnTo>
                  <a:pt x="0" y="7"/>
                </a:lnTo>
                <a:lnTo>
                  <a:pt x="0" y="4"/>
                </a:lnTo>
                <a:lnTo>
                  <a:pt x="2" y="1"/>
                </a:lnTo>
                <a:lnTo>
                  <a:pt x="3" y="0"/>
                </a:lnTo>
                <a:lnTo>
                  <a:pt x="6" y="0"/>
                </a:lnTo>
                <a:lnTo>
                  <a:pt x="76" y="0"/>
                </a:lnTo>
                <a:lnTo>
                  <a:pt x="76" y="0"/>
                </a:lnTo>
                <a:lnTo>
                  <a:pt x="77" y="0"/>
                </a:lnTo>
                <a:lnTo>
                  <a:pt x="80" y="1"/>
                </a:lnTo>
                <a:lnTo>
                  <a:pt x="81" y="4"/>
                </a:lnTo>
                <a:lnTo>
                  <a:pt x="81" y="7"/>
                </a:lnTo>
                <a:lnTo>
                  <a:pt x="81" y="26"/>
                </a:lnTo>
                <a:lnTo>
                  <a:pt x="81" y="26"/>
                </a:lnTo>
                <a:lnTo>
                  <a:pt x="81" y="28"/>
                </a:lnTo>
                <a:lnTo>
                  <a:pt x="80" y="31"/>
                </a:lnTo>
                <a:lnTo>
                  <a:pt x="77" y="31"/>
                </a:lnTo>
                <a:lnTo>
                  <a:pt x="76" y="33"/>
                </a:lnTo>
                <a:lnTo>
                  <a:pt x="76" y="33"/>
                </a:lnTo>
                <a:close/>
                <a:moveTo>
                  <a:pt x="6" y="6"/>
                </a:moveTo>
                <a:lnTo>
                  <a:pt x="6" y="6"/>
                </a:lnTo>
                <a:lnTo>
                  <a:pt x="6" y="7"/>
                </a:lnTo>
                <a:lnTo>
                  <a:pt x="6" y="26"/>
                </a:lnTo>
                <a:lnTo>
                  <a:pt x="6" y="26"/>
                </a:lnTo>
                <a:lnTo>
                  <a:pt x="6" y="27"/>
                </a:lnTo>
                <a:lnTo>
                  <a:pt x="76" y="27"/>
                </a:lnTo>
                <a:lnTo>
                  <a:pt x="76" y="27"/>
                </a:lnTo>
                <a:lnTo>
                  <a:pt x="76" y="26"/>
                </a:lnTo>
                <a:lnTo>
                  <a:pt x="76" y="7"/>
                </a:lnTo>
                <a:lnTo>
                  <a:pt x="76" y="7"/>
                </a:lnTo>
                <a:lnTo>
                  <a:pt x="76" y="6"/>
                </a:lnTo>
                <a:lnTo>
                  <a:pt x="6" y="6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4" name="Freeform 325"/>
          <p:cNvSpPr>
            <a:spLocks noEditPoints="1"/>
          </p:cNvSpPr>
          <p:nvPr/>
        </p:nvSpPr>
        <p:spPr bwMode="auto">
          <a:xfrm>
            <a:off x="2023676" y="3350563"/>
            <a:ext cx="375259" cy="70039"/>
          </a:xfrm>
          <a:custGeom>
            <a:avLst/>
            <a:gdLst/>
            <a:ahLst/>
            <a:cxnLst>
              <a:cxn ang="0">
                <a:pos x="240" y="45"/>
              </a:cxn>
              <a:cxn ang="0">
                <a:pos x="0" y="45"/>
              </a:cxn>
              <a:cxn ang="0">
                <a:pos x="0" y="15"/>
              </a:cxn>
              <a:cxn ang="0">
                <a:pos x="0" y="15"/>
              </a:cxn>
              <a:cxn ang="0">
                <a:pos x="1" y="10"/>
              </a:cxn>
              <a:cxn ang="0">
                <a:pos x="4" y="4"/>
              </a:cxn>
              <a:cxn ang="0">
                <a:pos x="9" y="0"/>
              </a:cxn>
              <a:cxn ang="0">
                <a:pos x="15" y="0"/>
              </a:cxn>
              <a:cxn ang="0">
                <a:pos x="225" y="0"/>
              </a:cxn>
              <a:cxn ang="0">
                <a:pos x="225" y="0"/>
              </a:cxn>
              <a:cxn ang="0">
                <a:pos x="231" y="0"/>
              </a:cxn>
              <a:cxn ang="0">
                <a:pos x="236" y="4"/>
              </a:cxn>
              <a:cxn ang="0">
                <a:pos x="239" y="10"/>
              </a:cxn>
              <a:cxn ang="0">
                <a:pos x="240" y="15"/>
              </a:cxn>
              <a:cxn ang="0">
                <a:pos x="240" y="45"/>
              </a:cxn>
              <a:cxn ang="0">
                <a:pos x="5" y="39"/>
              </a:cxn>
              <a:cxn ang="0">
                <a:pos x="235" y="39"/>
              </a:cxn>
              <a:cxn ang="0">
                <a:pos x="235" y="15"/>
              </a:cxn>
              <a:cxn ang="0">
                <a:pos x="235" y="15"/>
              </a:cxn>
              <a:cxn ang="0">
                <a:pos x="233" y="11"/>
              </a:cxn>
              <a:cxn ang="0">
                <a:pos x="232" y="8"/>
              </a:cxn>
              <a:cxn ang="0">
                <a:pos x="229" y="5"/>
              </a:cxn>
              <a:cxn ang="0">
                <a:pos x="225" y="5"/>
              </a:cxn>
              <a:cxn ang="0">
                <a:pos x="15" y="5"/>
              </a:cxn>
              <a:cxn ang="0">
                <a:pos x="15" y="5"/>
              </a:cxn>
              <a:cxn ang="0">
                <a:pos x="11" y="5"/>
              </a:cxn>
              <a:cxn ang="0">
                <a:pos x="8" y="8"/>
              </a:cxn>
              <a:cxn ang="0">
                <a:pos x="7" y="11"/>
              </a:cxn>
              <a:cxn ang="0">
                <a:pos x="5" y="15"/>
              </a:cxn>
              <a:cxn ang="0">
                <a:pos x="5" y="39"/>
              </a:cxn>
            </a:cxnLst>
            <a:rect l="0" t="0" r="r" b="b"/>
            <a:pathLst>
              <a:path w="240" h="45">
                <a:moveTo>
                  <a:pt x="240" y="45"/>
                </a:moveTo>
                <a:lnTo>
                  <a:pt x="0" y="45"/>
                </a:lnTo>
                <a:lnTo>
                  <a:pt x="0" y="15"/>
                </a:lnTo>
                <a:lnTo>
                  <a:pt x="0" y="15"/>
                </a:lnTo>
                <a:lnTo>
                  <a:pt x="1" y="10"/>
                </a:lnTo>
                <a:lnTo>
                  <a:pt x="4" y="4"/>
                </a:lnTo>
                <a:lnTo>
                  <a:pt x="9" y="0"/>
                </a:lnTo>
                <a:lnTo>
                  <a:pt x="15" y="0"/>
                </a:lnTo>
                <a:lnTo>
                  <a:pt x="225" y="0"/>
                </a:lnTo>
                <a:lnTo>
                  <a:pt x="225" y="0"/>
                </a:lnTo>
                <a:lnTo>
                  <a:pt x="231" y="0"/>
                </a:lnTo>
                <a:lnTo>
                  <a:pt x="236" y="4"/>
                </a:lnTo>
                <a:lnTo>
                  <a:pt x="239" y="10"/>
                </a:lnTo>
                <a:lnTo>
                  <a:pt x="240" y="15"/>
                </a:lnTo>
                <a:lnTo>
                  <a:pt x="240" y="45"/>
                </a:lnTo>
                <a:close/>
                <a:moveTo>
                  <a:pt x="5" y="39"/>
                </a:moveTo>
                <a:lnTo>
                  <a:pt x="235" y="39"/>
                </a:lnTo>
                <a:lnTo>
                  <a:pt x="235" y="15"/>
                </a:lnTo>
                <a:lnTo>
                  <a:pt x="235" y="15"/>
                </a:lnTo>
                <a:lnTo>
                  <a:pt x="233" y="11"/>
                </a:lnTo>
                <a:lnTo>
                  <a:pt x="232" y="8"/>
                </a:lnTo>
                <a:lnTo>
                  <a:pt x="229" y="5"/>
                </a:lnTo>
                <a:lnTo>
                  <a:pt x="225" y="5"/>
                </a:lnTo>
                <a:lnTo>
                  <a:pt x="15" y="5"/>
                </a:lnTo>
                <a:lnTo>
                  <a:pt x="15" y="5"/>
                </a:lnTo>
                <a:lnTo>
                  <a:pt x="11" y="5"/>
                </a:lnTo>
                <a:lnTo>
                  <a:pt x="8" y="8"/>
                </a:lnTo>
                <a:lnTo>
                  <a:pt x="7" y="11"/>
                </a:lnTo>
                <a:lnTo>
                  <a:pt x="5" y="15"/>
                </a:lnTo>
                <a:lnTo>
                  <a:pt x="5" y="3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5" name="Freeform 326"/>
          <p:cNvSpPr>
            <a:spLocks noEditPoints="1"/>
          </p:cNvSpPr>
          <p:nvPr/>
        </p:nvSpPr>
        <p:spPr bwMode="auto">
          <a:xfrm>
            <a:off x="2000222" y="4125644"/>
            <a:ext cx="417476" cy="326841"/>
          </a:xfrm>
          <a:custGeom>
            <a:avLst/>
            <a:gdLst/>
            <a:ahLst/>
            <a:cxnLst>
              <a:cxn ang="0">
                <a:pos x="80" y="212"/>
              </a:cxn>
              <a:cxn ang="0">
                <a:pos x="68" y="205"/>
              </a:cxn>
              <a:cxn ang="0">
                <a:pos x="54" y="108"/>
              </a:cxn>
              <a:cxn ang="0">
                <a:pos x="45" y="110"/>
              </a:cxn>
              <a:cxn ang="0">
                <a:pos x="4" y="77"/>
              </a:cxn>
              <a:cxn ang="0">
                <a:pos x="0" y="67"/>
              </a:cxn>
              <a:cxn ang="0">
                <a:pos x="3" y="59"/>
              </a:cxn>
              <a:cxn ang="0">
                <a:pos x="61" y="0"/>
              </a:cxn>
              <a:cxn ang="0">
                <a:pos x="96" y="0"/>
              </a:cxn>
              <a:cxn ang="0">
                <a:pos x="110" y="4"/>
              </a:cxn>
              <a:cxn ang="0">
                <a:pos x="110" y="10"/>
              </a:cxn>
              <a:cxn ang="0">
                <a:pos x="116" y="21"/>
              </a:cxn>
              <a:cxn ang="0">
                <a:pos x="129" y="27"/>
              </a:cxn>
              <a:cxn ang="0">
                <a:pos x="139" y="27"/>
              </a:cxn>
              <a:cxn ang="0">
                <a:pos x="153" y="21"/>
              </a:cxn>
              <a:cxn ang="0">
                <a:pos x="158" y="10"/>
              </a:cxn>
              <a:cxn ang="0">
                <a:pos x="161" y="1"/>
              </a:cxn>
              <a:cxn ang="0">
                <a:pos x="172" y="0"/>
              </a:cxn>
              <a:cxn ang="0">
                <a:pos x="207" y="0"/>
              </a:cxn>
              <a:cxn ang="0">
                <a:pos x="265" y="59"/>
              </a:cxn>
              <a:cxn ang="0">
                <a:pos x="268" y="67"/>
              </a:cxn>
              <a:cxn ang="0">
                <a:pos x="233" y="108"/>
              </a:cxn>
              <a:cxn ang="0">
                <a:pos x="223" y="112"/>
              </a:cxn>
              <a:cxn ang="0">
                <a:pos x="219" y="110"/>
              </a:cxn>
              <a:cxn ang="0">
                <a:pos x="202" y="200"/>
              </a:cxn>
              <a:cxn ang="0">
                <a:pos x="197" y="209"/>
              </a:cxn>
              <a:cxn ang="0">
                <a:pos x="189" y="212"/>
              </a:cxn>
              <a:cxn ang="0">
                <a:pos x="73" y="79"/>
              </a:cxn>
              <a:cxn ang="0">
                <a:pos x="77" y="87"/>
              </a:cxn>
              <a:cxn ang="0">
                <a:pos x="79" y="201"/>
              </a:cxn>
              <a:cxn ang="0">
                <a:pos x="189" y="201"/>
              </a:cxn>
              <a:cxn ang="0">
                <a:pos x="191" y="87"/>
              </a:cxn>
              <a:cxn ang="0">
                <a:pos x="193" y="81"/>
              </a:cxn>
              <a:cxn ang="0">
                <a:pos x="199" y="79"/>
              </a:cxn>
              <a:cxn ang="0">
                <a:pos x="222" y="100"/>
              </a:cxn>
              <a:cxn ang="0">
                <a:pos x="224" y="100"/>
              </a:cxn>
              <a:cxn ang="0">
                <a:pos x="257" y="67"/>
              </a:cxn>
              <a:cxn ang="0">
                <a:pos x="207" y="13"/>
              </a:cxn>
              <a:cxn ang="0">
                <a:pos x="172" y="10"/>
              </a:cxn>
              <a:cxn ang="0">
                <a:pos x="169" y="10"/>
              </a:cxn>
              <a:cxn ang="0">
                <a:pos x="162" y="27"/>
              </a:cxn>
              <a:cxn ang="0">
                <a:pos x="148" y="36"/>
              </a:cxn>
              <a:cxn ang="0">
                <a:pos x="134" y="39"/>
              </a:cxn>
              <a:cxn ang="0">
                <a:pos x="115" y="33"/>
              </a:cxn>
              <a:cxn ang="0">
                <a:pos x="103" y="21"/>
              </a:cxn>
              <a:cxn ang="0">
                <a:pos x="99" y="10"/>
              </a:cxn>
              <a:cxn ang="0">
                <a:pos x="66" y="10"/>
              </a:cxn>
              <a:cxn ang="0">
                <a:pos x="11" y="66"/>
              </a:cxn>
              <a:cxn ang="0">
                <a:pos x="11" y="69"/>
              </a:cxn>
              <a:cxn ang="0">
                <a:pos x="45" y="101"/>
              </a:cxn>
              <a:cxn ang="0">
                <a:pos x="64" y="82"/>
              </a:cxn>
              <a:cxn ang="0">
                <a:pos x="71" y="79"/>
              </a:cxn>
            </a:cxnLst>
            <a:rect l="0" t="0" r="r" b="b"/>
            <a:pathLst>
              <a:path w="268" h="212">
                <a:moveTo>
                  <a:pt x="189" y="212"/>
                </a:moveTo>
                <a:lnTo>
                  <a:pt x="80" y="212"/>
                </a:lnTo>
                <a:lnTo>
                  <a:pt x="80" y="212"/>
                </a:lnTo>
                <a:lnTo>
                  <a:pt x="75" y="212"/>
                </a:lnTo>
                <a:lnTo>
                  <a:pt x="71" y="209"/>
                </a:lnTo>
                <a:lnTo>
                  <a:pt x="68" y="205"/>
                </a:lnTo>
                <a:lnTo>
                  <a:pt x="66" y="200"/>
                </a:lnTo>
                <a:lnTo>
                  <a:pt x="66" y="94"/>
                </a:lnTo>
                <a:lnTo>
                  <a:pt x="54" y="108"/>
                </a:lnTo>
                <a:lnTo>
                  <a:pt x="54" y="108"/>
                </a:lnTo>
                <a:lnTo>
                  <a:pt x="50" y="110"/>
                </a:lnTo>
                <a:lnTo>
                  <a:pt x="45" y="110"/>
                </a:lnTo>
                <a:lnTo>
                  <a:pt x="41" y="110"/>
                </a:lnTo>
                <a:lnTo>
                  <a:pt x="37" y="108"/>
                </a:lnTo>
                <a:lnTo>
                  <a:pt x="4" y="77"/>
                </a:lnTo>
                <a:lnTo>
                  <a:pt x="4" y="77"/>
                </a:lnTo>
                <a:lnTo>
                  <a:pt x="2" y="73"/>
                </a:lnTo>
                <a:lnTo>
                  <a:pt x="0" y="67"/>
                </a:lnTo>
                <a:lnTo>
                  <a:pt x="0" y="67"/>
                </a:lnTo>
                <a:lnTo>
                  <a:pt x="0" y="63"/>
                </a:lnTo>
                <a:lnTo>
                  <a:pt x="3" y="59"/>
                </a:lnTo>
                <a:lnTo>
                  <a:pt x="54" y="6"/>
                </a:lnTo>
                <a:lnTo>
                  <a:pt x="54" y="6"/>
                </a:lnTo>
                <a:lnTo>
                  <a:pt x="61" y="0"/>
                </a:lnTo>
                <a:lnTo>
                  <a:pt x="65" y="0"/>
                </a:lnTo>
                <a:lnTo>
                  <a:pt x="96" y="0"/>
                </a:lnTo>
                <a:lnTo>
                  <a:pt x="96" y="0"/>
                </a:lnTo>
                <a:lnTo>
                  <a:pt x="104" y="0"/>
                </a:lnTo>
                <a:lnTo>
                  <a:pt x="107" y="1"/>
                </a:lnTo>
                <a:lnTo>
                  <a:pt x="110" y="4"/>
                </a:lnTo>
                <a:lnTo>
                  <a:pt x="110" y="5"/>
                </a:lnTo>
                <a:lnTo>
                  <a:pt x="110" y="5"/>
                </a:lnTo>
                <a:lnTo>
                  <a:pt x="110" y="10"/>
                </a:lnTo>
                <a:lnTo>
                  <a:pt x="111" y="15"/>
                </a:lnTo>
                <a:lnTo>
                  <a:pt x="114" y="19"/>
                </a:lnTo>
                <a:lnTo>
                  <a:pt x="116" y="21"/>
                </a:lnTo>
                <a:lnTo>
                  <a:pt x="119" y="24"/>
                </a:lnTo>
                <a:lnTo>
                  <a:pt x="125" y="27"/>
                </a:lnTo>
                <a:lnTo>
                  <a:pt x="129" y="27"/>
                </a:lnTo>
                <a:lnTo>
                  <a:pt x="134" y="28"/>
                </a:lnTo>
                <a:lnTo>
                  <a:pt x="134" y="28"/>
                </a:lnTo>
                <a:lnTo>
                  <a:pt x="139" y="27"/>
                </a:lnTo>
                <a:lnTo>
                  <a:pt x="145" y="27"/>
                </a:lnTo>
                <a:lnTo>
                  <a:pt x="149" y="24"/>
                </a:lnTo>
                <a:lnTo>
                  <a:pt x="153" y="21"/>
                </a:lnTo>
                <a:lnTo>
                  <a:pt x="156" y="19"/>
                </a:lnTo>
                <a:lnTo>
                  <a:pt x="157" y="15"/>
                </a:lnTo>
                <a:lnTo>
                  <a:pt x="158" y="10"/>
                </a:lnTo>
                <a:lnTo>
                  <a:pt x="160" y="5"/>
                </a:lnTo>
                <a:lnTo>
                  <a:pt x="160" y="4"/>
                </a:lnTo>
                <a:lnTo>
                  <a:pt x="161" y="1"/>
                </a:lnTo>
                <a:lnTo>
                  <a:pt x="161" y="1"/>
                </a:lnTo>
                <a:lnTo>
                  <a:pt x="164" y="0"/>
                </a:lnTo>
                <a:lnTo>
                  <a:pt x="172" y="0"/>
                </a:lnTo>
                <a:lnTo>
                  <a:pt x="204" y="0"/>
                </a:lnTo>
                <a:lnTo>
                  <a:pt x="204" y="0"/>
                </a:lnTo>
                <a:lnTo>
                  <a:pt x="207" y="0"/>
                </a:lnTo>
                <a:lnTo>
                  <a:pt x="214" y="6"/>
                </a:lnTo>
                <a:lnTo>
                  <a:pt x="265" y="59"/>
                </a:lnTo>
                <a:lnTo>
                  <a:pt x="265" y="59"/>
                </a:lnTo>
                <a:lnTo>
                  <a:pt x="268" y="63"/>
                </a:lnTo>
                <a:lnTo>
                  <a:pt x="268" y="67"/>
                </a:lnTo>
                <a:lnTo>
                  <a:pt x="268" y="67"/>
                </a:lnTo>
                <a:lnTo>
                  <a:pt x="268" y="73"/>
                </a:lnTo>
                <a:lnTo>
                  <a:pt x="265" y="77"/>
                </a:lnTo>
                <a:lnTo>
                  <a:pt x="233" y="108"/>
                </a:lnTo>
                <a:lnTo>
                  <a:pt x="233" y="108"/>
                </a:lnTo>
                <a:lnTo>
                  <a:pt x="229" y="110"/>
                </a:lnTo>
                <a:lnTo>
                  <a:pt x="223" y="112"/>
                </a:lnTo>
                <a:lnTo>
                  <a:pt x="223" y="112"/>
                </a:lnTo>
                <a:lnTo>
                  <a:pt x="223" y="112"/>
                </a:lnTo>
                <a:lnTo>
                  <a:pt x="219" y="110"/>
                </a:lnTo>
                <a:lnTo>
                  <a:pt x="215" y="108"/>
                </a:lnTo>
                <a:lnTo>
                  <a:pt x="202" y="94"/>
                </a:lnTo>
                <a:lnTo>
                  <a:pt x="202" y="200"/>
                </a:lnTo>
                <a:lnTo>
                  <a:pt x="202" y="200"/>
                </a:lnTo>
                <a:lnTo>
                  <a:pt x="200" y="205"/>
                </a:lnTo>
                <a:lnTo>
                  <a:pt x="197" y="209"/>
                </a:lnTo>
                <a:lnTo>
                  <a:pt x="193" y="212"/>
                </a:lnTo>
                <a:lnTo>
                  <a:pt x="189" y="212"/>
                </a:lnTo>
                <a:lnTo>
                  <a:pt x="189" y="212"/>
                </a:lnTo>
                <a:close/>
                <a:moveTo>
                  <a:pt x="71" y="79"/>
                </a:moveTo>
                <a:lnTo>
                  <a:pt x="71" y="79"/>
                </a:lnTo>
                <a:lnTo>
                  <a:pt x="73" y="79"/>
                </a:lnTo>
                <a:lnTo>
                  <a:pt x="76" y="81"/>
                </a:lnTo>
                <a:lnTo>
                  <a:pt x="77" y="83"/>
                </a:lnTo>
                <a:lnTo>
                  <a:pt x="77" y="87"/>
                </a:lnTo>
                <a:lnTo>
                  <a:pt x="77" y="200"/>
                </a:lnTo>
                <a:lnTo>
                  <a:pt x="77" y="200"/>
                </a:lnTo>
                <a:lnTo>
                  <a:pt x="79" y="201"/>
                </a:lnTo>
                <a:lnTo>
                  <a:pt x="80" y="201"/>
                </a:lnTo>
                <a:lnTo>
                  <a:pt x="189" y="201"/>
                </a:lnTo>
                <a:lnTo>
                  <a:pt x="189" y="201"/>
                </a:lnTo>
                <a:lnTo>
                  <a:pt x="191" y="201"/>
                </a:lnTo>
                <a:lnTo>
                  <a:pt x="191" y="200"/>
                </a:lnTo>
                <a:lnTo>
                  <a:pt x="191" y="87"/>
                </a:lnTo>
                <a:lnTo>
                  <a:pt x="191" y="87"/>
                </a:lnTo>
                <a:lnTo>
                  <a:pt x="191" y="83"/>
                </a:lnTo>
                <a:lnTo>
                  <a:pt x="193" y="81"/>
                </a:lnTo>
                <a:lnTo>
                  <a:pt x="196" y="79"/>
                </a:lnTo>
                <a:lnTo>
                  <a:pt x="199" y="79"/>
                </a:lnTo>
                <a:lnTo>
                  <a:pt x="199" y="79"/>
                </a:lnTo>
                <a:lnTo>
                  <a:pt x="202" y="79"/>
                </a:lnTo>
                <a:lnTo>
                  <a:pt x="206" y="82"/>
                </a:lnTo>
                <a:lnTo>
                  <a:pt x="222" y="100"/>
                </a:lnTo>
                <a:lnTo>
                  <a:pt x="222" y="100"/>
                </a:lnTo>
                <a:lnTo>
                  <a:pt x="223" y="101"/>
                </a:lnTo>
                <a:lnTo>
                  <a:pt x="224" y="100"/>
                </a:lnTo>
                <a:lnTo>
                  <a:pt x="257" y="69"/>
                </a:lnTo>
                <a:lnTo>
                  <a:pt x="257" y="69"/>
                </a:lnTo>
                <a:lnTo>
                  <a:pt x="257" y="67"/>
                </a:lnTo>
                <a:lnTo>
                  <a:pt x="257" y="67"/>
                </a:lnTo>
                <a:lnTo>
                  <a:pt x="257" y="66"/>
                </a:lnTo>
                <a:lnTo>
                  <a:pt x="207" y="13"/>
                </a:lnTo>
                <a:lnTo>
                  <a:pt x="207" y="13"/>
                </a:lnTo>
                <a:lnTo>
                  <a:pt x="203" y="10"/>
                </a:lnTo>
                <a:lnTo>
                  <a:pt x="172" y="10"/>
                </a:lnTo>
                <a:lnTo>
                  <a:pt x="172" y="10"/>
                </a:lnTo>
                <a:lnTo>
                  <a:pt x="169" y="10"/>
                </a:lnTo>
                <a:lnTo>
                  <a:pt x="169" y="10"/>
                </a:lnTo>
                <a:lnTo>
                  <a:pt x="168" y="16"/>
                </a:lnTo>
                <a:lnTo>
                  <a:pt x="166" y="21"/>
                </a:lnTo>
                <a:lnTo>
                  <a:pt x="162" y="27"/>
                </a:lnTo>
                <a:lnTo>
                  <a:pt x="158" y="31"/>
                </a:lnTo>
                <a:lnTo>
                  <a:pt x="153" y="33"/>
                </a:lnTo>
                <a:lnTo>
                  <a:pt x="148" y="36"/>
                </a:lnTo>
                <a:lnTo>
                  <a:pt x="141" y="37"/>
                </a:lnTo>
                <a:lnTo>
                  <a:pt x="134" y="39"/>
                </a:lnTo>
                <a:lnTo>
                  <a:pt x="134" y="39"/>
                </a:lnTo>
                <a:lnTo>
                  <a:pt x="127" y="37"/>
                </a:lnTo>
                <a:lnTo>
                  <a:pt x="121" y="36"/>
                </a:lnTo>
                <a:lnTo>
                  <a:pt x="115" y="33"/>
                </a:lnTo>
                <a:lnTo>
                  <a:pt x="110" y="31"/>
                </a:lnTo>
                <a:lnTo>
                  <a:pt x="106" y="27"/>
                </a:lnTo>
                <a:lnTo>
                  <a:pt x="103" y="21"/>
                </a:lnTo>
                <a:lnTo>
                  <a:pt x="100" y="16"/>
                </a:lnTo>
                <a:lnTo>
                  <a:pt x="99" y="10"/>
                </a:lnTo>
                <a:lnTo>
                  <a:pt x="99" y="10"/>
                </a:lnTo>
                <a:lnTo>
                  <a:pt x="96" y="10"/>
                </a:lnTo>
                <a:lnTo>
                  <a:pt x="66" y="10"/>
                </a:lnTo>
                <a:lnTo>
                  <a:pt x="66" y="10"/>
                </a:lnTo>
                <a:lnTo>
                  <a:pt x="62" y="13"/>
                </a:lnTo>
                <a:lnTo>
                  <a:pt x="11" y="66"/>
                </a:lnTo>
                <a:lnTo>
                  <a:pt x="11" y="66"/>
                </a:lnTo>
                <a:lnTo>
                  <a:pt x="11" y="67"/>
                </a:lnTo>
                <a:lnTo>
                  <a:pt x="11" y="67"/>
                </a:lnTo>
                <a:lnTo>
                  <a:pt x="11" y="69"/>
                </a:lnTo>
                <a:lnTo>
                  <a:pt x="44" y="100"/>
                </a:lnTo>
                <a:lnTo>
                  <a:pt x="44" y="100"/>
                </a:lnTo>
                <a:lnTo>
                  <a:pt x="45" y="101"/>
                </a:lnTo>
                <a:lnTo>
                  <a:pt x="46" y="100"/>
                </a:lnTo>
                <a:lnTo>
                  <a:pt x="64" y="82"/>
                </a:lnTo>
                <a:lnTo>
                  <a:pt x="64" y="82"/>
                </a:lnTo>
                <a:lnTo>
                  <a:pt x="66" y="79"/>
                </a:lnTo>
                <a:lnTo>
                  <a:pt x="71" y="79"/>
                </a:lnTo>
                <a:lnTo>
                  <a:pt x="71" y="7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6" name="Freeform 327"/>
          <p:cNvSpPr>
            <a:spLocks noEditPoints="1"/>
          </p:cNvSpPr>
          <p:nvPr/>
        </p:nvSpPr>
        <p:spPr bwMode="auto">
          <a:xfrm>
            <a:off x="2863316" y="4116304"/>
            <a:ext cx="347115" cy="345517"/>
          </a:xfrm>
          <a:custGeom>
            <a:avLst/>
            <a:gdLst/>
            <a:ahLst/>
            <a:cxnLst>
              <a:cxn ang="0">
                <a:pos x="90" y="222"/>
              </a:cxn>
              <a:cxn ang="0">
                <a:pos x="51" y="208"/>
              </a:cxn>
              <a:cxn ang="0">
                <a:pos x="36" y="214"/>
              </a:cxn>
              <a:cxn ang="0">
                <a:pos x="14" y="208"/>
              </a:cxn>
              <a:cxn ang="0">
                <a:pos x="0" y="180"/>
              </a:cxn>
              <a:cxn ang="0">
                <a:pos x="8" y="96"/>
              </a:cxn>
              <a:cxn ang="0">
                <a:pos x="29" y="85"/>
              </a:cxn>
              <a:cxn ang="0">
                <a:pos x="43" y="88"/>
              </a:cxn>
              <a:cxn ang="0">
                <a:pos x="50" y="89"/>
              </a:cxn>
              <a:cxn ang="0">
                <a:pos x="74" y="70"/>
              </a:cxn>
              <a:cxn ang="0">
                <a:pos x="95" y="42"/>
              </a:cxn>
              <a:cxn ang="0">
                <a:pos x="106" y="22"/>
              </a:cxn>
              <a:cxn ang="0">
                <a:pos x="118" y="4"/>
              </a:cxn>
              <a:cxn ang="0">
                <a:pos x="136" y="0"/>
              </a:cxn>
              <a:cxn ang="0">
                <a:pos x="149" y="12"/>
              </a:cxn>
              <a:cxn ang="0">
                <a:pos x="144" y="52"/>
              </a:cxn>
              <a:cxn ang="0">
                <a:pos x="132" y="76"/>
              </a:cxn>
              <a:cxn ang="0">
                <a:pos x="144" y="80"/>
              </a:cxn>
              <a:cxn ang="0">
                <a:pos x="202" y="80"/>
              </a:cxn>
              <a:cxn ang="0">
                <a:pos x="218" y="92"/>
              </a:cxn>
              <a:cxn ang="0">
                <a:pos x="217" y="112"/>
              </a:cxn>
              <a:cxn ang="0">
                <a:pos x="212" y="134"/>
              </a:cxn>
              <a:cxn ang="0">
                <a:pos x="195" y="156"/>
              </a:cxn>
              <a:cxn ang="0">
                <a:pos x="199" y="172"/>
              </a:cxn>
              <a:cxn ang="0">
                <a:pos x="179" y="189"/>
              </a:cxn>
              <a:cxn ang="0">
                <a:pos x="182" y="204"/>
              </a:cxn>
              <a:cxn ang="0">
                <a:pos x="168" y="220"/>
              </a:cxn>
              <a:cxn ang="0">
                <a:pos x="140" y="223"/>
              </a:cxn>
              <a:cxn ang="0">
                <a:pos x="56" y="199"/>
              </a:cxn>
              <a:cxn ang="0">
                <a:pos x="91" y="211"/>
              </a:cxn>
              <a:cxn ang="0">
                <a:pos x="140" y="212"/>
              </a:cxn>
              <a:cxn ang="0">
                <a:pos x="167" y="208"/>
              </a:cxn>
              <a:cxn ang="0">
                <a:pos x="167" y="192"/>
              </a:cxn>
              <a:cxn ang="0">
                <a:pos x="178" y="179"/>
              </a:cxn>
              <a:cxn ang="0">
                <a:pos x="189" y="168"/>
              </a:cxn>
              <a:cxn ang="0">
                <a:pos x="178" y="145"/>
              </a:cxn>
              <a:cxn ang="0">
                <a:pos x="201" y="138"/>
              </a:cxn>
              <a:cxn ang="0">
                <a:pos x="194" y="123"/>
              </a:cxn>
              <a:cxn ang="0">
                <a:pos x="203" y="111"/>
              </a:cxn>
              <a:cxn ang="0">
                <a:pos x="209" y="96"/>
              </a:cxn>
              <a:cxn ang="0">
                <a:pos x="155" y="89"/>
              </a:cxn>
              <a:cxn ang="0">
                <a:pos x="132" y="91"/>
              </a:cxn>
              <a:cxn ang="0">
                <a:pos x="121" y="75"/>
              </a:cxn>
              <a:cxn ang="0">
                <a:pos x="131" y="56"/>
              </a:cxn>
              <a:cxn ang="0">
                <a:pos x="141" y="22"/>
              </a:cxn>
              <a:cxn ang="0">
                <a:pos x="132" y="11"/>
              </a:cxn>
              <a:cxn ang="0">
                <a:pos x="117" y="23"/>
              </a:cxn>
              <a:cxn ang="0">
                <a:pos x="112" y="35"/>
              </a:cxn>
              <a:cxn ang="0">
                <a:pos x="101" y="56"/>
              </a:cxn>
              <a:cxn ang="0">
                <a:pos x="72" y="87"/>
              </a:cxn>
              <a:cxn ang="0">
                <a:pos x="47" y="100"/>
              </a:cxn>
              <a:cxn ang="0">
                <a:pos x="37" y="97"/>
              </a:cxn>
              <a:cxn ang="0">
                <a:pos x="20" y="100"/>
              </a:cxn>
              <a:cxn ang="0">
                <a:pos x="10" y="118"/>
              </a:cxn>
              <a:cxn ang="0">
                <a:pos x="16" y="196"/>
              </a:cxn>
              <a:cxn ang="0">
                <a:pos x="29" y="203"/>
              </a:cxn>
              <a:cxn ang="0">
                <a:pos x="36" y="201"/>
              </a:cxn>
            </a:cxnLst>
            <a:rect l="0" t="0" r="r" b="b"/>
            <a:pathLst>
              <a:path w="221" h="223">
                <a:moveTo>
                  <a:pt x="120" y="223"/>
                </a:moveTo>
                <a:lnTo>
                  <a:pt x="120" y="223"/>
                </a:lnTo>
                <a:lnTo>
                  <a:pt x="104" y="223"/>
                </a:lnTo>
                <a:lnTo>
                  <a:pt x="90" y="222"/>
                </a:lnTo>
                <a:lnTo>
                  <a:pt x="90" y="222"/>
                </a:lnTo>
                <a:lnTo>
                  <a:pt x="79" y="219"/>
                </a:lnTo>
                <a:lnTo>
                  <a:pt x="70" y="215"/>
                </a:lnTo>
                <a:lnTo>
                  <a:pt x="70" y="215"/>
                </a:lnTo>
                <a:lnTo>
                  <a:pt x="56" y="210"/>
                </a:lnTo>
                <a:lnTo>
                  <a:pt x="51" y="208"/>
                </a:lnTo>
                <a:lnTo>
                  <a:pt x="44" y="210"/>
                </a:lnTo>
                <a:lnTo>
                  <a:pt x="44" y="210"/>
                </a:lnTo>
                <a:lnTo>
                  <a:pt x="40" y="211"/>
                </a:lnTo>
                <a:lnTo>
                  <a:pt x="40" y="211"/>
                </a:lnTo>
                <a:lnTo>
                  <a:pt x="36" y="214"/>
                </a:lnTo>
                <a:lnTo>
                  <a:pt x="29" y="214"/>
                </a:lnTo>
                <a:lnTo>
                  <a:pt x="29" y="214"/>
                </a:lnTo>
                <a:lnTo>
                  <a:pt x="29" y="214"/>
                </a:lnTo>
                <a:lnTo>
                  <a:pt x="21" y="212"/>
                </a:lnTo>
                <a:lnTo>
                  <a:pt x="14" y="208"/>
                </a:lnTo>
                <a:lnTo>
                  <a:pt x="14" y="208"/>
                </a:lnTo>
                <a:lnTo>
                  <a:pt x="8" y="203"/>
                </a:lnTo>
                <a:lnTo>
                  <a:pt x="4" y="196"/>
                </a:lnTo>
                <a:lnTo>
                  <a:pt x="0" y="188"/>
                </a:lnTo>
                <a:lnTo>
                  <a:pt x="0" y="180"/>
                </a:lnTo>
                <a:lnTo>
                  <a:pt x="0" y="118"/>
                </a:lnTo>
                <a:lnTo>
                  <a:pt x="0" y="118"/>
                </a:lnTo>
                <a:lnTo>
                  <a:pt x="0" y="110"/>
                </a:lnTo>
                <a:lnTo>
                  <a:pt x="4" y="103"/>
                </a:lnTo>
                <a:lnTo>
                  <a:pt x="8" y="96"/>
                </a:lnTo>
                <a:lnTo>
                  <a:pt x="13" y="91"/>
                </a:lnTo>
                <a:lnTo>
                  <a:pt x="13" y="91"/>
                </a:lnTo>
                <a:lnTo>
                  <a:pt x="18" y="88"/>
                </a:lnTo>
                <a:lnTo>
                  <a:pt x="24" y="87"/>
                </a:lnTo>
                <a:lnTo>
                  <a:pt x="29" y="85"/>
                </a:lnTo>
                <a:lnTo>
                  <a:pt x="33" y="85"/>
                </a:lnTo>
                <a:lnTo>
                  <a:pt x="33" y="85"/>
                </a:lnTo>
                <a:lnTo>
                  <a:pt x="39" y="85"/>
                </a:lnTo>
                <a:lnTo>
                  <a:pt x="43" y="88"/>
                </a:lnTo>
                <a:lnTo>
                  <a:pt x="43" y="88"/>
                </a:lnTo>
                <a:lnTo>
                  <a:pt x="44" y="89"/>
                </a:lnTo>
                <a:lnTo>
                  <a:pt x="44" y="89"/>
                </a:lnTo>
                <a:lnTo>
                  <a:pt x="47" y="89"/>
                </a:lnTo>
                <a:lnTo>
                  <a:pt x="47" y="89"/>
                </a:lnTo>
                <a:lnTo>
                  <a:pt x="50" y="89"/>
                </a:lnTo>
                <a:lnTo>
                  <a:pt x="54" y="88"/>
                </a:lnTo>
                <a:lnTo>
                  <a:pt x="60" y="83"/>
                </a:lnTo>
                <a:lnTo>
                  <a:pt x="72" y="72"/>
                </a:lnTo>
                <a:lnTo>
                  <a:pt x="74" y="70"/>
                </a:lnTo>
                <a:lnTo>
                  <a:pt x="74" y="70"/>
                </a:lnTo>
                <a:lnTo>
                  <a:pt x="83" y="61"/>
                </a:lnTo>
                <a:lnTo>
                  <a:pt x="91" y="49"/>
                </a:lnTo>
                <a:lnTo>
                  <a:pt x="91" y="49"/>
                </a:lnTo>
                <a:lnTo>
                  <a:pt x="95" y="42"/>
                </a:lnTo>
                <a:lnTo>
                  <a:pt x="95" y="42"/>
                </a:lnTo>
                <a:lnTo>
                  <a:pt x="99" y="37"/>
                </a:lnTo>
                <a:lnTo>
                  <a:pt x="101" y="31"/>
                </a:lnTo>
                <a:lnTo>
                  <a:pt x="101" y="31"/>
                </a:lnTo>
                <a:lnTo>
                  <a:pt x="106" y="22"/>
                </a:lnTo>
                <a:lnTo>
                  <a:pt x="106" y="22"/>
                </a:lnTo>
                <a:lnTo>
                  <a:pt x="108" y="18"/>
                </a:lnTo>
                <a:lnTo>
                  <a:pt x="108" y="18"/>
                </a:lnTo>
                <a:lnTo>
                  <a:pt x="112" y="11"/>
                </a:lnTo>
                <a:lnTo>
                  <a:pt x="114" y="7"/>
                </a:lnTo>
                <a:lnTo>
                  <a:pt x="118" y="4"/>
                </a:lnTo>
                <a:lnTo>
                  <a:pt x="118" y="4"/>
                </a:lnTo>
                <a:lnTo>
                  <a:pt x="124" y="2"/>
                </a:lnTo>
                <a:lnTo>
                  <a:pt x="131" y="0"/>
                </a:lnTo>
                <a:lnTo>
                  <a:pt x="131" y="0"/>
                </a:lnTo>
                <a:lnTo>
                  <a:pt x="136" y="0"/>
                </a:lnTo>
                <a:lnTo>
                  <a:pt x="140" y="2"/>
                </a:lnTo>
                <a:lnTo>
                  <a:pt x="144" y="4"/>
                </a:lnTo>
                <a:lnTo>
                  <a:pt x="147" y="8"/>
                </a:lnTo>
                <a:lnTo>
                  <a:pt x="147" y="8"/>
                </a:lnTo>
                <a:lnTo>
                  <a:pt x="149" y="12"/>
                </a:lnTo>
                <a:lnTo>
                  <a:pt x="152" y="18"/>
                </a:lnTo>
                <a:lnTo>
                  <a:pt x="152" y="23"/>
                </a:lnTo>
                <a:lnTo>
                  <a:pt x="152" y="29"/>
                </a:lnTo>
                <a:lnTo>
                  <a:pt x="149" y="41"/>
                </a:lnTo>
                <a:lnTo>
                  <a:pt x="144" y="52"/>
                </a:lnTo>
                <a:lnTo>
                  <a:pt x="144" y="52"/>
                </a:lnTo>
                <a:lnTo>
                  <a:pt x="139" y="61"/>
                </a:lnTo>
                <a:lnTo>
                  <a:pt x="139" y="61"/>
                </a:lnTo>
                <a:lnTo>
                  <a:pt x="135" y="69"/>
                </a:lnTo>
                <a:lnTo>
                  <a:pt x="132" y="76"/>
                </a:lnTo>
                <a:lnTo>
                  <a:pt x="132" y="76"/>
                </a:lnTo>
                <a:lnTo>
                  <a:pt x="132" y="80"/>
                </a:lnTo>
                <a:lnTo>
                  <a:pt x="133" y="80"/>
                </a:lnTo>
                <a:lnTo>
                  <a:pt x="133" y="80"/>
                </a:lnTo>
                <a:lnTo>
                  <a:pt x="144" y="80"/>
                </a:lnTo>
                <a:lnTo>
                  <a:pt x="144" y="80"/>
                </a:lnTo>
                <a:lnTo>
                  <a:pt x="155" y="79"/>
                </a:lnTo>
                <a:lnTo>
                  <a:pt x="198" y="79"/>
                </a:lnTo>
                <a:lnTo>
                  <a:pt x="198" y="79"/>
                </a:lnTo>
                <a:lnTo>
                  <a:pt x="202" y="80"/>
                </a:lnTo>
                <a:lnTo>
                  <a:pt x="207" y="80"/>
                </a:lnTo>
                <a:lnTo>
                  <a:pt x="210" y="83"/>
                </a:lnTo>
                <a:lnTo>
                  <a:pt x="214" y="85"/>
                </a:lnTo>
                <a:lnTo>
                  <a:pt x="217" y="88"/>
                </a:lnTo>
                <a:lnTo>
                  <a:pt x="218" y="92"/>
                </a:lnTo>
                <a:lnTo>
                  <a:pt x="220" y="96"/>
                </a:lnTo>
                <a:lnTo>
                  <a:pt x="221" y="100"/>
                </a:lnTo>
                <a:lnTo>
                  <a:pt x="221" y="100"/>
                </a:lnTo>
                <a:lnTo>
                  <a:pt x="220" y="107"/>
                </a:lnTo>
                <a:lnTo>
                  <a:pt x="217" y="112"/>
                </a:lnTo>
                <a:lnTo>
                  <a:pt x="213" y="118"/>
                </a:lnTo>
                <a:lnTo>
                  <a:pt x="207" y="120"/>
                </a:lnTo>
                <a:lnTo>
                  <a:pt x="207" y="120"/>
                </a:lnTo>
                <a:lnTo>
                  <a:pt x="210" y="127"/>
                </a:lnTo>
                <a:lnTo>
                  <a:pt x="212" y="134"/>
                </a:lnTo>
                <a:lnTo>
                  <a:pt x="212" y="134"/>
                </a:lnTo>
                <a:lnTo>
                  <a:pt x="210" y="141"/>
                </a:lnTo>
                <a:lnTo>
                  <a:pt x="207" y="147"/>
                </a:lnTo>
                <a:lnTo>
                  <a:pt x="202" y="153"/>
                </a:lnTo>
                <a:lnTo>
                  <a:pt x="195" y="156"/>
                </a:lnTo>
                <a:lnTo>
                  <a:pt x="195" y="156"/>
                </a:lnTo>
                <a:lnTo>
                  <a:pt x="198" y="161"/>
                </a:lnTo>
                <a:lnTo>
                  <a:pt x="199" y="168"/>
                </a:lnTo>
                <a:lnTo>
                  <a:pt x="199" y="168"/>
                </a:lnTo>
                <a:lnTo>
                  <a:pt x="199" y="172"/>
                </a:lnTo>
                <a:lnTo>
                  <a:pt x="198" y="176"/>
                </a:lnTo>
                <a:lnTo>
                  <a:pt x="194" y="183"/>
                </a:lnTo>
                <a:lnTo>
                  <a:pt x="187" y="187"/>
                </a:lnTo>
                <a:lnTo>
                  <a:pt x="183" y="188"/>
                </a:lnTo>
                <a:lnTo>
                  <a:pt x="179" y="189"/>
                </a:lnTo>
                <a:lnTo>
                  <a:pt x="179" y="189"/>
                </a:lnTo>
                <a:lnTo>
                  <a:pt x="180" y="195"/>
                </a:lnTo>
                <a:lnTo>
                  <a:pt x="182" y="200"/>
                </a:lnTo>
                <a:lnTo>
                  <a:pt x="182" y="200"/>
                </a:lnTo>
                <a:lnTo>
                  <a:pt x="182" y="204"/>
                </a:lnTo>
                <a:lnTo>
                  <a:pt x="180" y="208"/>
                </a:lnTo>
                <a:lnTo>
                  <a:pt x="178" y="212"/>
                </a:lnTo>
                <a:lnTo>
                  <a:pt x="175" y="216"/>
                </a:lnTo>
                <a:lnTo>
                  <a:pt x="172" y="219"/>
                </a:lnTo>
                <a:lnTo>
                  <a:pt x="168" y="220"/>
                </a:lnTo>
                <a:lnTo>
                  <a:pt x="164" y="222"/>
                </a:lnTo>
                <a:lnTo>
                  <a:pt x="160" y="222"/>
                </a:lnTo>
                <a:lnTo>
                  <a:pt x="160" y="222"/>
                </a:lnTo>
                <a:lnTo>
                  <a:pt x="140" y="223"/>
                </a:lnTo>
                <a:lnTo>
                  <a:pt x="140" y="223"/>
                </a:lnTo>
                <a:lnTo>
                  <a:pt x="120" y="223"/>
                </a:lnTo>
                <a:lnTo>
                  <a:pt x="120" y="223"/>
                </a:lnTo>
                <a:close/>
                <a:moveTo>
                  <a:pt x="51" y="197"/>
                </a:moveTo>
                <a:lnTo>
                  <a:pt x="51" y="197"/>
                </a:lnTo>
                <a:lnTo>
                  <a:pt x="56" y="199"/>
                </a:lnTo>
                <a:lnTo>
                  <a:pt x="63" y="200"/>
                </a:lnTo>
                <a:lnTo>
                  <a:pt x="74" y="204"/>
                </a:lnTo>
                <a:lnTo>
                  <a:pt x="74" y="204"/>
                </a:lnTo>
                <a:lnTo>
                  <a:pt x="83" y="208"/>
                </a:lnTo>
                <a:lnTo>
                  <a:pt x="91" y="211"/>
                </a:lnTo>
                <a:lnTo>
                  <a:pt x="91" y="211"/>
                </a:lnTo>
                <a:lnTo>
                  <a:pt x="105" y="212"/>
                </a:lnTo>
                <a:lnTo>
                  <a:pt x="120" y="212"/>
                </a:lnTo>
                <a:lnTo>
                  <a:pt x="120" y="212"/>
                </a:lnTo>
                <a:lnTo>
                  <a:pt x="140" y="212"/>
                </a:lnTo>
                <a:lnTo>
                  <a:pt x="140" y="212"/>
                </a:lnTo>
                <a:lnTo>
                  <a:pt x="160" y="211"/>
                </a:lnTo>
                <a:lnTo>
                  <a:pt x="160" y="211"/>
                </a:lnTo>
                <a:lnTo>
                  <a:pt x="164" y="211"/>
                </a:lnTo>
                <a:lnTo>
                  <a:pt x="167" y="208"/>
                </a:lnTo>
                <a:lnTo>
                  <a:pt x="170" y="204"/>
                </a:lnTo>
                <a:lnTo>
                  <a:pt x="171" y="200"/>
                </a:lnTo>
                <a:lnTo>
                  <a:pt x="171" y="200"/>
                </a:lnTo>
                <a:lnTo>
                  <a:pt x="170" y="196"/>
                </a:lnTo>
                <a:lnTo>
                  <a:pt x="167" y="192"/>
                </a:lnTo>
                <a:lnTo>
                  <a:pt x="164" y="191"/>
                </a:lnTo>
                <a:lnTo>
                  <a:pt x="160" y="189"/>
                </a:lnTo>
                <a:lnTo>
                  <a:pt x="160" y="179"/>
                </a:lnTo>
                <a:lnTo>
                  <a:pt x="178" y="179"/>
                </a:lnTo>
                <a:lnTo>
                  <a:pt x="178" y="179"/>
                </a:lnTo>
                <a:lnTo>
                  <a:pt x="182" y="177"/>
                </a:lnTo>
                <a:lnTo>
                  <a:pt x="186" y="174"/>
                </a:lnTo>
                <a:lnTo>
                  <a:pt x="187" y="172"/>
                </a:lnTo>
                <a:lnTo>
                  <a:pt x="189" y="168"/>
                </a:lnTo>
                <a:lnTo>
                  <a:pt x="189" y="168"/>
                </a:lnTo>
                <a:lnTo>
                  <a:pt x="187" y="162"/>
                </a:lnTo>
                <a:lnTo>
                  <a:pt x="186" y="160"/>
                </a:lnTo>
                <a:lnTo>
                  <a:pt x="182" y="157"/>
                </a:lnTo>
                <a:lnTo>
                  <a:pt x="178" y="156"/>
                </a:lnTo>
                <a:lnTo>
                  <a:pt x="178" y="145"/>
                </a:lnTo>
                <a:lnTo>
                  <a:pt x="190" y="145"/>
                </a:lnTo>
                <a:lnTo>
                  <a:pt x="190" y="145"/>
                </a:lnTo>
                <a:lnTo>
                  <a:pt x="194" y="145"/>
                </a:lnTo>
                <a:lnTo>
                  <a:pt x="198" y="142"/>
                </a:lnTo>
                <a:lnTo>
                  <a:pt x="201" y="138"/>
                </a:lnTo>
                <a:lnTo>
                  <a:pt x="201" y="134"/>
                </a:lnTo>
                <a:lnTo>
                  <a:pt x="201" y="134"/>
                </a:lnTo>
                <a:lnTo>
                  <a:pt x="201" y="130"/>
                </a:lnTo>
                <a:lnTo>
                  <a:pt x="198" y="126"/>
                </a:lnTo>
                <a:lnTo>
                  <a:pt x="194" y="123"/>
                </a:lnTo>
                <a:lnTo>
                  <a:pt x="190" y="123"/>
                </a:lnTo>
                <a:lnTo>
                  <a:pt x="190" y="112"/>
                </a:lnTo>
                <a:lnTo>
                  <a:pt x="198" y="112"/>
                </a:lnTo>
                <a:lnTo>
                  <a:pt x="198" y="112"/>
                </a:lnTo>
                <a:lnTo>
                  <a:pt x="203" y="111"/>
                </a:lnTo>
                <a:lnTo>
                  <a:pt x="206" y="108"/>
                </a:lnTo>
                <a:lnTo>
                  <a:pt x="209" y="106"/>
                </a:lnTo>
                <a:lnTo>
                  <a:pt x="210" y="100"/>
                </a:lnTo>
                <a:lnTo>
                  <a:pt x="210" y="100"/>
                </a:lnTo>
                <a:lnTo>
                  <a:pt x="209" y="96"/>
                </a:lnTo>
                <a:lnTo>
                  <a:pt x="206" y="93"/>
                </a:lnTo>
                <a:lnTo>
                  <a:pt x="203" y="91"/>
                </a:lnTo>
                <a:lnTo>
                  <a:pt x="198" y="89"/>
                </a:lnTo>
                <a:lnTo>
                  <a:pt x="155" y="89"/>
                </a:lnTo>
                <a:lnTo>
                  <a:pt x="155" y="89"/>
                </a:lnTo>
                <a:lnTo>
                  <a:pt x="144" y="91"/>
                </a:lnTo>
                <a:lnTo>
                  <a:pt x="144" y="91"/>
                </a:lnTo>
                <a:lnTo>
                  <a:pt x="133" y="91"/>
                </a:lnTo>
                <a:lnTo>
                  <a:pt x="132" y="91"/>
                </a:lnTo>
                <a:lnTo>
                  <a:pt x="132" y="91"/>
                </a:lnTo>
                <a:lnTo>
                  <a:pt x="126" y="89"/>
                </a:lnTo>
                <a:lnTo>
                  <a:pt x="124" y="87"/>
                </a:lnTo>
                <a:lnTo>
                  <a:pt x="124" y="87"/>
                </a:lnTo>
                <a:lnTo>
                  <a:pt x="121" y="81"/>
                </a:lnTo>
                <a:lnTo>
                  <a:pt x="121" y="75"/>
                </a:lnTo>
                <a:lnTo>
                  <a:pt x="121" y="75"/>
                </a:lnTo>
                <a:lnTo>
                  <a:pt x="122" y="69"/>
                </a:lnTo>
                <a:lnTo>
                  <a:pt x="124" y="64"/>
                </a:lnTo>
                <a:lnTo>
                  <a:pt x="131" y="56"/>
                </a:lnTo>
                <a:lnTo>
                  <a:pt x="131" y="56"/>
                </a:lnTo>
                <a:lnTo>
                  <a:pt x="135" y="46"/>
                </a:lnTo>
                <a:lnTo>
                  <a:pt x="135" y="46"/>
                </a:lnTo>
                <a:lnTo>
                  <a:pt x="139" y="38"/>
                </a:lnTo>
                <a:lnTo>
                  <a:pt x="141" y="30"/>
                </a:lnTo>
                <a:lnTo>
                  <a:pt x="141" y="22"/>
                </a:lnTo>
                <a:lnTo>
                  <a:pt x="140" y="18"/>
                </a:lnTo>
                <a:lnTo>
                  <a:pt x="139" y="15"/>
                </a:lnTo>
                <a:lnTo>
                  <a:pt x="139" y="15"/>
                </a:lnTo>
                <a:lnTo>
                  <a:pt x="136" y="12"/>
                </a:lnTo>
                <a:lnTo>
                  <a:pt x="132" y="11"/>
                </a:lnTo>
                <a:lnTo>
                  <a:pt x="128" y="11"/>
                </a:lnTo>
                <a:lnTo>
                  <a:pt x="124" y="14"/>
                </a:lnTo>
                <a:lnTo>
                  <a:pt x="124" y="14"/>
                </a:lnTo>
                <a:lnTo>
                  <a:pt x="120" y="18"/>
                </a:lnTo>
                <a:lnTo>
                  <a:pt x="117" y="23"/>
                </a:lnTo>
                <a:lnTo>
                  <a:pt x="117" y="23"/>
                </a:lnTo>
                <a:lnTo>
                  <a:pt x="116" y="27"/>
                </a:lnTo>
                <a:lnTo>
                  <a:pt x="116" y="27"/>
                </a:lnTo>
                <a:lnTo>
                  <a:pt x="112" y="35"/>
                </a:lnTo>
                <a:lnTo>
                  <a:pt x="112" y="35"/>
                </a:lnTo>
                <a:lnTo>
                  <a:pt x="109" y="42"/>
                </a:lnTo>
                <a:lnTo>
                  <a:pt x="105" y="49"/>
                </a:lnTo>
                <a:lnTo>
                  <a:pt x="105" y="49"/>
                </a:lnTo>
                <a:lnTo>
                  <a:pt x="101" y="56"/>
                </a:lnTo>
                <a:lnTo>
                  <a:pt x="101" y="56"/>
                </a:lnTo>
                <a:lnTo>
                  <a:pt x="91" y="68"/>
                </a:lnTo>
                <a:lnTo>
                  <a:pt x="82" y="79"/>
                </a:lnTo>
                <a:lnTo>
                  <a:pt x="81" y="80"/>
                </a:lnTo>
                <a:lnTo>
                  <a:pt x="81" y="80"/>
                </a:lnTo>
                <a:lnTo>
                  <a:pt x="72" y="87"/>
                </a:lnTo>
                <a:lnTo>
                  <a:pt x="63" y="93"/>
                </a:lnTo>
                <a:lnTo>
                  <a:pt x="55" y="99"/>
                </a:lnTo>
                <a:lnTo>
                  <a:pt x="51" y="100"/>
                </a:lnTo>
                <a:lnTo>
                  <a:pt x="47" y="100"/>
                </a:lnTo>
                <a:lnTo>
                  <a:pt x="47" y="100"/>
                </a:lnTo>
                <a:lnTo>
                  <a:pt x="43" y="100"/>
                </a:lnTo>
                <a:lnTo>
                  <a:pt x="40" y="99"/>
                </a:lnTo>
                <a:lnTo>
                  <a:pt x="40" y="99"/>
                </a:lnTo>
                <a:lnTo>
                  <a:pt x="37" y="97"/>
                </a:lnTo>
                <a:lnTo>
                  <a:pt x="37" y="97"/>
                </a:lnTo>
                <a:lnTo>
                  <a:pt x="33" y="96"/>
                </a:lnTo>
                <a:lnTo>
                  <a:pt x="33" y="96"/>
                </a:lnTo>
                <a:lnTo>
                  <a:pt x="33" y="96"/>
                </a:lnTo>
                <a:lnTo>
                  <a:pt x="27" y="97"/>
                </a:lnTo>
                <a:lnTo>
                  <a:pt x="20" y="100"/>
                </a:lnTo>
                <a:lnTo>
                  <a:pt x="20" y="100"/>
                </a:lnTo>
                <a:lnTo>
                  <a:pt x="16" y="104"/>
                </a:lnTo>
                <a:lnTo>
                  <a:pt x="13" y="108"/>
                </a:lnTo>
                <a:lnTo>
                  <a:pt x="10" y="112"/>
                </a:lnTo>
                <a:lnTo>
                  <a:pt x="10" y="118"/>
                </a:lnTo>
                <a:lnTo>
                  <a:pt x="10" y="180"/>
                </a:lnTo>
                <a:lnTo>
                  <a:pt x="10" y="180"/>
                </a:lnTo>
                <a:lnTo>
                  <a:pt x="10" y="185"/>
                </a:lnTo>
                <a:lnTo>
                  <a:pt x="13" y="191"/>
                </a:lnTo>
                <a:lnTo>
                  <a:pt x="16" y="196"/>
                </a:lnTo>
                <a:lnTo>
                  <a:pt x="20" y="200"/>
                </a:lnTo>
                <a:lnTo>
                  <a:pt x="20" y="200"/>
                </a:lnTo>
                <a:lnTo>
                  <a:pt x="24" y="201"/>
                </a:lnTo>
                <a:lnTo>
                  <a:pt x="29" y="203"/>
                </a:lnTo>
                <a:lnTo>
                  <a:pt x="29" y="203"/>
                </a:lnTo>
                <a:lnTo>
                  <a:pt x="29" y="203"/>
                </a:lnTo>
                <a:lnTo>
                  <a:pt x="29" y="203"/>
                </a:lnTo>
                <a:lnTo>
                  <a:pt x="32" y="203"/>
                </a:lnTo>
                <a:lnTo>
                  <a:pt x="36" y="201"/>
                </a:lnTo>
                <a:lnTo>
                  <a:pt x="36" y="201"/>
                </a:lnTo>
                <a:lnTo>
                  <a:pt x="41" y="199"/>
                </a:lnTo>
                <a:lnTo>
                  <a:pt x="41" y="199"/>
                </a:lnTo>
                <a:lnTo>
                  <a:pt x="51" y="197"/>
                </a:lnTo>
                <a:lnTo>
                  <a:pt x="51" y="19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7" name="Freeform 328"/>
          <p:cNvSpPr/>
          <p:nvPr/>
        </p:nvSpPr>
        <p:spPr bwMode="auto">
          <a:xfrm>
            <a:off x="5246211" y="5082820"/>
            <a:ext cx="412784" cy="9339"/>
          </a:xfrm>
          <a:custGeom>
            <a:avLst/>
            <a:gdLst/>
            <a:ahLst/>
            <a:cxnLst>
              <a:cxn ang="0">
                <a:pos x="260" y="5"/>
              </a:cxn>
              <a:cxn ang="0">
                <a:pos x="2" y="5"/>
              </a:cxn>
              <a:cxn ang="0">
                <a:pos x="2" y="5"/>
              </a:cxn>
              <a:cxn ang="0">
                <a:pos x="1" y="4"/>
              </a:cxn>
              <a:cxn ang="0">
                <a:pos x="0" y="2"/>
              </a:cxn>
              <a:cxn ang="0">
                <a:pos x="0" y="2"/>
              </a:cxn>
              <a:cxn ang="0">
                <a:pos x="1" y="0"/>
              </a:cxn>
              <a:cxn ang="0">
                <a:pos x="2" y="0"/>
              </a:cxn>
              <a:cxn ang="0">
                <a:pos x="260" y="0"/>
              </a:cxn>
              <a:cxn ang="0">
                <a:pos x="260" y="0"/>
              </a:cxn>
              <a:cxn ang="0">
                <a:pos x="262" y="0"/>
              </a:cxn>
              <a:cxn ang="0">
                <a:pos x="263" y="2"/>
              </a:cxn>
              <a:cxn ang="0">
                <a:pos x="263" y="2"/>
              </a:cxn>
              <a:cxn ang="0">
                <a:pos x="262" y="4"/>
              </a:cxn>
              <a:cxn ang="0">
                <a:pos x="260" y="5"/>
              </a:cxn>
              <a:cxn ang="0">
                <a:pos x="260" y="5"/>
              </a:cxn>
            </a:cxnLst>
            <a:rect l="0" t="0" r="r" b="b"/>
            <a:pathLst>
              <a:path w="263" h="5">
                <a:moveTo>
                  <a:pt x="260" y="5"/>
                </a:moveTo>
                <a:lnTo>
                  <a:pt x="2" y="5"/>
                </a:lnTo>
                <a:lnTo>
                  <a:pt x="2" y="5"/>
                </a:lnTo>
                <a:lnTo>
                  <a:pt x="1" y="4"/>
                </a:lnTo>
                <a:lnTo>
                  <a:pt x="0" y="2"/>
                </a:lnTo>
                <a:lnTo>
                  <a:pt x="0" y="2"/>
                </a:lnTo>
                <a:lnTo>
                  <a:pt x="1" y="0"/>
                </a:lnTo>
                <a:lnTo>
                  <a:pt x="2" y="0"/>
                </a:lnTo>
                <a:lnTo>
                  <a:pt x="260" y="0"/>
                </a:lnTo>
                <a:lnTo>
                  <a:pt x="260" y="0"/>
                </a:lnTo>
                <a:lnTo>
                  <a:pt x="262" y="0"/>
                </a:lnTo>
                <a:lnTo>
                  <a:pt x="263" y="2"/>
                </a:lnTo>
                <a:lnTo>
                  <a:pt x="263" y="2"/>
                </a:lnTo>
                <a:lnTo>
                  <a:pt x="262" y="4"/>
                </a:lnTo>
                <a:lnTo>
                  <a:pt x="260" y="5"/>
                </a:lnTo>
                <a:lnTo>
                  <a:pt x="260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8" name="Freeform 329"/>
          <p:cNvSpPr/>
          <p:nvPr/>
        </p:nvSpPr>
        <p:spPr bwMode="auto">
          <a:xfrm>
            <a:off x="5551109" y="4994104"/>
            <a:ext cx="107888" cy="98053"/>
          </a:xfrm>
          <a:custGeom>
            <a:avLst/>
            <a:gdLst/>
            <a:ahLst/>
            <a:cxnLst>
              <a:cxn ang="0">
                <a:pos x="66" y="63"/>
              </a:cxn>
              <a:cxn ang="0">
                <a:pos x="66" y="63"/>
              </a:cxn>
              <a:cxn ang="0">
                <a:pos x="63" y="62"/>
              </a:cxn>
              <a:cxn ang="0">
                <a:pos x="0" y="5"/>
              </a:cxn>
              <a:cxn ang="0">
                <a:pos x="0" y="5"/>
              </a:cxn>
              <a:cxn ang="0">
                <a:pos x="0" y="2"/>
              </a:cxn>
              <a:cxn ang="0">
                <a:pos x="0" y="1"/>
              </a:cxn>
              <a:cxn ang="0">
                <a:pos x="0" y="1"/>
              </a:cxn>
              <a:cxn ang="0">
                <a:pos x="3" y="0"/>
              </a:cxn>
              <a:cxn ang="0">
                <a:pos x="4" y="1"/>
              </a:cxn>
              <a:cxn ang="0">
                <a:pos x="68" y="58"/>
              </a:cxn>
              <a:cxn ang="0">
                <a:pos x="68" y="58"/>
              </a:cxn>
              <a:cxn ang="0">
                <a:pos x="69" y="60"/>
              </a:cxn>
              <a:cxn ang="0">
                <a:pos x="68" y="62"/>
              </a:cxn>
              <a:cxn ang="0">
                <a:pos x="68" y="62"/>
              </a:cxn>
              <a:cxn ang="0">
                <a:pos x="66" y="63"/>
              </a:cxn>
              <a:cxn ang="0">
                <a:pos x="66" y="63"/>
              </a:cxn>
            </a:cxnLst>
            <a:rect l="0" t="0" r="r" b="b"/>
            <a:pathLst>
              <a:path w="69" h="63">
                <a:moveTo>
                  <a:pt x="66" y="63"/>
                </a:moveTo>
                <a:lnTo>
                  <a:pt x="66" y="63"/>
                </a:lnTo>
                <a:lnTo>
                  <a:pt x="63" y="62"/>
                </a:lnTo>
                <a:lnTo>
                  <a:pt x="0" y="5"/>
                </a:lnTo>
                <a:lnTo>
                  <a:pt x="0" y="5"/>
                </a:lnTo>
                <a:lnTo>
                  <a:pt x="0" y="2"/>
                </a:lnTo>
                <a:lnTo>
                  <a:pt x="0" y="1"/>
                </a:lnTo>
                <a:lnTo>
                  <a:pt x="0" y="1"/>
                </a:lnTo>
                <a:lnTo>
                  <a:pt x="3" y="0"/>
                </a:lnTo>
                <a:lnTo>
                  <a:pt x="4" y="1"/>
                </a:lnTo>
                <a:lnTo>
                  <a:pt x="68" y="58"/>
                </a:lnTo>
                <a:lnTo>
                  <a:pt x="68" y="58"/>
                </a:lnTo>
                <a:lnTo>
                  <a:pt x="69" y="60"/>
                </a:lnTo>
                <a:lnTo>
                  <a:pt x="68" y="62"/>
                </a:lnTo>
                <a:lnTo>
                  <a:pt x="68" y="62"/>
                </a:lnTo>
                <a:lnTo>
                  <a:pt x="66" y="63"/>
                </a:lnTo>
                <a:lnTo>
                  <a:pt x="66" y="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49" name="Freeform 330"/>
          <p:cNvSpPr/>
          <p:nvPr/>
        </p:nvSpPr>
        <p:spPr bwMode="auto">
          <a:xfrm>
            <a:off x="5551109" y="5082820"/>
            <a:ext cx="107888" cy="98053"/>
          </a:xfrm>
          <a:custGeom>
            <a:avLst/>
            <a:gdLst/>
            <a:ahLst/>
            <a:cxnLst>
              <a:cxn ang="0">
                <a:pos x="3" y="63"/>
              </a:cxn>
              <a:cxn ang="0">
                <a:pos x="3" y="63"/>
              </a:cxn>
              <a:cxn ang="0">
                <a:pos x="0" y="62"/>
              </a:cxn>
              <a:cxn ang="0">
                <a:pos x="0" y="62"/>
              </a:cxn>
              <a:cxn ang="0">
                <a:pos x="0" y="59"/>
              </a:cxn>
              <a:cxn ang="0">
                <a:pos x="0" y="58"/>
              </a:cxn>
              <a:cxn ang="0">
                <a:pos x="63" y="0"/>
              </a:cxn>
              <a:cxn ang="0">
                <a:pos x="63" y="0"/>
              </a:cxn>
              <a:cxn ang="0">
                <a:pos x="66" y="0"/>
              </a:cxn>
              <a:cxn ang="0">
                <a:pos x="68" y="0"/>
              </a:cxn>
              <a:cxn ang="0">
                <a:pos x="68" y="0"/>
              </a:cxn>
              <a:cxn ang="0">
                <a:pos x="69" y="2"/>
              </a:cxn>
              <a:cxn ang="0">
                <a:pos x="68" y="4"/>
              </a:cxn>
              <a:cxn ang="0">
                <a:pos x="4" y="62"/>
              </a:cxn>
              <a:cxn ang="0">
                <a:pos x="4" y="62"/>
              </a:cxn>
              <a:cxn ang="0">
                <a:pos x="3" y="63"/>
              </a:cxn>
              <a:cxn ang="0">
                <a:pos x="3" y="63"/>
              </a:cxn>
            </a:cxnLst>
            <a:rect l="0" t="0" r="r" b="b"/>
            <a:pathLst>
              <a:path w="69" h="63">
                <a:moveTo>
                  <a:pt x="3" y="63"/>
                </a:moveTo>
                <a:lnTo>
                  <a:pt x="3" y="63"/>
                </a:lnTo>
                <a:lnTo>
                  <a:pt x="0" y="62"/>
                </a:lnTo>
                <a:lnTo>
                  <a:pt x="0" y="62"/>
                </a:lnTo>
                <a:lnTo>
                  <a:pt x="0" y="59"/>
                </a:lnTo>
                <a:lnTo>
                  <a:pt x="0" y="58"/>
                </a:lnTo>
                <a:lnTo>
                  <a:pt x="63" y="0"/>
                </a:lnTo>
                <a:lnTo>
                  <a:pt x="63" y="0"/>
                </a:lnTo>
                <a:lnTo>
                  <a:pt x="66" y="0"/>
                </a:lnTo>
                <a:lnTo>
                  <a:pt x="68" y="0"/>
                </a:lnTo>
                <a:lnTo>
                  <a:pt x="68" y="0"/>
                </a:lnTo>
                <a:lnTo>
                  <a:pt x="69" y="2"/>
                </a:lnTo>
                <a:lnTo>
                  <a:pt x="68" y="4"/>
                </a:lnTo>
                <a:lnTo>
                  <a:pt x="4" y="62"/>
                </a:lnTo>
                <a:lnTo>
                  <a:pt x="4" y="62"/>
                </a:lnTo>
                <a:lnTo>
                  <a:pt x="3" y="63"/>
                </a:lnTo>
                <a:lnTo>
                  <a:pt x="3" y="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0" name="Freeform 331"/>
          <p:cNvSpPr/>
          <p:nvPr/>
        </p:nvSpPr>
        <p:spPr bwMode="auto">
          <a:xfrm>
            <a:off x="4434713" y="5082820"/>
            <a:ext cx="408095" cy="9339"/>
          </a:xfrm>
          <a:custGeom>
            <a:avLst/>
            <a:gdLst/>
            <a:ahLst/>
            <a:cxnLst>
              <a:cxn ang="0">
                <a:pos x="259" y="5"/>
              </a:cxn>
              <a:cxn ang="0">
                <a:pos x="3" y="5"/>
              </a:cxn>
              <a:cxn ang="0">
                <a:pos x="3" y="5"/>
              </a:cxn>
              <a:cxn ang="0">
                <a:pos x="0" y="4"/>
              </a:cxn>
              <a:cxn ang="0">
                <a:pos x="0" y="2"/>
              </a:cxn>
              <a:cxn ang="0">
                <a:pos x="0" y="2"/>
              </a:cxn>
              <a:cxn ang="0">
                <a:pos x="0" y="0"/>
              </a:cxn>
              <a:cxn ang="0">
                <a:pos x="3" y="0"/>
              </a:cxn>
              <a:cxn ang="0">
                <a:pos x="259" y="0"/>
              </a:cxn>
              <a:cxn ang="0">
                <a:pos x="259" y="0"/>
              </a:cxn>
              <a:cxn ang="0">
                <a:pos x="262" y="0"/>
              </a:cxn>
              <a:cxn ang="0">
                <a:pos x="262" y="2"/>
              </a:cxn>
              <a:cxn ang="0">
                <a:pos x="262" y="2"/>
              </a:cxn>
              <a:cxn ang="0">
                <a:pos x="262" y="4"/>
              </a:cxn>
              <a:cxn ang="0">
                <a:pos x="259" y="5"/>
              </a:cxn>
              <a:cxn ang="0">
                <a:pos x="259" y="5"/>
              </a:cxn>
            </a:cxnLst>
            <a:rect l="0" t="0" r="r" b="b"/>
            <a:pathLst>
              <a:path w="262" h="5">
                <a:moveTo>
                  <a:pt x="259" y="5"/>
                </a:moveTo>
                <a:lnTo>
                  <a:pt x="3" y="5"/>
                </a:lnTo>
                <a:lnTo>
                  <a:pt x="3" y="5"/>
                </a:lnTo>
                <a:lnTo>
                  <a:pt x="0" y="4"/>
                </a:lnTo>
                <a:lnTo>
                  <a:pt x="0" y="2"/>
                </a:lnTo>
                <a:lnTo>
                  <a:pt x="0" y="2"/>
                </a:lnTo>
                <a:lnTo>
                  <a:pt x="0" y="0"/>
                </a:lnTo>
                <a:lnTo>
                  <a:pt x="3" y="0"/>
                </a:lnTo>
                <a:lnTo>
                  <a:pt x="259" y="0"/>
                </a:lnTo>
                <a:lnTo>
                  <a:pt x="259" y="0"/>
                </a:lnTo>
                <a:lnTo>
                  <a:pt x="262" y="0"/>
                </a:lnTo>
                <a:lnTo>
                  <a:pt x="262" y="2"/>
                </a:lnTo>
                <a:lnTo>
                  <a:pt x="262" y="2"/>
                </a:lnTo>
                <a:lnTo>
                  <a:pt x="262" y="4"/>
                </a:lnTo>
                <a:lnTo>
                  <a:pt x="259" y="5"/>
                </a:lnTo>
                <a:lnTo>
                  <a:pt x="259" y="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1" name="Freeform 332"/>
          <p:cNvSpPr/>
          <p:nvPr/>
        </p:nvSpPr>
        <p:spPr bwMode="auto">
          <a:xfrm>
            <a:off x="4434712" y="4994104"/>
            <a:ext cx="107888" cy="98053"/>
          </a:xfrm>
          <a:custGeom>
            <a:avLst/>
            <a:gdLst/>
            <a:ahLst/>
            <a:cxnLst>
              <a:cxn ang="0">
                <a:pos x="3" y="63"/>
              </a:cxn>
              <a:cxn ang="0">
                <a:pos x="3" y="63"/>
              </a:cxn>
              <a:cxn ang="0">
                <a:pos x="0" y="62"/>
              </a:cxn>
              <a:cxn ang="0">
                <a:pos x="0" y="62"/>
              </a:cxn>
              <a:cxn ang="0">
                <a:pos x="0" y="60"/>
              </a:cxn>
              <a:cxn ang="0">
                <a:pos x="0" y="58"/>
              </a:cxn>
              <a:cxn ang="0">
                <a:pos x="65" y="1"/>
              </a:cxn>
              <a:cxn ang="0">
                <a:pos x="65" y="1"/>
              </a:cxn>
              <a:cxn ang="0">
                <a:pos x="66" y="0"/>
              </a:cxn>
              <a:cxn ang="0">
                <a:pos x="68" y="1"/>
              </a:cxn>
              <a:cxn ang="0">
                <a:pos x="68" y="1"/>
              </a:cxn>
              <a:cxn ang="0">
                <a:pos x="69" y="2"/>
              </a:cxn>
              <a:cxn ang="0">
                <a:pos x="68" y="5"/>
              </a:cxn>
              <a:cxn ang="0">
                <a:pos x="4" y="62"/>
              </a:cxn>
              <a:cxn ang="0">
                <a:pos x="4" y="62"/>
              </a:cxn>
              <a:cxn ang="0">
                <a:pos x="3" y="63"/>
              </a:cxn>
              <a:cxn ang="0">
                <a:pos x="3" y="63"/>
              </a:cxn>
            </a:cxnLst>
            <a:rect l="0" t="0" r="r" b="b"/>
            <a:pathLst>
              <a:path w="69" h="63">
                <a:moveTo>
                  <a:pt x="3" y="63"/>
                </a:moveTo>
                <a:lnTo>
                  <a:pt x="3" y="63"/>
                </a:lnTo>
                <a:lnTo>
                  <a:pt x="0" y="62"/>
                </a:lnTo>
                <a:lnTo>
                  <a:pt x="0" y="62"/>
                </a:lnTo>
                <a:lnTo>
                  <a:pt x="0" y="60"/>
                </a:lnTo>
                <a:lnTo>
                  <a:pt x="0" y="58"/>
                </a:lnTo>
                <a:lnTo>
                  <a:pt x="65" y="1"/>
                </a:lnTo>
                <a:lnTo>
                  <a:pt x="65" y="1"/>
                </a:lnTo>
                <a:lnTo>
                  <a:pt x="66" y="0"/>
                </a:lnTo>
                <a:lnTo>
                  <a:pt x="68" y="1"/>
                </a:lnTo>
                <a:lnTo>
                  <a:pt x="68" y="1"/>
                </a:lnTo>
                <a:lnTo>
                  <a:pt x="69" y="2"/>
                </a:lnTo>
                <a:lnTo>
                  <a:pt x="68" y="5"/>
                </a:lnTo>
                <a:lnTo>
                  <a:pt x="4" y="62"/>
                </a:lnTo>
                <a:lnTo>
                  <a:pt x="4" y="62"/>
                </a:lnTo>
                <a:lnTo>
                  <a:pt x="3" y="63"/>
                </a:lnTo>
                <a:lnTo>
                  <a:pt x="3" y="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2" name="Freeform 333"/>
          <p:cNvSpPr/>
          <p:nvPr/>
        </p:nvSpPr>
        <p:spPr bwMode="auto">
          <a:xfrm>
            <a:off x="4434712" y="5082820"/>
            <a:ext cx="107888" cy="98053"/>
          </a:xfrm>
          <a:custGeom>
            <a:avLst/>
            <a:gdLst/>
            <a:ahLst/>
            <a:cxnLst>
              <a:cxn ang="0">
                <a:pos x="66" y="63"/>
              </a:cxn>
              <a:cxn ang="0">
                <a:pos x="66" y="63"/>
              </a:cxn>
              <a:cxn ang="0">
                <a:pos x="65" y="62"/>
              </a:cxn>
              <a:cxn ang="0">
                <a:pos x="0" y="4"/>
              </a:cxn>
              <a:cxn ang="0">
                <a:pos x="0" y="4"/>
              </a:cxn>
              <a:cxn ang="0">
                <a:pos x="0" y="2"/>
              </a:cxn>
              <a:cxn ang="0">
                <a:pos x="0" y="0"/>
              </a:cxn>
              <a:cxn ang="0">
                <a:pos x="0" y="0"/>
              </a:cxn>
              <a:cxn ang="0">
                <a:pos x="3" y="0"/>
              </a:cxn>
              <a:cxn ang="0">
                <a:pos x="4" y="0"/>
              </a:cxn>
              <a:cxn ang="0">
                <a:pos x="68" y="58"/>
              </a:cxn>
              <a:cxn ang="0">
                <a:pos x="68" y="58"/>
              </a:cxn>
              <a:cxn ang="0">
                <a:pos x="69" y="59"/>
              </a:cxn>
              <a:cxn ang="0">
                <a:pos x="68" y="62"/>
              </a:cxn>
              <a:cxn ang="0">
                <a:pos x="68" y="62"/>
              </a:cxn>
              <a:cxn ang="0">
                <a:pos x="66" y="63"/>
              </a:cxn>
              <a:cxn ang="0">
                <a:pos x="66" y="63"/>
              </a:cxn>
            </a:cxnLst>
            <a:rect l="0" t="0" r="r" b="b"/>
            <a:pathLst>
              <a:path w="69" h="63">
                <a:moveTo>
                  <a:pt x="66" y="63"/>
                </a:moveTo>
                <a:lnTo>
                  <a:pt x="66" y="63"/>
                </a:lnTo>
                <a:lnTo>
                  <a:pt x="65" y="62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4" y="0"/>
                </a:lnTo>
                <a:lnTo>
                  <a:pt x="68" y="58"/>
                </a:lnTo>
                <a:lnTo>
                  <a:pt x="68" y="58"/>
                </a:lnTo>
                <a:lnTo>
                  <a:pt x="69" y="59"/>
                </a:lnTo>
                <a:lnTo>
                  <a:pt x="68" y="62"/>
                </a:lnTo>
                <a:lnTo>
                  <a:pt x="68" y="62"/>
                </a:lnTo>
                <a:lnTo>
                  <a:pt x="66" y="63"/>
                </a:lnTo>
                <a:lnTo>
                  <a:pt x="66" y="6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3" name="Freeform 334"/>
          <p:cNvSpPr/>
          <p:nvPr/>
        </p:nvSpPr>
        <p:spPr bwMode="auto">
          <a:xfrm>
            <a:off x="6958329" y="4891383"/>
            <a:ext cx="225155" cy="200775"/>
          </a:xfrm>
          <a:custGeom>
            <a:avLst/>
            <a:gdLst/>
            <a:ahLst/>
            <a:cxnLst>
              <a:cxn ang="0">
                <a:pos x="3" y="129"/>
              </a:cxn>
              <a:cxn ang="0">
                <a:pos x="3" y="129"/>
              </a:cxn>
              <a:cxn ang="0">
                <a:pos x="0" y="128"/>
              </a:cxn>
              <a:cxn ang="0">
                <a:pos x="0" y="128"/>
              </a:cxn>
              <a:cxn ang="0">
                <a:pos x="0" y="126"/>
              </a:cxn>
              <a:cxn ang="0">
                <a:pos x="0" y="124"/>
              </a:cxn>
              <a:cxn ang="0">
                <a:pos x="138" y="0"/>
              </a:cxn>
              <a:cxn ang="0">
                <a:pos x="138" y="0"/>
              </a:cxn>
              <a:cxn ang="0">
                <a:pos x="140" y="0"/>
              </a:cxn>
              <a:cxn ang="0">
                <a:pos x="142" y="0"/>
              </a:cxn>
              <a:cxn ang="0">
                <a:pos x="142" y="0"/>
              </a:cxn>
              <a:cxn ang="0">
                <a:pos x="142" y="2"/>
              </a:cxn>
              <a:cxn ang="0">
                <a:pos x="142" y="4"/>
              </a:cxn>
              <a:cxn ang="0">
                <a:pos x="4" y="128"/>
              </a:cxn>
              <a:cxn ang="0">
                <a:pos x="4" y="128"/>
              </a:cxn>
              <a:cxn ang="0">
                <a:pos x="3" y="129"/>
              </a:cxn>
              <a:cxn ang="0">
                <a:pos x="3" y="129"/>
              </a:cxn>
            </a:cxnLst>
            <a:rect l="0" t="0" r="r" b="b"/>
            <a:pathLst>
              <a:path w="142" h="129">
                <a:moveTo>
                  <a:pt x="3" y="129"/>
                </a:moveTo>
                <a:lnTo>
                  <a:pt x="3" y="129"/>
                </a:lnTo>
                <a:lnTo>
                  <a:pt x="0" y="128"/>
                </a:lnTo>
                <a:lnTo>
                  <a:pt x="0" y="128"/>
                </a:lnTo>
                <a:lnTo>
                  <a:pt x="0" y="126"/>
                </a:lnTo>
                <a:lnTo>
                  <a:pt x="0" y="124"/>
                </a:lnTo>
                <a:lnTo>
                  <a:pt x="138" y="0"/>
                </a:lnTo>
                <a:lnTo>
                  <a:pt x="138" y="0"/>
                </a:lnTo>
                <a:lnTo>
                  <a:pt x="140" y="0"/>
                </a:lnTo>
                <a:lnTo>
                  <a:pt x="142" y="0"/>
                </a:lnTo>
                <a:lnTo>
                  <a:pt x="142" y="0"/>
                </a:lnTo>
                <a:lnTo>
                  <a:pt x="142" y="2"/>
                </a:lnTo>
                <a:lnTo>
                  <a:pt x="142" y="4"/>
                </a:lnTo>
                <a:lnTo>
                  <a:pt x="4" y="128"/>
                </a:lnTo>
                <a:lnTo>
                  <a:pt x="4" y="128"/>
                </a:lnTo>
                <a:lnTo>
                  <a:pt x="3" y="129"/>
                </a:lnTo>
                <a:lnTo>
                  <a:pt x="3" y="1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4" name="Freeform 335"/>
          <p:cNvSpPr/>
          <p:nvPr/>
        </p:nvSpPr>
        <p:spPr bwMode="auto">
          <a:xfrm>
            <a:off x="6958329" y="5082821"/>
            <a:ext cx="225155" cy="200775"/>
          </a:xfrm>
          <a:custGeom>
            <a:avLst/>
            <a:gdLst/>
            <a:ahLst/>
            <a:cxnLst>
              <a:cxn ang="0">
                <a:pos x="139" y="129"/>
              </a:cxn>
              <a:cxn ang="0">
                <a:pos x="139" y="129"/>
              </a:cxn>
              <a:cxn ang="0">
                <a:pos x="138" y="128"/>
              </a:cxn>
              <a:cxn ang="0">
                <a:pos x="0" y="4"/>
              </a:cxn>
              <a:cxn ang="0">
                <a:pos x="0" y="4"/>
              </a:cxn>
              <a:cxn ang="0">
                <a:pos x="0" y="2"/>
              </a:cxn>
              <a:cxn ang="0">
                <a:pos x="0" y="0"/>
              </a:cxn>
              <a:cxn ang="0">
                <a:pos x="0" y="0"/>
              </a:cxn>
              <a:cxn ang="0">
                <a:pos x="3" y="0"/>
              </a:cxn>
              <a:cxn ang="0">
                <a:pos x="4" y="0"/>
              </a:cxn>
              <a:cxn ang="0">
                <a:pos x="142" y="125"/>
              </a:cxn>
              <a:cxn ang="0">
                <a:pos x="142" y="125"/>
              </a:cxn>
              <a:cxn ang="0">
                <a:pos x="142" y="127"/>
              </a:cxn>
              <a:cxn ang="0">
                <a:pos x="142" y="128"/>
              </a:cxn>
              <a:cxn ang="0">
                <a:pos x="142" y="128"/>
              </a:cxn>
              <a:cxn ang="0">
                <a:pos x="139" y="129"/>
              </a:cxn>
              <a:cxn ang="0">
                <a:pos x="139" y="129"/>
              </a:cxn>
            </a:cxnLst>
            <a:rect l="0" t="0" r="r" b="b"/>
            <a:pathLst>
              <a:path w="142" h="129">
                <a:moveTo>
                  <a:pt x="139" y="129"/>
                </a:moveTo>
                <a:lnTo>
                  <a:pt x="139" y="129"/>
                </a:lnTo>
                <a:lnTo>
                  <a:pt x="138" y="128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4" y="0"/>
                </a:lnTo>
                <a:lnTo>
                  <a:pt x="142" y="125"/>
                </a:lnTo>
                <a:lnTo>
                  <a:pt x="142" y="125"/>
                </a:lnTo>
                <a:lnTo>
                  <a:pt x="142" y="127"/>
                </a:lnTo>
                <a:lnTo>
                  <a:pt x="142" y="128"/>
                </a:lnTo>
                <a:lnTo>
                  <a:pt x="142" y="128"/>
                </a:lnTo>
                <a:lnTo>
                  <a:pt x="139" y="129"/>
                </a:lnTo>
                <a:lnTo>
                  <a:pt x="139" y="1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5" name="Freeform 336"/>
          <p:cNvSpPr/>
          <p:nvPr/>
        </p:nvSpPr>
        <p:spPr bwMode="auto">
          <a:xfrm>
            <a:off x="6151524" y="4891383"/>
            <a:ext cx="225155" cy="200775"/>
          </a:xfrm>
          <a:custGeom>
            <a:avLst/>
            <a:gdLst/>
            <a:ahLst/>
            <a:cxnLst>
              <a:cxn ang="0">
                <a:pos x="139" y="129"/>
              </a:cxn>
              <a:cxn ang="0">
                <a:pos x="139" y="129"/>
              </a:cxn>
              <a:cxn ang="0">
                <a:pos x="138" y="128"/>
              </a:cxn>
              <a:cxn ang="0">
                <a:pos x="0" y="4"/>
              </a:cxn>
              <a:cxn ang="0">
                <a:pos x="0" y="4"/>
              </a:cxn>
              <a:cxn ang="0">
                <a:pos x="0" y="2"/>
              </a:cxn>
              <a:cxn ang="0">
                <a:pos x="0" y="0"/>
              </a:cxn>
              <a:cxn ang="0">
                <a:pos x="0" y="0"/>
              </a:cxn>
              <a:cxn ang="0">
                <a:pos x="3" y="0"/>
              </a:cxn>
              <a:cxn ang="0">
                <a:pos x="4" y="0"/>
              </a:cxn>
              <a:cxn ang="0">
                <a:pos x="142" y="124"/>
              </a:cxn>
              <a:cxn ang="0">
                <a:pos x="142" y="124"/>
              </a:cxn>
              <a:cxn ang="0">
                <a:pos x="142" y="126"/>
              </a:cxn>
              <a:cxn ang="0">
                <a:pos x="142" y="128"/>
              </a:cxn>
              <a:cxn ang="0">
                <a:pos x="142" y="128"/>
              </a:cxn>
              <a:cxn ang="0">
                <a:pos x="139" y="129"/>
              </a:cxn>
              <a:cxn ang="0">
                <a:pos x="139" y="129"/>
              </a:cxn>
            </a:cxnLst>
            <a:rect l="0" t="0" r="r" b="b"/>
            <a:pathLst>
              <a:path w="142" h="129">
                <a:moveTo>
                  <a:pt x="139" y="129"/>
                </a:moveTo>
                <a:lnTo>
                  <a:pt x="139" y="129"/>
                </a:lnTo>
                <a:lnTo>
                  <a:pt x="138" y="128"/>
                </a:lnTo>
                <a:lnTo>
                  <a:pt x="0" y="4"/>
                </a:lnTo>
                <a:lnTo>
                  <a:pt x="0" y="4"/>
                </a:lnTo>
                <a:lnTo>
                  <a:pt x="0" y="2"/>
                </a:lnTo>
                <a:lnTo>
                  <a:pt x="0" y="0"/>
                </a:lnTo>
                <a:lnTo>
                  <a:pt x="0" y="0"/>
                </a:lnTo>
                <a:lnTo>
                  <a:pt x="3" y="0"/>
                </a:lnTo>
                <a:lnTo>
                  <a:pt x="4" y="0"/>
                </a:lnTo>
                <a:lnTo>
                  <a:pt x="142" y="124"/>
                </a:lnTo>
                <a:lnTo>
                  <a:pt x="142" y="124"/>
                </a:lnTo>
                <a:lnTo>
                  <a:pt x="142" y="126"/>
                </a:lnTo>
                <a:lnTo>
                  <a:pt x="142" y="128"/>
                </a:lnTo>
                <a:lnTo>
                  <a:pt x="142" y="128"/>
                </a:lnTo>
                <a:lnTo>
                  <a:pt x="139" y="129"/>
                </a:lnTo>
                <a:lnTo>
                  <a:pt x="139" y="1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6" name="Freeform 337"/>
          <p:cNvSpPr/>
          <p:nvPr/>
        </p:nvSpPr>
        <p:spPr bwMode="auto">
          <a:xfrm>
            <a:off x="6151524" y="5082821"/>
            <a:ext cx="225155" cy="200775"/>
          </a:xfrm>
          <a:custGeom>
            <a:avLst/>
            <a:gdLst/>
            <a:ahLst/>
            <a:cxnLst>
              <a:cxn ang="0">
                <a:pos x="3" y="129"/>
              </a:cxn>
              <a:cxn ang="0">
                <a:pos x="3" y="129"/>
              </a:cxn>
              <a:cxn ang="0">
                <a:pos x="0" y="128"/>
              </a:cxn>
              <a:cxn ang="0">
                <a:pos x="0" y="128"/>
              </a:cxn>
              <a:cxn ang="0">
                <a:pos x="0" y="127"/>
              </a:cxn>
              <a:cxn ang="0">
                <a:pos x="0" y="125"/>
              </a:cxn>
              <a:cxn ang="0">
                <a:pos x="138" y="0"/>
              </a:cxn>
              <a:cxn ang="0">
                <a:pos x="138" y="0"/>
              </a:cxn>
              <a:cxn ang="0">
                <a:pos x="141" y="0"/>
              </a:cxn>
              <a:cxn ang="0">
                <a:pos x="142" y="0"/>
              </a:cxn>
              <a:cxn ang="0">
                <a:pos x="142" y="0"/>
              </a:cxn>
              <a:cxn ang="0">
                <a:pos x="142" y="2"/>
              </a:cxn>
              <a:cxn ang="0">
                <a:pos x="142" y="4"/>
              </a:cxn>
              <a:cxn ang="0">
                <a:pos x="4" y="128"/>
              </a:cxn>
              <a:cxn ang="0">
                <a:pos x="4" y="128"/>
              </a:cxn>
              <a:cxn ang="0">
                <a:pos x="3" y="129"/>
              </a:cxn>
              <a:cxn ang="0">
                <a:pos x="3" y="129"/>
              </a:cxn>
            </a:cxnLst>
            <a:rect l="0" t="0" r="r" b="b"/>
            <a:pathLst>
              <a:path w="142" h="129">
                <a:moveTo>
                  <a:pt x="3" y="129"/>
                </a:moveTo>
                <a:lnTo>
                  <a:pt x="3" y="129"/>
                </a:lnTo>
                <a:lnTo>
                  <a:pt x="0" y="128"/>
                </a:lnTo>
                <a:lnTo>
                  <a:pt x="0" y="128"/>
                </a:lnTo>
                <a:lnTo>
                  <a:pt x="0" y="127"/>
                </a:lnTo>
                <a:lnTo>
                  <a:pt x="0" y="125"/>
                </a:lnTo>
                <a:lnTo>
                  <a:pt x="138" y="0"/>
                </a:lnTo>
                <a:lnTo>
                  <a:pt x="138" y="0"/>
                </a:lnTo>
                <a:lnTo>
                  <a:pt x="141" y="0"/>
                </a:lnTo>
                <a:lnTo>
                  <a:pt x="142" y="0"/>
                </a:lnTo>
                <a:lnTo>
                  <a:pt x="142" y="0"/>
                </a:lnTo>
                <a:lnTo>
                  <a:pt x="142" y="2"/>
                </a:lnTo>
                <a:lnTo>
                  <a:pt x="142" y="4"/>
                </a:lnTo>
                <a:lnTo>
                  <a:pt x="4" y="128"/>
                </a:lnTo>
                <a:lnTo>
                  <a:pt x="4" y="128"/>
                </a:lnTo>
                <a:lnTo>
                  <a:pt x="3" y="129"/>
                </a:lnTo>
                <a:lnTo>
                  <a:pt x="3" y="1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7" name="Freeform 338"/>
          <p:cNvSpPr/>
          <p:nvPr/>
        </p:nvSpPr>
        <p:spPr bwMode="auto">
          <a:xfrm>
            <a:off x="8581325" y="4886717"/>
            <a:ext cx="234536" cy="210113"/>
          </a:xfrm>
          <a:custGeom>
            <a:avLst/>
            <a:gdLst/>
            <a:ahLst/>
            <a:cxnLst>
              <a:cxn ang="0">
                <a:pos x="6" y="135"/>
              </a:cxn>
              <a:cxn ang="0">
                <a:pos x="6" y="135"/>
              </a:cxn>
              <a:cxn ang="0">
                <a:pos x="4" y="135"/>
              </a:cxn>
              <a:cxn ang="0">
                <a:pos x="2" y="134"/>
              </a:cxn>
              <a:cxn ang="0">
                <a:pos x="2" y="134"/>
              </a:cxn>
              <a:cxn ang="0">
                <a:pos x="0" y="131"/>
              </a:cxn>
              <a:cxn ang="0">
                <a:pos x="0" y="129"/>
              </a:cxn>
              <a:cxn ang="0">
                <a:pos x="2" y="127"/>
              </a:cxn>
              <a:cxn ang="0">
                <a:pos x="3" y="125"/>
              </a:cxn>
              <a:cxn ang="0">
                <a:pos x="139" y="1"/>
              </a:cxn>
              <a:cxn ang="0">
                <a:pos x="139" y="1"/>
              </a:cxn>
              <a:cxn ang="0">
                <a:pos x="142" y="0"/>
              </a:cxn>
              <a:cxn ang="0">
                <a:pos x="143" y="0"/>
              </a:cxn>
              <a:cxn ang="0">
                <a:pos x="146" y="0"/>
              </a:cxn>
              <a:cxn ang="0">
                <a:pos x="147" y="1"/>
              </a:cxn>
              <a:cxn ang="0">
                <a:pos x="147" y="1"/>
              </a:cxn>
              <a:cxn ang="0">
                <a:pos x="149" y="3"/>
              </a:cxn>
              <a:cxn ang="0">
                <a:pos x="149" y="5"/>
              </a:cxn>
              <a:cxn ang="0">
                <a:pos x="149" y="7"/>
              </a:cxn>
              <a:cxn ang="0">
                <a:pos x="147" y="9"/>
              </a:cxn>
              <a:cxn ang="0">
                <a:pos x="10" y="134"/>
              </a:cxn>
              <a:cxn ang="0">
                <a:pos x="10" y="134"/>
              </a:cxn>
              <a:cxn ang="0">
                <a:pos x="6" y="135"/>
              </a:cxn>
              <a:cxn ang="0">
                <a:pos x="6" y="135"/>
              </a:cxn>
            </a:cxnLst>
            <a:rect l="0" t="0" r="r" b="b"/>
            <a:pathLst>
              <a:path w="149" h="135">
                <a:moveTo>
                  <a:pt x="6" y="135"/>
                </a:moveTo>
                <a:lnTo>
                  <a:pt x="6" y="135"/>
                </a:lnTo>
                <a:lnTo>
                  <a:pt x="4" y="135"/>
                </a:lnTo>
                <a:lnTo>
                  <a:pt x="2" y="134"/>
                </a:lnTo>
                <a:lnTo>
                  <a:pt x="2" y="134"/>
                </a:lnTo>
                <a:lnTo>
                  <a:pt x="0" y="131"/>
                </a:lnTo>
                <a:lnTo>
                  <a:pt x="0" y="129"/>
                </a:lnTo>
                <a:lnTo>
                  <a:pt x="2" y="127"/>
                </a:lnTo>
                <a:lnTo>
                  <a:pt x="3" y="125"/>
                </a:lnTo>
                <a:lnTo>
                  <a:pt x="139" y="1"/>
                </a:lnTo>
                <a:lnTo>
                  <a:pt x="139" y="1"/>
                </a:lnTo>
                <a:lnTo>
                  <a:pt x="142" y="0"/>
                </a:lnTo>
                <a:lnTo>
                  <a:pt x="143" y="0"/>
                </a:lnTo>
                <a:lnTo>
                  <a:pt x="146" y="0"/>
                </a:lnTo>
                <a:lnTo>
                  <a:pt x="147" y="1"/>
                </a:lnTo>
                <a:lnTo>
                  <a:pt x="147" y="1"/>
                </a:lnTo>
                <a:lnTo>
                  <a:pt x="149" y="3"/>
                </a:lnTo>
                <a:lnTo>
                  <a:pt x="149" y="5"/>
                </a:lnTo>
                <a:lnTo>
                  <a:pt x="149" y="7"/>
                </a:lnTo>
                <a:lnTo>
                  <a:pt x="147" y="9"/>
                </a:lnTo>
                <a:lnTo>
                  <a:pt x="10" y="134"/>
                </a:lnTo>
                <a:lnTo>
                  <a:pt x="10" y="134"/>
                </a:lnTo>
                <a:lnTo>
                  <a:pt x="6" y="135"/>
                </a:lnTo>
                <a:lnTo>
                  <a:pt x="6" y="1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8" name="Freeform 339"/>
          <p:cNvSpPr/>
          <p:nvPr/>
        </p:nvSpPr>
        <p:spPr bwMode="auto">
          <a:xfrm>
            <a:off x="8581325" y="5078150"/>
            <a:ext cx="234536" cy="210113"/>
          </a:xfrm>
          <a:custGeom>
            <a:avLst/>
            <a:gdLst/>
            <a:ahLst/>
            <a:cxnLst>
              <a:cxn ang="0">
                <a:pos x="143" y="135"/>
              </a:cxn>
              <a:cxn ang="0">
                <a:pos x="143" y="135"/>
              </a:cxn>
              <a:cxn ang="0">
                <a:pos x="139" y="134"/>
              </a:cxn>
              <a:cxn ang="0">
                <a:pos x="3" y="10"/>
              </a:cxn>
              <a:cxn ang="0">
                <a:pos x="3" y="10"/>
              </a:cxn>
              <a:cxn ang="0">
                <a:pos x="2" y="8"/>
              </a:cxn>
              <a:cxn ang="0">
                <a:pos x="0" y="5"/>
              </a:cxn>
              <a:cxn ang="0">
                <a:pos x="0" y="4"/>
              </a:cxn>
              <a:cxn ang="0">
                <a:pos x="2" y="1"/>
              </a:cxn>
              <a:cxn ang="0">
                <a:pos x="2" y="1"/>
              </a:cxn>
              <a:cxn ang="0">
                <a:pos x="4" y="0"/>
              </a:cxn>
              <a:cxn ang="0">
                <a:pos x="6" y="0"/>
              </a:cxn>
              <a:cxn ang="0">
                <a:pos x="8" y="0"/>
              </a:cxn>
              <a:cxn ang="0">
                <a:pos x="10" y="1"/>
              </a:cxn>
              <a:cxn ang="0">
                <a:pos x="147" y="126"/>
              </a:cxn>
              <a:cxn ang="0">
                <a:pos x="147" y="126"/>
              </a:cxn>
              <a:cxn ang="0">
                <a:pos x="149" y="127"/>
              </a:cxn>
              <a:cxn ang="0">
                <a:pos x="149" y="130"/>
              </a:cxn>
              <a:cxn ang="0">
                <a:pos x="149" y="131"/>
              </a:cxn>
              <a:cxn ang="0">
                <a:pos x="147" y="134"/>
              </a:cxn>
              <a:cxn ang="0">
                <a:pos x="147" y="134"/>
              </a:cxn>
              <a:cxn ang="0">
                <a:pos x="146" y="135"/>
              </a:cxn>
              <a:cxn ang="0">
                <a:pos x="143" y="135"/>
              </a:cxn>
              <a:cxn ang="0">
                <a:pos x="143" y="135"/>
              </a:cxn>
            </a:cxnLst>
            <a:rect l="0" t="0" r="r" b="b"/>
            <a:pathLst>
              <a:path w="149" h="135">
                <a:moveTo>
                  <a:pt x="143" y="135"/>
                </a:moveTo>
                <a:lnTo>
                  <a:pt x="143" y="135"/>
                </a:lnTo>
                <a:lnTo>
                  <a:pt x="139" y="134"/>
                </a:lnTo>
                <a:lnTo>
                  <a:pt x="3" y="10"/>
                </a:lnTo>
                <a:lnTo>
                  <a:pt x="3" y="10"/>
                </a:lnTo>
                <a:lnTo>
                  <a:pt x="2" y="8"/>
                </a:lnTo>
                <a:lnTo>
                  <a:pt x="0" y="5"/>
                </a:lnTo>
                <a:lnTo>
                  <a:pt x="0" y="4"/>
                </a:lnTo>
                <a:lnTo>
                  <a:pt x="2" y="1"/>
                </a:lnTo>
                <a:lnTo>
                  <a:pt x="2" y="1"/>
                </a:lnTo>
                <a:lnTo>
                  <a:pt x="4" y="0"/>
                </a:lnTo>
                <a:lnTo>
                  <a:pt x="6" y="0"/>
                </a:lnTo>
                <a:lnTo>
                  <a:pt x="8" y="0"/>
                </a:lnTo>
                <a:lnTo>
                  <a:pt x="10" y="1"/>
                </a:lnTo>
                <a:lnTo>
                  <a:pt x="147" y="126"/>
                </a:lnTo>
                <a:lnTo>
                  <a:pt x="147" y="126"/>
                </a:lnTo>
                <a:lnTo>
                  <a:pt x="149" y="127"/>
                </a:lnTo>
                <a:lnTo>
                  <a:pt x="149" y="130"/>
                </a:lnTo>
                <a:lnTo>
                  <a:pt x="149" y="131"/>
                </a:lnTo>
                <a:lnTo>
                  <a:pt x="147" y="134"/>
                </a:lnTo>
                <a:lnTo>
                  <a:pt x="147" y="134"/>
                </a:lnTo>
                <a:lnTo>
                  <a:pt x="146" y="135"/>
                </a:lnTo>
                <a:lnTo>
                  <a:pt x="143" y="135"/>
                </a:lnTo>
                <a:lnTo>
                  <a:pt x="143" y="1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59" name="Freeform 340"/>
          <p:cNvSpPr/>
          <p:nvPr/>
        </p:nvSpPr>
        <p:spPr bwMode="auto">
          <a:xfrm>
            <a:off x="7760447" y="4886717"/>
            <a:ext cx="234536" cy="210113"/>
          </a:xfrm>
          <a:custGeom>
            <a:avLst/>
            <a:gdLst/>
            <a:ahLst/>
            <a:cxnLst>
              <a:cxn ang="0">
                <a:pos x="143" y="135"/>
              </a:cxn>
              <a:cxn ang="0">
                <a:pos x="143" y="135"/>
              </a:cxn>
              <a:cxn ang="0">
                <a:pos x="139" y="134"/>
              </a:cxn>
              <a:cxn ang="0">
                <a:pos x="1" y="9"/>
              </a:cxn>
              <a:cxn ang="0">
                <a:pos x="1" y="9"/>
              </a:cxn>
              <a:cxn ang="0">
                <a:pos x="0" y="7"/>
              </a:cxn>
              <a:cxn ang="0">
                <a:pos x="0" y="5"/>
              </a:cxn>
              <a:cxn ang="0">
                <a:pos x="0" y="3"/>
              </a:cxn>
              <a:cxn ang="0">
                <a:pos x="1" y="1"/>
              </a:cxn>
              <a:cxn ang="0">
                <a:pos x="1" y="1"/>
              </a:cxn>
              <a:cxn ang="0">
                <a:pos x="3" y="0"/>
              </a:cxn>
              <a:cxn ang="0">
                <a:pos x="5" y="0"/>
              </a:cxn>
              <a:cxn ang="0">
                <a:pos x="7" y="0"/>
              </a:cxn>
              <a:cxn ang="0">
                <a:pos x="8" y="1"/>
              </a:cxn>
              <a:cxn ang="0">
                <a:pos x="146" y="125"/>
              </a:cxn>
              <a:cxn ang="0">
                <a:pos x="146" y="125"/>
              </a:cxn>
              <a:cxn ang="0">
                <a:pos x="147" y="127"/>
              </a:cxn>
              <a:cxn ang="0">
                <a:pos x="149" y="129"/>
              </a:cxn>
              <a:cxn ang="0">
                <a:pos x="147" y="131"/>
              </a:cxn>
              <a:cxn ang="0">
                <a:pos x="147" y="134"/>
              </a:cxn>
              <a:cxn ang="0">
                <a:pos x="147" y="134"/>
              </a:cxn>
              <a:cxn ang="0">
                <a:pos x="144" y="135"/>
              </a:cxn>
              <a:cxn ang="0">
                <a:pos x="143" y="135"/>
              </a:cxn>
              <a:cxn ang="0">
                <a:pos x="143" y="135"/>
              </a:cxn>
            </a:cxnLst>
            <a:rect l="0" t="0" r="r" b="b"/>
            <a:pathLst>
              <a:path w="149" h="135">
                <a:moveTo>
                  <a:pt x="143" y="135"/>
                </a:moveTo>
                <a:lnTo>
                  <a:pt x="143" y="135"/>
                </a:lnTo>
                <a:lnTo>
                  <a:pt x="139" y="134"/>
                </a:lnTo>
                <a:lnTo>
                  <a:pt x="1" y="9"/>
                </a:lnTo>
                <a:lnTo>
                  <a:pt x="1" y="9"/>
                </a:lnTo>
                <a:lnTo>
                  <a:pt x="0" y="7"/>
                </a:lnTo>
                <a:lnTo>
                  <a:pt x="0" y="5"/>
                </a:lnTo>
                <a:lnTo>
                  <a:pt x="0" y="3"/>
                </a:lnTo>
                <a:lnTo>
                  <a:pt x="1" y="1"/>
                </a:lnTo>
                <a:lnTo>
                  <a:pt x="1" y="1"/>
                </a:lnTo>
                <a:lnTo>
                  <a:pt x="3" y="0"/>
                </a:lnTo>
                <a:lnTo>
                  <a:pt x="5" y="0"/>
                </a:lnTo>
                <a:lnTo>
                  <a:pt x="7" y="0"/>
                </a:lnTo>
                <a:lnTo>
                  <a:pt x="8" y="1"/>
                </a:lnTo>
                <a:lnTo>
                  <a:pt x="146" y="125"/>
                </a:lnTo>
                <a:lnTo>
                  <a:pt x="146" y="125"/>
                </a:lnTo>
                <a:lnTo>
                  <a:pt x="147" y="127"/>
                </a:lnTo>
                <a:lnTo>
                  <a:pt x="149" y="129"/>
                </a:lnTo>
                <a:lnTo>
                  <a:pt x="147" y="131"/>
                </a:lnTo>
                <a:lnTo>
                  <a:pt x="147" y="134"/>
                </a:lnTo>
                <a:lnTo>
                  <a:pt x="147" y="134"/>
                </a:lnTo>
                <a:lnTo>
                  <a:pt x="144" y="135"/>
                </a:lnTo>
                <a:lnTo>
                  <a:pt x="143" y="135"/>
                </a:lnTo>
                <a:lnTo>
                  <a:pt x="143" y="1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0" name="Freeform 341"/>
          <p:cNvSpPr/>
          <p:nvPr/>
        </p:nvSpPr>
        <p:spPr bwMode="auto">
          <a:xfrm>
            <a:off x="7760447" y="5078150"/>
            <a:ext cx="234536" cy="210113"/>
          </a:xfrm>
          <a:custGeom>
            <a:avLst/>
            <a:gdLst/>
            <a:ahLst/>
            <a:cxnLst>
              <a:cxn ang="0">
                <a:pos x="5" y="135"/>
              </a:cxn>
              <a:cxn ang="0">
                <a:pos x="5" y="135"/>
              </a:cxn>
              <a:cxn ang="0">
                <a:pos x="3" y="135"/>
              </a:cxn>
              <a:cxn ang="0">
                <a:pos x="1" y="134"/>
              </a:cxn>
              <a:cxn ang="0">
                <a:pos x="1" y="134"/>
              </a:cxn>
              <a:cxn ang="0">
                <a:pos x="0" y="131"/>
              </a:cxn>
              <a:cxn ang="0">
                <a:pos x="0" y="130"/>
              </a:cxn>
              <a:cxn ang="0">
                <a:pos x="0" y="127"/>
              </a:cxn>
              <a:cxn ang="0">
                <a:pos x="1" y="126"/>
              </a:cxn>
              <a:cxn ang="0">
                <a:pos x="139" y="1"/>
              </a:cxn>
              <a:cxn ang="0">
                <a:pos x="139" y="1"/>
              </a:cxn>
              <a:cxn ang="0">
                <a:pos x="140" y="0"/>
              </a:cxn>
              <a:cxn ang="0">
                <a:pos x="143" y="0"/>
              </a:cxn>
              <a:cxn ang="0">
                <a:pos x="144" y="0"/>
              </a:cxn>
              <a:cxn ang="0">
                <a:pos x="147" y="1"/>
              </a:cxn>
              <a:cxn ang="0">
                <a:pos x="147" y="1"/>
              </a:cxn>
              <a:cxn ang="0">
                <a:pos x="147" y="4"/>
              </a:cxn>
              <a:cxn ang="0">
                <a:pos x="149" y="5"/>
              </a:cxn>
              <a:cxn ang="0">
                <a:pos x="147" y="8"/>
              </a:cxn>
              <a:cxn ang="0">
                <a:pos x="146" y="10"/>
              </a:cxn>
              <a:cxn ang="0">
                <a:pos x="8" y="134"/>
              </a:cxn>
              <a:cxn ang="0">
                <a:pos x="8" y="134"/>
              </a:cxn>
              <a:cxn ang="0">
                <a:pos x="5" y="135"/>
              </a:cxn>
              <a:cxn ang="0">
                <a:pos x="5" y="135"/>
              </a:cxn>
            </a:cxnLst>
            <a:rect l="0" t="0" r="r" b="b"/>
            <a:pathLst>
              <a:path w="149" h="135">
                <a:moveTo>
                  <a:pt x="5" y="135"/>
                </a:moveTo>
                <a:lnTo>
                  <a:pt x="5" y="135"/>
                </a:lnTo>
                <a:lnTo>
                  <a:pt x="3" y="135"/>
                </a:lnTo>
                <a:lnTo>
                  <a:pt x="1" y="134"/>
                </a:lnTo>
                <a:lnTo>
                  <a:pt x="1" y="134"/>
                </a:lnTo>
                <a:lnTo>
                  <a:pt x="0" y="131"/>
                </a:lnTo>
                <a:lnTo>
                  <a:pt x="0" y="130"/>
                </a:lnTo>
                <a:lnTo>
                  <a:pt x="0" y="127"/>
                </a:lnTo>
                <a:lnTo>
                  <a:pt x="1" y="126"/>
                </a:lnTo>
                <a:lnTo>
                  <a:pt x="139" y="1"/>
                </a:lnTo>
                <a:lnTo>
                  <a:pt x="139" y="1"/>
                </a:lnTo>
                <a:lnTo>
                  <a:pt x="140" y="0"/>
                </a:lnTo>
                <a:lnTo>
                  <a:pt x="143" y="0"/>
                </a:lnTo>
                <a:lnTo>
                  <a:pt x="144" y="0"/>
                </a:lnTo>
                <a:lnTo>
                  <a:pt x="147" y="1"/>
                </a:lnTo>
                <a:lnTo>
                  <a:pt x="147" y="1"/>
                </a:lnTo>
                <a:lnTo>
                  <a:pt x="147" y="4"/>
                </a:lnTo>
                <a:lnTo>
                  <a:pt x="149" y="5"/>
                </a:lnTo>
                <a:lnTo>
                  <a:pt x="147" y="8"/>
                </a:lnTo>
                <a:lnTo>
                  <a:pt x="146" y="10"/>
                </a:lnTo>
                <a:lnTo>
                  <a:pt x="8" y="134"/>
                </a:lnTo>
                <a:lnTo>
                  <a:pt x="8" y="134"/>
                </a:lnTo>
                <a:lnTo>
                  <a:pt x="5" y="135"/>
                </a:lnTo>
                <a:lnTo>
                  <a:pt x="5" y="13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1" name="Freeform 342"/>
          <p:cNvSpPr/>
          <p:nvPr/>
        </p:nvSpPr>
        <p:spPr bwMode="auto">
          <a:xfrm>
            <a:off x="11137777" y="4148990"/>
            <a:ext cx="84433" cy="84045"/>
          </a:xfrm>
          <a:custGeom>
            <a:avLst/>
            <a:gdLst/>
            <a:ahLst/>
            <a:cxnLst>
              <a:cxn ang="0">
                <a:pos x="54" y="54"/>
              </a:cxn>
              <a:cxn ang="0">
                <a:pos x="0" y="54"/>
              </a:cxn>
              <a:cxn ang="0">
                <a:pos x="0" y="0"/>
              </a:cxn>
              <a:cxn ang="0">
                <a:pos x="9" y="0"/>
              </a:cxn>
              <a:cxn ang="0">
                <a:pos x="9" y="44"/>
              </a:cxn>
              <a:cxn ang="0">
                <a:pos x="54" y="44"/>
              </a:cxn>
              <a:cxn ang="0">
                <a:pos x="54" y="54"/>
              </a:cxn>
            </a:cxnLst>
            <a:rect l="0" t="0" r="r" b="b"/>
            <a:pathLst>
              <a:path w="54" h="54">
                <a:moveTo>
                  <a:pt x="54" y="54"/>
                </a:moveTo>
                <a:lnTo>
                  <a:pt x="0" y="54"/>
                </a:lnTo>
                <a:lnTo>
                  <a:pt x="0" y="0"/>
                </a:lnTo>
                <a:lnTo>
                  <a:pt x="9" y="0"/>
                </a:lnTo>
                <a:lnTo>
                  <a:pt x="9" y="44"/>
                </a:lnTo>
                <a:lnTo>
                  <a:pt x="54" y="44"/>
                </a:lnTo>
                <a:lnTo>
                  <a:pt x="54" y="5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2" name="Freeform 343"/>
          <p:cNvSpPr>
            <a:spLocks noEditPoints="1"/>
          </p:cNvSpPr>
          <p:nvPr/>
        </p:nvSpPr>
        <p:spPr bwMode="auto">
          <a:xfrm>
            <a:off x="10987673" y="4139651"/>
            <a:ext cx="243919" cy="336179"/>
          </a:xfrm>
          <a:custGeom>
            <a:avLst/>
            <a:gdLst/>
            <a:ahLst/>
            <a:cxnLst>
              <a:cxn ang="0">
                <a:pos x="155" y="218"/>
              </a:cxn>
              <a:cxn ang="0">
                <a:pos x="0" y="218"/>
              </a:cxn>
              <a:cxn ang="0">
                <a:pos x="0" y="0"/>
              </a:cxn>
              <a:cxn ang="0">
                <a:pos x="104" y="0"/>
              </a:cxn>
              <a:cxn ang="0">
                <a:pos x="155" y="51"/>
              </a:cxn>
              <a:cxn ang="0">
                <a:pos x="155" y="218"/>
              </a:cxn>
              <a:cxn ang="0">
                <a:pos x="10" y="208"/>
              </a:cxn>
              <a:cxn ang="0">
                <a:pos x="146" y="208"/>
              </a:cxn>
              <a:cxn ang="0">
                <a:pos x="146" y="55"/>
              </a:cxn>
              <a:cxn ang="0">
                <a:pos x="100" y="10"/>
              </a:cxn>
              <a:cxn ang="0">
                <a:pos x="10" y="10"/>
              </a:cxn>
              <a:cxn ang="0">
                <a:pos x="10" y="208"/>
              </a:cxn>
            </a:cxnLst>
            <a:rect l="0" t="0" r="r" b="b"/>
            <a:pathLst>
              <a:path w="155" h="218">
                <a:moveTo>
                  <a:pt x="155" y="218"/>
                </a:moveTo>
                <a:lnTo>
                  <a:pt x="0" y="218"/>
                </a:lnTo>
                <a:lnTo>
                  <a:pt x="0" y="0"/>
                </a:lnTo>
                <a:lnTo>
                  <a:pt x="104" y="0"/>
                </a:lnTo>
                <a:lnTo>
                  <a:pt x="155" y="51"/>
                </a:lnTo>
                <a:lnTo>
                  <a:pt x="155" y="218"/>
                </a:lnTo>
                <a:close/>
                <a:moveTo>
                  <a:pt x="10" y="208"/>
                </a:moveTo>
                <a:lnTo>
                  <a:pt x="146" y="208"/>
                </a:lnTo>
                <a:lnTo>
                  <a:pt x="146" y="55"/>
                </a:lnTo>
                <a:lnTo>
                  <a:pt x="100" y="10"/>
                </a:lnTo>
                <a:lnTo>
                  <a:pt x="10" y="10"/>
                </a:lnTo>
                <a:lnTo>
                  <a:pt x="10" y="20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3" name="Freeform 344"/>
          <p:cNvSpPr/>
          <p:nvPr/>
        </p:nvSpPr>
        <p:spPr bwMode="auto">
          <a:xfrm>
            <a:off x="11189373" y="4092960"/>
            <a:ext cx="84433" cy="84045"/>
          </a:xfrm>
          <a:custGeom>
            <a:avLst/>
            <a:gdLst/>
            <a:ahLst/>
            <a:cxnLst>
              <a:cxn ang="0">
                <a:pos x="54" y="54"/>
              </a:cxn>
              <a:cxn ang="0">
                <a:pos x="0" y="54"/>
              </a:cxn>
              <a:cxn ang="0">
                <a:pos x="0" y="0"/>
              </a:cxn>
              <a:cxn ang="0">
                <a:pos x="10" y="0"/>
              </a:cxn>
              <a:cxn ang="0">
                <a:pos x="10" y="44"/>
              </a:cxn>
              <a:cxn ang="0">
                <a:pos x="54" y="44"/>
              </a:cxn>
              <a:cxn ang="0">
                <a:pos x="54" y="54"/>
              </a:cxn>
            </a:cxnLst>
            <a:rect l="0" t="0" r="r" b="b"/>
            <a:pathLst>
              <a:path w="54" h="54">
                <a:moveTo>
                  <a:pt x="54" y="54"/>
                </a:moveTo>
                <a:lnTo>
                  <a:pt x="0" y="54"/>
                </a:lnTo>
                <a:lnTo>
                  <a:pt x="0" y="0"/>
                </a:lnTo>
                <a:lnTo>
                  <a:pt x="10" y="0"/>
                </a:lnTo>
                <a:lnTo>
                  <a:pt x="10" y="44"/>
                </a:lnTo>
                <a:lnTo>
                  <a:pt x="54" y="44"/>
                </a:lnTo>
                <a:lnTo>
                  <a:pt x="54" y="5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4" name="Freeform 345"/>
          <p:cNvSpPr/>
          <p:nvPr/>
        </p:nvSpPr>
        <p:spPr bwMode="auto">
          <a:xfrm>
            <a:off x="11039270" y="4083622"/>
            <a:ext cx="243919" cy="340849"/>
          </a:xfrm>
          <a:custGeom>
            <a:avLst/>
            <a:gdLst/>
            <a:ahLst/>
            <a:cxnLst>
              <a:cxn ang="0">
                <a:pos x="156" y="218"/>
              </a:cxn>
              <a:cxn ang="0">
                <a:pos x="118" y="218"/>
              </a:cxn>
              <a:cxn ang="0">
                <a:pos x="118" y="208"/>
              </a:cxn>
              <a:cxn ang="0">
                <a:pos x="146" y="208"/>
              </a:cxn>
              <a:cxn ang="0">
                <a:pos x="146" y="56"/>
              </a:cxn>
              <a:cxn ang="0">
                <a:pos x="100" y="10"/>
              </a:cxn>
              <a:cxn ang="0">
                <a:pos x="10" y="10"/>
              </a:cxn>
              <a:cxn ang="0">
                <a:pos x="10" y="40"/>
              </a:cxn>
              <a:cxn ang="0">
                <a:pos x="0" y="40"/>
              </a:cxn>
              <a:cxn ang="0">
                <a:pos x="0" y="0"/>
              </a:cxn>
              <a:cxn ang="0">
                <a:pos x="104" y="0"/>
              </a:cxn>
              <a:cxn ang="0">
                <a:pos x="156" y="52"/>
              </a:cxn>
              <a:cxn ang="0">
                <a:pos x="156" y="218"/>
              </a:cxn>
            </a:cxnLst>
            <a:rect l="0" t="0" r="r" b="b"/>
            <a:pathLst>
              <a:path w="156" h="218">
                <a:moveTo>
                  <a:pt x="156" y="218"/>
                </a:moveTo>
                <a:lnTo>
                  <a:pt x="118" y="218"/>
                </a:lnTo>
                <a:lnTo>
                  <a:pt x="118" y="208"/>
                </a:lnTo>
                <a:lnTo>
                  <a:pt x="146" y="208"/>
                </a:lnTo>
                <a:lnTo>
                  <a:pt x="146" y="56"/>
                </a:lnTo>
                <a:lnTo>
                  <a:pt x="100" y="10"/>
                </a:lnTo>
                <a:lnTo>
                  <a:pt x="10" y="10"/>
                </a:lnTo>
                <a:lnTo>
                  <a:pt x="10" y="40"/>
                </a:lnTo>
                <a:lnTo>
                  <a:pt x="0" y="40"/>
                </a:lnTo>
                <a:lnTo>
                  <a:pt x="0" y="0"/>
                </a:lnTo>
                <a:lnTo>
                  <a:pt x="104" y="0"/>
                </a:lnTo>
                <a:lnTo>
                  <a:pt x="156" y="52"/>
                </a:lnTo>
                <a:lnTo>
                  <a:pt x="156" y="21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5" name="Freeform 346"/>
          <p:cNvSpPr>
            <a:spLocks noEditPoints="1"/>
          </p:cNvSpPr>
          <p:nvPr/>
        </p:nvSpPr>
        <p:spPr bwMode="auto">
          <a:xfrm>
            <a:off x="10373185" y="4092961"/>
            <a:ext cx="126651" cy="112060"/>
          </a:xfrm>
          <a:custGeom>
            <a:avLst/>
            <a:gdLst/>
            <a:ahLst/>
            <a:cxnLst>
              <a:cxn ang="0">
                <a:pos x="68" y="72"/>
              </a:cxn>
              <a:cxn ang="0">
                <a:pos x="64" y="67"/>
              </a:cxn>
              <a:cxn ang="0">
                <a:pos x="64" y="67"/>
              </a:cxn>
              <a:cxn ang="0">
                <a:pos x="53" y="52"/>
              </a:cxn>
              <a:cxn ang="0">
                <a:pos x="38" y="38"/>
              </a:cxn>
              <a:cxn ang="0">
                <a:pos x="23" y="29"/>
              </a:cxn>
              <a:cxn ang="0">
                <a:pos x="6" y="21"/>
              </a:cxn>
              <a:cxn ang="0">
                <a:pos x="0" y="19"/>
              </a:cxn>
              <a:cxn ang="0">
                <a:pos x="3" y="14"/>
              </a:cxn>
              <a:cxn ang="0">
                <a:pos x="3" y="14"/>
              </a:cxn>
              <a:cxn ang="0">
                <a:pos x="8" y="9"/>
              </a:cxn>
              <a:cxn ang="0">
                <a:pos x="12" y="4"/>
              </a:cxn>
              <a:cxn ang="0">
                <a:pos x="19" y="2"/>
              </a:cxn>
              <a:cxn ang="0">
                <a:pos x="26" y="0"/>
              </a:cxn>
              <a:cxn ang="0">
                <a:pos x="26" y="0"/>
              </a:cxn>
              <a:cxn ang="0">
                <a:pos x="33" y="2"/>
              </a:cxn>
              <a:cxn ang="0">
                <a:pos x="41" y="4"/>
              </a:cxn>
              <a:cxn ang="0">
                <a:pos x="49" y="9"/>
              </a:cxn>
              <a:cxn ang="0">
                <a:pos x="57" y="15"/>
              </a:cxn>
              <a:cxn ang="0">
                <a:pos x="57" y="15"/>
              </a:cxn>
              <a:cxn ang="0">
                <a:pos x="66" y="23"/>
              </a:cxn>
              <a:cxn ang="0">
                <a:pos x="73" y="30"/>
              </a:cxn>
              <a:cxn ang="0">
                <a:pos x="77" y="37"/>
              </a:cxn>
              <a:cxn ang="0">
                <a:pos x="78" y="44"/>
              </a:cxn>
              <a:cxn ang="0">
                <a:pos x="80" y="49"/>
              </a:cxn>
              <a:cxn ang="0">
                <a:pos x="77" y="56"/>
              </a:cxn>
              <a:cxn ang="0">
                <a:pos x="74" y="61"/>
              </a:cxn>
              <a:cxn ang="0">
                <a:pos x="70" y="68"/>
              </a:cxn>
              <a:cxn ang="0">
                <a:pos x="68" y="72"/>
              </a:cxn>
              <a:cxn ang="0">
                <a:pos x="14" y="15"/>
              </a:cxn>
              <a:cxn ang="0">
                <a:pos x="14" y="15"/>
              </a:cxn>
              <a:cxn ang="0">
                <a:pos x="30" y="22"/>
              </a:cxn>
              <a:cxn ang="0">
                <a:pos x="43" y="33"/>
              </a:cxn>
              <a:cxn ang="0">
                <a:pos x="57" y="44"/>
              </a:cxn>
              <a:cxn ang="0">
                <a:pos x="68" y="57"/>
              </a:cxn>
              <a:cxn ang="0">
                <a:pos x="68" y="57"/>
              </a:cxn>
              <a:cxn ang="0">
                <a:pos x="70" y="50"/>
              </a:cxn>
              <a:cxn ang="0">
                <a:pos x="72" y="48"/>
              </a:cxn>
              <a:cxn ang="0">
                <a:pos x="70" y="44"/>
              </a:cxn>
              <a:cxn ang="0">
                <a:pos x="69" y="38"/>
              </a:cxn>
              <a:cxn ang="0">
                <a:pos x="65" y="34"/>
              </a:cxn>
              <a:cxn ang="0">
                <a:pos x="60" y="27"/>
              </a:cxn>
              <a:cxn ang="0">
                <a:pos x="53" y="22"/>
              </a:cxn>
              <a:cxn ang="0">
                <a:pos x="53" y="22"/>
              </a:cxn>
              <a:cxn ang="0">
                <a:pos x="45" y="17"/>
              </a:cxn>
              <a:cxn ang="0">
                <a:pos x="38" y="13"/>
              </a:cxn>
              <a:cxn ang="0">
                <a:pos x="31" y="10"/>
              </a:cxn>
              <a:cxn ang="0">
                <a:pos x="26" y="9"/>
              </a:cxn>
              <a:cxn ang="0">
                <a:pos x="26" y="9"/>
              </a:cxn>
              <a:cxn ang="0">
                <a:pos x="23" y="9"/>
              </a:cxn>
              <a:cxn ang="0">
                <a:pos x="19" y="10"/>
              </a:cxn>
              <a:cxn ang="0">
                <a:pos x="14" y="15"/>
              </a:cxn>
              <a:cxn ang="0">
                <a:pos x="14" y="15"/>
              </a:cxn>
            </a:cxnLst>
            <a:rect l="0" t="0" r="r" b="b"/>
            <a:pathLst>
              <a:path w="80" h="72">
                <a:moveTo>
                  <a:pt x="68" y="72"/>
                </a:moveTo>
                <a:lnTo>
                  <a:pt x="64" y="67"/>
                </a:lnTo>
                <a:lnTo>
                  <a:pt x="64" y="67"/>
                </a:lnTo>
                <a:lnTo>
                  <a:pt x="53" y="52"/>
                </a:lnTo>
                <a:lnTo>
                  <a:pt x="38" y="38"/>
                </a:lnTo>
                <a:lnTo>
                  <a:pt x="23" y="29"/>
                </a:lnTo>
                <a:lnTo>
                  <a:pt x="6" y="21"/>
                </a:lnTo>
                <a:lnTo>
                  <a:pt x="0" y="19"/>
                </a:lnTo>
                <a:lnTo>
                  <a:pt x="3" y="14"/>
                </a:lnTo>
                <a:lnTo>
                  <a:pt x="3" y="14"/>
                </a:lnTo>
                <a:lnTo>
                  <a:pt x="8" y="9"/>
                </a:lnTo>
                <a:lnTo>
                  <a:pt x="12" y="4"/>
                </a:lnTo>
                <a:lnTo>
                  <a:pt x="19" y="2"/>
                </a:lnTo>
                <a:lnTo>
                  <a:pt x="26" y="0"/>
                </a:lnTo>
                <a:lnTo>
                  <a:pt x="26" y="0"/>
                </a:lnTo>
                <a:lnTo>
                  <a:pt x="33" y="2"/>
                </a:lnTo>
                <a:lnTo>
                  <a:pt x="41" y="4"/>
                </a:lnTo>
                <a:lnTo>
                  <a:pt x="49" y="9"/>
                </a:lnTo>
                <a:lnTo>
                  <a:pt x="57" y="15"/>
                </a:lnTo>
                <a:lnTo>
                  <a:pt x="57" y="15"/>
                </a:lnTo>
                <a:lnTo>
                  <a:pt x="66" y="23"/>
                </a:lnTo>
                <a:lnTo>
                  <a:pt x="73" y="30"/>
                </a:lnTo>
                <a:lnTo>
                  <a:pt x="77" y="37"/>
                </a:lnTo>
                <a:lnTo>
                  <a:pt x="78" y="44"/>
                </a:lnTo>
                <a:lnTo>
                  <a:pt x="80" y="49"/>
                </a:lnTo>
                <a:lnTo>
                  <a:pt x="77" y="56"/>
                </a:lnTo>
                <a:lnTo>
                  <a:pt x="74" y="61"/>
                </a:lnTo>
                <a:lnTo>
                  <a:pt x="70" y="68"/>
                </a:lnTo>
                <a:lnTo>
                  <a:pt x="68" y="72"/>
                </a:lnTo>
                <a:close/>
                <a:moveTo>
                  <a:pt x="14" y="15"/>
                </a:moveTo>
                <a:lnTo>
                  <a:pt x="14" y="15"/>
                </a:lnTo>
                <a:lnTo>
                  <a:pt x="30" y="22"/>
                </a:lnTo>
                <a:lnTo>
                  <a:pt x="43" y="33"/>
                </a:lnTo>
                <a:lnTo>
                  <a:pt x="57" y="44"/>
                </a:lnTo>
                <a:lnTo>
                  <a:pt x="68" y="57"/>
                </a:lnTo>
                <a:lnTo>
                  <a:pt x="68" y="57"/>
                </a:lnTo>
                <a:lnTo>
                  <a:pt x="70" y="50"/>
                </a:lnTo>
                <a:lnTo>
                  <a:pt x="72" y="48"/>
                </a:lnTo>
                <a:lnTo>
                  <a:pt x="70" y="44"/>
                </a:lnTo>
                <a:lnTo>
                  <a:pt x="69" y="38"/>
                </a:lnTo>
                <a:lnTo>
                  <a:pt x="65" y="34"/>
                </a:lnTo>
                <a:lnTo>
                  <a:pt x="60" y="27"/>
                </a:lnTo>
                <a:lnTo>
                  <a:pt x="53" y="22"/>
                </a:lnTo>
                <a:lnTo>
                  <a:pt x="53" y="22"/>
                </a:lnTo>
                <a:lnTo>
                  <a:pt x="45" y="17"/>
                </a:lnTo>
                <a:lnTo>
                  <a:pt x="38" y="13"/>
                </a:lnTo>
                <a:lnTo>
                  <a:pt x="31" y="10"/>
                </a:lnTo>
                <a:lnTo>
                  <a:pt x="26" y="9"/>
                </a:lnTo>
                <a:lnTo>
                  <a:pt x="26" y="9"/>
                </a:lnTo>
                <a:lnTo>
                  <a:pt x="23" y="9"/>
                </a:lnTo>
                <a:lnTo>
                  <a:pt x="19" y="10"/>
                </a:lnTo>
                <a:lnTo>
                  <a:pt x="14" y="15"/>
                </a:lnTo>
                <a:lnTo>
                  <a:pt x="14" y="1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6" name="Freeform 347"/>
          <p:cNvSpPr>
            <a:spLocks noEditPoints="1"/>
          </p:cNvSpPr>
          <p:nvPr/>
        </p:nvSpPr>
        <p:spPr bwMode="auto">
          <a:xfrm>
            <a:off x="10133959" y="4092961"/>
            <a:ext cx="126651" cy="112060"/>
          </a:xfrm>
          <a:custGeom>
            <a:avLst/>
            <a:gdLst/>
            <a:ahLst/>
            <a:cxnLst>
              <a:cxn ang="0">
                <a:pos x="12" y="72"/>
              </a:cxn>
              <a:cxn ang="0">
                <a:pos x="8" y="68"/>
              </a:cxn>
              <a:cxn ang="0">
                <a:pos x="8" y="68"/>
              </a:cxn>
              <a:cxn ang="0">
                <a:pos x="4" y="61"/>
              </a:cxn>
              <a:cxn ang="0">
                <a:pos x="1" y="56"/>
              </a:cxn>
              <a:cxn ang="0">
                <a:pos x="0" y="49"/>
              </a:cxn>
              <a:cxn ang="0">
                <a:pos x="0" y="44"/>
              </a:cxn>
              <a:cxn ang="0">
                <a:pos x="2" y="37"/>
              </a:cxn>
              <a:cxn ang="0">
                <a:pos x="6" y="30"/>
              </a:cxn>
              <a:cxn ang="0">
                <a:pos x="13" y="23"/>
              </a:cxn>
              <a:cxn ang="0">
                <a:pos x="21" y="15"/>
              </a:cxn>
              <a:cxn ang="0">
                <a:pos x="21" y="15"/>
              </a:cxn>
              <a:cxn ang="0">
                <a:pos x="31" y="9"/>
              </a:cxn>
              <a:cxn ang="0">
                <a:pos x="39" y="4"/>
              </a:cxn>
              <a:cxn ang="0">
                <a:pos x="47" y="2"/>
              </a:cxn>
              <a:cxn ang="0">
                <a:pos x="54" y="0"/>
              </a:cxn>
              <a:cxn ang="0">
                <a:pos x="54" y="0"/>
              </a:cxn>
              <a:cxn ang="0">
                <a:pos x="60" y="2"/>
              </a:cxn>
              <a:cxn ang="0">
                <a:pos x="66" y="4"/>
              </a:cxn>
              <a:cxn ang="0">
                <a:pos x="71" y="9"/>
              </a:cxn>
              <a:cxn ang="0">
                <a:pos x="75" y="14"/>
              </a:cxn>
              <a:cxn ang="0">
                <a:pos x="79" y="19"/>
              </a:cxn>
              <a:cxn ang="0">
                <a:pos x="74" y="21"/>
              </a:cxn>
              <a:cxn ang="0">
                <a:pos x="74" y="21"/>
              </a:cxn>
              <a:cxn ang="0">
                <a:pos x="56" y="29"/>
              </a:cxn>
              <a:cxn ang="0">
                <a:pos x="40" y="38"/>
              </a:cxn>
              <a:cxn ang="0">
                <a:pos x="27" y="52"/>
              </a:cxn>
              <a:cxn ang="0">
                <a:pos x="14" y="67"/>
              </a:cxn>
              <a:cxn ang="0">
                <a:pos x="12" y="72"/>
              </a:cxn>
              <a:cxn ang="0">
                <a:pos x="54" y="9"/>
              </a:cxn>
              <a:cxn ang="0">
                <a:pos x="54" y="9"/>
              </a:cxn>
              <a:cxn ang="0">
                <a:pos x="48" y="10"/>
              </a:cxn>
              <a:cxn ang="0">
                <a:pos x="41" y="13"/>
              </a:cxn>
              <a:cxn ang="0">
                <a:pos x="35" y="17"/>
              </a:cxn>
              <a:cxn ang="0">
                <a:pos x="27" y="22"/>
              </a:cxn>
              <a:cxn ang="0">
                <a:pos x="27" y="22"/>
              </a:cxn>
              <a:cxn ang="0">
                <a:pos x="20" y="27"/>
              </a:cxn>
              <a:cxn ang="0">
                <a:pos x="14" y="34"/>
              </a:cxn>
              <a:cxn ang="0">
                <a:pos x="10" y="38"/>
              </a:cxn>
              <a:cxn ang="0">
                <a:pos x="9" y="44"/>
              </a:cxn>
              <a:cxn ang="0">
                <a:pos x="8" y="48"/>
              </a:cxn>
              <a:cxn ang="0">
                <a:pos x="9" y="50"/>
              </a:cxn>
              <a:cxn ang="0">
                <a:pos x="12" y="57"/>
              </a:cxn>
              <a:cxn ang="0">
                <a:pos x="12" y="57"/>
              </a:cxn>
              <a:cxn ang="0">
                <a:pos x="23" y="44"/>
              </a:cxn>
              <a:cxn ang="0">
                <a:pos x="36" y="33"/>
              </a:cxn>
              <a:cxn ang="0">
                <a:pos x="50" y="22"/>
              </a:cxn>
              <a:cxn ang="0">
                <a:pos x="66" y="15"/>
              </a:cxn>
              <a:cxn ang="0">
                <a:pos x="66" y="15"/>
              </a:cxn>
              <a:cxn ang="0">
                <a:pos x="59" y="10"/>
              </a:cxn>
              <a:cxn ang="0">
                <a:pos x="56" y="9"/>
              </a:cxn>
              <a:cxn ang="0">
                <a:pos x="54" y="9"/>
              </a:cxn>
              <a:cxn ang="0">
                <a:pos x="54" y="9"/>
              </a:cxn>
            </a:cxnLst>
            <a:rect l="0" t="0" r="r" b="b"/>
            <a:pathLst>
              <a:path w="79" h="72">
                <a:moveTo>
                  <a:pt x="12" y="72"/>
                </a:moveTo>
                <a:lnTo>
                  <a:pt x="8" y="68"/>
                </a:lnTo>
                <a:lnTo>
                  <a:pt x="8" y="68"/>
                </a:lnTo>
                <a:lnTo>
                  <a:pt x="4" y="61"/>
                </a:lnTo>
                <a:lnTo>
                  <a:pt x="1" y="56"/>
                </a:lnTo>
                <a:lnTo>
                  <a:pt x="0" y="49"/>
                </a:lnTo>
                <a:lnTo>
                  <a:pt x="0" y="44"/>
                </a:lnTo>
                <a:lnTo>
                  <a:pt x="2" y="37"/>
                </a:lnTo>
                <a:lnTo>
                  <a:pt x="6" y="30"/>
                </a:lnTo>
                <a:lnTo>
                  <a:pt x="13" y="23"/>
                </a:lnTo>
                <a:lnTo>
                  <a:pt x="21" y="15"/>
                </a:lnTo>
                <a:lnTo>
                  <a:pt x="21" y="15"/>
                </a:lnTo>
                <a:lnTo>
                  <a:pt x="31" y="9"/>
                </a:lnTo>
                <a:lnTo>
                  <a:pt x="39" y="4"/>
                </a:lnTo>
                <a:lnTo>
                  <a:pt x="47" y="2"/>
                </a:lnTo>
                <a:lnTo>
                  <a:pt x="54" y="0"/>
                </a:lnTo>
                <a:lnTo>
                  <a:pt x="54" y="0"/>
                </a:lnTo>
                <a:lnTo>
                  <a:pt x="60" y="2"/>
                </a:lnTo>
                <a:lnTo>
                  <a:pt x="66" y="4"/>
                </a:lnTo>
                <a:lnTo>
                  <a:pt x="71" y="9"/>
                </a:lnTo>
                <a:lnTo>
                  <a:pt x="75" y="14"/>
                </a:lnTo>
                <a:lnTo>
                  <a:pt x="79" y="19"/>
                </a:lnTo>
                <a:lnTo>
                  <a:pt x="74" y="21"/>
                </a:lnTo>
                <a:lnTo>
                  <a:pt x="74" y="21"/>
                </a:lnTo>
                <a:lnTo>
                  <a:pt x="56" y="29"/>
                </a:lnTo>
                <a:lnTo>
                  <a:pt x="40" y="38"/>
                </a:lnTo>
                <a:lnTo>
                  <a:pt x="27" y="52"/>
                </a:lnTo>
                <a:lnTo>
                  <a:pt x="14" y="67"/>
                </a:lnTo>
                <a:lnTo>
                  <a:pt x="12" y="72"/>
                </a:lnTo>
                <a:close/>
                <a:moveTo>
                  <a:pt x="54" y="9"/>
                </a:moveTo>
                <a:lnTo>
                  <a:pt x="54" y="9"/>
                </a:lnTo>
                <a:lnTo>
                  <a:pt x="48" y="10"/>
                </a:lnTo>
                <a:lnTo>
                  <a:pt x="41" y="13"/>
                </a:lnTo>
                <a:lnTo>
                  <a:pt x="35" y="17"/>
                </a:lnTo>
                <a:lnTo>
                  <a:pt x="27" y="22"/>
                </a:lnTo>
                <a:lnTo>
                  <a:pt x="27" y="22"/>
                </a:lnTo>
                <a:lnTo>
                  <a:pt x="20" y="27"/>
                </a:lnTo>
                <a:lnTo>
                  <a:pt x="14" y="34"/>
                </a:lnTo>
                <a:lnTo>
                  <a:pt x="10" y="38"/>
                </a:lnTo>
                <a:lnTo>
                  <a:pt x="9" y="44"/>
                </a:lnTo>
                <a:lnTo>
                  <a:pt x="8" y="48"/>
                </a:lnTo>
                <a:lnTo>
                  <a:pt x="9" y="50"/>
                </a:lnTo>
                <a:lnTo>
                  <a:pt x="12" y="57"/>
                </a:lnTo>
                <a:lnTo>
                  <a:pt x="12" y="57"/>
                </a:lnTo>
                <a:lnTo>
                  <a:pt x="23" y="44"/>
                </a:lnTo>
                <a:lnTo>
                  <a:pt x="36" y="33"/>
                </a:lnTo>
                <a:lnTo>
                  <a:pt x="50" y="22"/>
                </a:lnTo>
                <a:lnTo>
                  <a:pt x="66" y="15"/>
                </a:lnTo>
                <a:lnTo>
                  <a:pt x="66" y="15"/>
                </a:lnTo>
                <a:lnTo>
                  <a:pt x="59" y="10"/>
                </a:lnTo>
                <a:lnTo>
                  <a:pt x="56" y="9"/>
                </a:lnTo>
                <a:lnTo>
                  <a:pt x="54" y="9"/>
                </a:lnTo>
                <a:lnTo>
                  <a:pt x="54" y="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7" name="Freeform 348"/>
          <p:cNvSpPr/>
          <p:nvPr/>
        </p:nvSpPr>
        <p:spPr bwMode="auto">
          <a:xfrm>
            <a:off x="10171485" y="4419800"/>
            <a:ext cx="46907" cy="51363"/>
          </a:xfrm>
          <a:custGeom>
            <a:avLst/>
            <a:gdLst/>
            <a:ahLst/>
            <a:cxnLst>
              <a:cxn ang="0">
                <a:pos x="5" y="31"/>
              </a:cxn>
              <a:cxn ang="0">
                <a:pos x="0" y="26"/>
              </a:cxn>
              <a:cxn ang="0">
                <a:pos x="25" y="0"/>
              </a:cxn>
              <a:cxn ang="0">
                <a:pos x="31" y="7"/>
              </a:cxn>
              <a:cxn ang="0">
                <a:pos x="5" y="31"/>
              </a:cxn>
            </a:cxnLst>
            <a:rect l="0" t="0" r="r" b="b"/>
            <a:pathLst>
              <a:path w="31" h="31">
                <a:moveTo>
                  <a:pt x="5" y="31"/>
                </a:moveTo>
                <a:lnTo>
                  <a:pt x="0" y="26"/>
                </a:lnTo>
                <a:lnTo>
                  <a:pt x="25" y="0"/>
                </a:lnTo>
                <a:lnTo>
                  <a:pt x="31" y="7"/>
                </a:lnTo>
                <a:lnTo>
                  <a:pt x="5" y="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8" name="Freeform 349"/>
          <p:cNvSpPr/>
          <p:nvPr/>
        </p:nvSpPr>
        <p:spPr bwMode="auto">
          <a:xfrm>
            <a:off x="10410711" y="4419800"/>
            <a:ext cx="51600" cy="51363"/>
          </a:xfrm>
          <a:custGeom>
            <a:avLst/>
            <a:gdLst/>
            <a:ahLst/>
            <a:cxnLst>
              <a:cxn ang="0">
                <a:pos x="26" y="33"/>
              </a:cxn>
              <a:cxn ang="0">
                <a:pos x="0" y="7"/>
              </a:cxn>
              <a:cxn ang="0">
                <a:pos x="6" y="0"/>
              </a:cxn>
              <a:cxn ang="0">
                <a:pos x="33" y="27"/>
              </a:cxn>
              <a:cxn ang="0">
                <a:pos x="26" y="33"/>
              </a:cxn>
            </a:cxnLst>
            <a:rect l="0" t="0" r="r" b="b"/>
            <a:pathLst>
              <a:path w="33" h="33">
                <a:moveTo>
                  <a:pt x="26" y="33"/>
                </a:moveTo>
                <a:lnTo>
                  <a:pt x="0" y="7"/>
                </a:lnTo>
                <a:lnTo>
                  <a:pt x="6" y="0"/>
                </a:lnTo>
                <a:lnTo>
                  <a:pt x="33" y="27"/>
                </a:lnTo>
                <a:lnTo>
                  <a:pt x="26" y="3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69" name="Freeform 350"/>
          <p:cNvSpPr>
            <a:spLocks noEditPoints="1"/>
          </p:cNvSpPr>
          <p:nvPr/>
        </p:nvSpPr>
        <p:spPr bwMode="auto">
          <a:xfrm>
            <a:off x="10138648" y="4120975"/>
            <a:ext cx="356496" cy="350188"/>
          </a:xfrm>
          <a:custGeom>
            <a:avLst/>
            <a:gdLst/>
            <a:ahLst/>
            <a:cxnLst>
              <a:cxn ang="0">
                <a:pos x="102" y="227"/>
              </a:cxn>
              <a:cxn ang="0">
                <a:pos x="69" y="219"/>
              </a:cxn>
              <a:cxn ang="0">
                <a:pos x="41" y="201"/>
              </a:cxn>
              <a:cxn ang="0">
                <a:pos x="19" y="177"/>
              </a:cxn>
              <a:cxn ang="0">
                <a:pos x="6" y="147"/>
              </a:cxn>
              <a:cxn ang="0">
                <a:pos x="0" y="113"/>
              </a:cxn>
              <a:cxn ang="0">
                <a:pos x="2" y="90"/>
              </a:cxn>
              <a:cxn ang="0">
                <a:pos x="14" y="59"/>
              </a:cxn>
              <a:cxn ang="0">
                <a:pos x="33" y="34"/>
              </a:cxn>
              <a:cxn ang="0">
                <a:pos x="60" y="13"/>
              </a:cxn>
              <a:cxn ang="0">
                <a:pos x="91" y="3"/>
              </a:cxn>
              <a:cxn ang="0">
                <a:pos x="114" y="0"/>
              </a:cxn>
              <a:cxn ang="0">
                <a:pos x="147" y="5"/>
              </a:cxn>
              <a:cxn ang="0">
                <a:pos x="177" y="19"/>
              </a:cxn>
              <a:cxn ang="0">
                <a:pos x="201" y="42"/>
              </a:cxn>
              <a:cxn ang="0">
                <a:pos x="218" y="69"/>
              </a:cxn>
              <a:cxn ang="0">
                <a:pos x="227" y="103"/>
              </a:cxn>
              <a:cxn ang="0">
                <a:pos x="227" y="126"/>
              </a:cxn>
              <a:cxn ang="0">
                <a:pos x="218" y="158"/>
              </a:cxn>
              <a:cxn ang="0">
                <a:pos x="201" y="186"/>
              </a:cxn>
              <a:cxn ang="0">
                <a:pos x="177" y="208"/>
              </a:cxn>
              <a:cxn ang="0">
                <a:pos x="147" y="223"/>
              </a:cxn>
              <a:cxn ang="0">
                <a:pos x="114" y="227"/>
              </a:cxn>
              <a:cxn ang="0">
                <a:pos x="114" y="8"/>
              </a:cxn>
              <a:cxn ang="0">
                <a:pos x="83" y="13"/>
              </a:cxn>
              <a:cxn ang="0">
                <a:pos x="54" y="26"/>
              </a:cxn>
              <a:cxn ang="0">
                <a:pos x="33" y="46"/>
              </a:cxn>
              <a:cxn ang="0">
                <a:pos x="17" y="73"/>
              </a:cxn>
              <a:cxn ang="0">
                <a:pos x="8" y="103"/>
              </a:cxn>
              <a:cxn ang="0">
                <a:pos x="8" y="124"/>
              </a:cxn>
              <a:cxn ang="0">
                <a:pos x="17" y="154"/>
              </a:cxn>
              <a:cxn ang="0">
                <a:pos x="33" y="181"/>
              </a:cxn>
              <a:cxn ang="0">
                <a:pos x="54" y="201"/>
              </a:cxn>
              <a:cxn ang="0">
                <a:pos x="83" y="215"/>
              </a:cxn>
              <a:cxn ang="0">
                <a:pos x="114" y="219"/>
              </a:cxn>
              <a:cxn ang="0">
                <a:pos x="135" y="217"/>
              </a:cxn>
              <a:cxn ang="0">
                <a:pos x="164" y="207"/>
              </a:cxn>
              <a:cxn ang="0">
                <a:pos x="188" y="188"/>
              </a:cxn>
              <a:cxn ang="0">
                <a:pos x="207" y="163"/>
              </a:cxn>
              <a:cxn ang="0">
                <a:pos x="216" y="135"/>
              </a:cxn>
              <a:cxn ang="0">
                <a:pos x="219" y="113"/>
              </a:cxn>
              <a:cxn ang="0">
                <a:pos x="214" y="82"/>
              </a:cxn>
              <a:cxn ang="0">
                <a:pos x="201" y="55"/>
              </a:cxn>
              <a:cxn ang="0">
                <a:pos x="181" y="32"/>
              </a:cxn>
              <a:cxn ang="0">
                <a:pos x="154" y="16"/>
              </a:cxn>
              <a:cxn ang="0">
                <a:pos x="125" y="8"/>
              </a:cxn>
            </a:cxnLst>
            <a:rect l="0" t="0" r="r" b="b"/>
            <a:pathLst>
              <a:path w="227" h="227">
                <a:moveTo>
                  <a:pt x="114" y="227"/>
                </a:moveTo>
                <a:lnTo>
                  <a:pt x="114" y="227"/>
                </a:lnTo>
                <a:lnTo>
                  <a:pt x="102" y="227"/>
                </a:lnTo>
                <a:lnTo>
                  <a:pt x="91" y="225"/>
                </a:lnTo>
                <a:lnTo>
                  <a:pt x="80" y="223"/>
                </a:lnTo>
                <a:lnTo>
                  <a:pt x="69" y="219"/>
                </a:lnTo>
                <a:lnTo>
                  <a:pt x="60" y="213"/>
                </a:lnTo>
                <a:lnTo>
                  <a:pt x="50" y="208"/>
                </a:lnTo>
                <a:lnTo>
                  <a:pt x="41" y="201"/>
                </a:lnTo>
                <a:lnTo>
                  <a:pt x="33" y="194"/>
                </a:lnTo>
                <a:lnTo>
                  <a:pt x="26" y="186"/>
                </a:lnTo>
                <a:lnTo>
                  <a:pt x="19" y="177"/>
                </a:lnTo>
                <a:lnTo>
                  <a:pt x="14" y="167"/>
                </a:lnTo>
                <a:lnTo>
                  <a:pt x="8" y="158"/>
                </a:lnTo>
                <a:lnTo>
                  <a:pt x="6" y="147"/>
                </a:lnTo>
                <a:lnTo>
                  <a:pt x="2" y="136"/>
                </a:lnTo>
                <a:lnTo>
                  <a:pt x="0" y="126"/>
                </a:lnTo>
                <a:lnTo>
                  <a:pt x="0" y="113"/>
                </a:lnTo>
                <a:lnTo>
                  <a:pt x="0" y="113"/>
                </a:lnTo>
                <a:lnTo>
                  <a:pt x="0" y="103"/>
                </a:lnTo>
                <a:lnTo>
                  <a:pt x="2" y="90"/>
                </a:lnTo>
                <a:lnTo>
                  <a:pt x="6" y="80"/>
                </a:lnTo>
                <a:lnTo>
                  <a:pt x="8" y="69"/>
                </a:lnTo>
                <a:lnTo>
                  <a:pt x="14" y="59"/>
                </a:lnTo>
                <a:lnTo>
                  <a:pt x="19" y="50"/>
                </a:lnTo>
                <a:lnTo>
                  <a:pt x="26" y="42"/>
                </a:lnTo>
                <a:lnTo>
                  <a:pt x="33" y="34"/>
                </a:lnTo>
                <a:lnTo>
                  <a:pt x="41" y="26"/>
                </a:lnTo>
                <a:lnTo>
                  <a:pt x="50" y="19"/>
                </a:lnTo>
                <a:lnTo>
                  <a:pt x="60" y="13"/>
                </a:lnTo>
                <a:lnTo>
                  <a:pt x="69" y="9"/>
                </a:lnTo>
                <a:lnTo>
                  <a:pt x="80" y="5"/>
                </a:lnTo>
                <a:lnTo>
                  <a:pt x="91" y="3"/>
                </a:lnTo>
                <a:lnTo>
                  <a:pt x="102" y="0"/>
                </a:lnTo>
                <a:lnTo>
                  <a:pt x="114" y="0"/>
                </a:lnTo>
                <a:lnTo>
                  <a:pt x="114" y="0"/>
                </a:lnTo>
                <a:lnTo>
                  <a:pt x="126" y="0"/>
                </a:lnTo>
                <a:lnTo>
                  <a:pt x="137" y="3"/>
                </a:lnTo>
                <a:lnTo>
                  <a:pt x="147" y="5"/>
                </a:lnTo>
                <a:lnTo>
                  <a:pt x="158" y="9"/>
                </a:lnTo>
                <a:lnTo>
                  <a:pt x="168" y="13"/>
                </a:lnTo>
                <a:lnTo>
                  <a:pt x="177" y="19"/>
                </a:lnTo>
                <a:lnTo>
                  <a:pt x="185" y="26"/>
                </a:lnTo>
                <a:lnTo>
                  <a:pt x="193" y="34"/>
                </a:lnTo>
                <a:lnTo>
                  <a:pt x="201" y="42"/>
                </a:lnTo>
                <a:lnTo>
                  <a:pt x="208" y="50"/>
                </a:lnTo>
                <a:lnTo>
                  <a:pt x="214" y="59"/>
                </a:lnTo>
                <a:lnTo>
                  <a:pt x="218" y="69"/>
                </a:lnTo>
                <a:lnTo>
                  <a:pt x="222" y="80"/>
                </a:lnTo>
                <a:lnTo>
                  <a:pt x="224" y="90"/>
                </a:lnTo>
                <a:lnTo>
                  <a:pt x="227" y="103"/>
                </a:lnTo>
                <a:lnTo>
                  <a:pt x="227" y="113"/>
                </a:lnTo>
                <a:lnTo>
                  <a:pt x="227" y="113"/>
                </a:lnTo>
                <a:lnTo>
                  <a:pt x="227" y="126"/>
                </a:lnTo>
                <a:lnTo>
                  <a:pt x="224" y="136"/>
                </a:lnTo>
                <a:lnTo>
                  <a:pt x="222" y="147"/>
                </a:lnTo>
                <a:lnTo>
                  <a:pt x="218" y="158"/>
                </a:lnTo>
                <a:lnTo>
                  <a:pt x="214" y="167"/>
                </a:lnTo>
                <a:lnTo>
                  <a:pt x="208" y="177"/>
                </a:lnTo>
                <a:lnTo>
                  <a:pt x="201" y="186"/>
                </a:lnTo>
                <a:lnTo>
                  <a:pt x="193" y="194"/>
                </a:lnTo>
                <a:lnTo>
                  <a:pt x="185" y="201"/>
                </a:lnTo>
                <a:lnTo>
                  <a:pt x="177" y="208"/>
                </a:lnTo>
                <a:lnTo>
                  <a:pt x="168" y="213"/>
                </a:lnTo>
                <a:lnTo>
                  <a:pt x="158" y="219"/>
                </a:lnTo>
                <a:lnTo>
                  <a:pt x="147" y="223"/>
                </a:lnTo>
                <a:lnTo>
                  <a:pt x="137" y="225"/>
                </a:lnTo>
                <a:lnTo>
                  <a:pt x="126" y="227"/>
                </a:lnTo>
                <a:lnTo>
                  <a:pt x="114" y="227"/>
                </a:lnTo>
                <a:lnTo>
                  <a:pt x="114" y="227"/>
                </a:lnTo>
                <a:close/>
                <a:moveTo>
                  <a:pt x="114" y="8"/>
                </a:moveTo>
                <a:lnTo>
                  <a:pt x="114" y="8"/>
                </a:lnTo>
                <a:lnTo>
                  <a:pt x="103" y="8"/>
                </a:lnTo>
                <a:lnTo>
                  <a:pt x="92" y="11"/>
                </a:lnTo>
                <a:lnTo>
                  <a:pt x="83" y="13"/>
                </a:lnTo>
                <a:lnTo>
                  <a:pt x="73" y="16"/>
                </a:lnTo>
                <a:lnTo>
                  <a:pt x="64" y="20"/>
                </a:lnTo>
                <a:lnTo>
                  <a:pt x="54" y="26"/>
                </a:lnTo>
                <a:lnTo>
                  <a:pt x="46" y="32"/>
                </a:lnTo>
                <a:lnTo>
                  <a:pt x="39" y="39"/>
                </a:lnTo>
                <a:lnTo>
                  <a:pt x="33" y="46"/>
                </a:lnTo>
                <a:lnTo>
                  <a:pt x="26" y="55"/>
                </a:lnTo>
                <a:lnTo>
                  <a:pt x="21" y="63"/>
                </a:lnTo>
                <a:lnTo>
                  <a:pt x="17" y="73"/>
                </a:lnTo>
                <a:lnTo>
                  <a:pt x="12" y="82"/>
                </a:lnTo>
                <a:lnTo>
                  <a:pt x="10" y="92"/>
                </a:lnTo>
                <a:lnTo>
                  <a:pt x="8" y="103"/>
                </a:lnTo>
                <a:lnTo>
                  <a:pt x="8" y="113"/>
                </a:lnTo>
                <a:lnTo>
                  <a:pt x="8" y="113"/>
                </a:lnTo>
                <a:lnTo>
                  <a:pt x="8" y="124"/>
                </a:lnTo>
                <a:lnTo>
                  <a:pt x="10" y="135"/>
                </a:lnTo>
                <a:lnTo>
                  <a:pt x="12" y="144"/>
                </a:lnTo>
                <a:lnTo>
                  <a:pt x="17" y="154"/>
                </a:lnTo>
                <a:lnTo>
                  <a:pt x="21" y="163"/>
                </a:lnTo>
                <a:lnTo>
                  <a:pt x="26" y="173"/>
                </a:lnTo>
                <a:lnTo>
                  <a:pt x="33" y="181"/>
                </a:lnTo>
                <a:lnTo>
                  <a:pt x="39" y="188"/>
                </a:lnTo>
                <a:lnTo>
                  <a:pt x="46" y="194"/>
                </a:lnTo>
                <a:lnTo>
                  <a:pt x="54" y="201"/>
                </a:lnTo>
                <a:lnTo>
                  <a:pt x="64" y="207"/>
                </a:lnTo>
                <a:lnTo>
                  <a:pt x="73" y="211"/>
                </a:lnTo>
                <a:lnTo>
                  <a:pt x="83" y="215"/>
                </a:lnTo>
                <a:lnTo>
                  <a:pt x="92" y="217"/>
                </a:lnTo>
                <a:lnTo>
                  <a:pt x="103" y="219"/>
                </a:lnTo>
                <a:lnTo>
                  <a:pt x="114" y="219"/>
                </a:lnTo>
                <a:lnTo>
                  <a:pt x="114" y="219"/>
                </a:lnTo>
                <a:lnTo>
                  <a:pt x="125" y="219"/>
                </a:lnTo>
                <a:lnTo>
                  <a:pt x="135" y="217"/>
                </a:lnTo>
                <a:lnTo>
                  <a:pt x="145" y="215"/>
                </a:lnTo>
                <a:lnTo>
                  <a:pt x="154" y="211"/>
                </a:lnTo>
                <a:lnTo>
                  <a:pt x="164" y="207"/>
                </a:lnTo>
                <a:lnTo>
                  <a:pt x="173" y="201"/>
                </a:lnTo>
                <a:lnTo>
                  <a:pt x="181" y="194"/>
                </a:lnTo>
                <a:lnTo>
                  <a:pt x="188" y="188"/>
                </a:lnTo>
                <a:lnTo>
                  <a:pt x="195" y="181"/>
                </a:lnTo>
                <a:lnTo>
                  <a:pt x="201" y="173"/>
                </a:lnTo>
                <a:lnTo>
                  <a:pt x="207" y="163"/>
                </a:lnTo>
                <a:lnTo>
                  <a:pt x="211" y="154"/>
                </a:lnTo>
                <a:lnTo>
                  <a:pt x="214" y="144"/>
                </a:lnTo>
                <a:lnTo>
                  <a:pt x="216" y="135"/>
                </a:lnTo>
                <a:lnTo>
                  <a:pt x="219" y="124"/>
                </a:lnTo>
                <a:lnTo>
                  <a:pt x="219" y="113"/>
                </a:lnTo>
                <a:lnTo>
                  <a:pt x="219" y="113"/>
                </a:lnTo>
                <a:lnTo>
                  <a:pt x="219" y="103"/>
                </a:lnTo>
                <a:lnTo>
                  <a:pt x="216" y="92"/>
                </a:lnTo>
                <a:lnTo>
                  <a:pt x="214" y="82"/>
                </a:lnTo>
                <a:lnTo>
                  <a:pt x="211" y="73"/>
                </a:lnTo>
                <a:lnTo>
                  <a:pt x="207" y="63"/>
                </a:lnTo>
                <a:lnTo>
                  <a:pt x="201" y="55"/>
                </a:lnTo>
                <a:lnTo>
                  <a:pt x="195" y="46"/>
                </a:lnTo>
                <a:lnTo>
                  <a:pt x="188" y="39"/>
                </a:lnTo>
                <a:lnTo>
                  <a:pt x="181" y="32"/>
                </a:lnTo>
                <a:lnTo>
                  <a:pt x="173" y="26"/>
                </a:lnTo>
                <a:lnTo>
                  <a:pt x="164" y="20"/>
                </a:lnTo>
                <a:lnTo>
                  <a:pt x="154" y="16"/>
                </a:lnTo>
                <a:lnTo>
                  <a:pt x="145" y="13"/>
                </a:lnTo>
                <a:lnTo>
                  <a:pt x="135" y="11"/>
                </a:lnTo>
                <a:lnTo>
                  <a:pt x="125" y="8"/>
                </a:lnTo>
                <a:lnTo>
                  <a:pt x="114" y="8"/>
                </a:lnTo>
                <a:lnTo>
                  <a:pt x="114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0" name="Freeform 351"/>
          <p:cNvSpPr/>
          <p:nvPr/>
        </p:nvSpPr>
        <p:spPr bwMode="auto">
          <a:xfrm>
            <a:off x="10213701" y="4172333"/>
            <a:ext cx="112577" cy="140075"/>
          </a:xfrm>
          <a:custGeom>
            <a:avLst/>
            <a:gdLst/>
            <a:ahLst/>
            <a:cxnLst>
              <a:cxn ang="0">
                <a:pos x="71" y="89"/>
              </a:cxn>
              <a:cxn ang="0">
                <a:pos x="0" y="89"/>
              </a:cxn>
              <a:cxn ang="0">
                <a:pos x="0" y="81"/>
              </a:cxn>
              <a:cxn ang="0">
                <a:pos x="63" y="81"/>
              </a:cxn>
              <a:cxn ang="0">
                <a:pos x="63" y="0"/>
              </a:cxn>
              <a:cxn ang="0">
                <a:pos x="71" y="0"/>
              </a:cxn>
              <a:cxn ang="0">
                <a:pos x="71" y="89"/>
              </a:cxn>
            </a:cxnLst>
            <a:rect l="0" t="0" r="r" b="b"/>
            <a:pathLst>
              <a:path w="71" h="89">
                <a:moveTo>
                  <a:pt x="71" y="89"/>
                </a:moveTo>
                <a:lnTo>
                  <a:pt x="0" y="89"/>
                </a:lnTo>
                <a:lnTo>
                  <a:pt x="0" y="81"/>
                </a:lnTo>
                <a:lnTo>
                  <a:pt x="63" y="81"/>
                </a:lnTo>
                <a:lnTo>
                  <a:pt x="63" y="0"/>
                </a:lnTo>
                <a:lnTo>
                  <a:pt x="71" y="0"/>
                </a:lnTo>
                <a:lnTo>
                  <a:pt x="71" y="8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1" name="Freeform 352"/>
          <p:cNvSpPr/>
          <p:nvPr/>
        </p:nvSpPr>
        <p:spPr bwMode="auto">
          <a:xfrm>
            <a:off x="9341224" y="4125643"/>
            <a:ext cx="347115" cy="345517"/>
          </a:xfrm>
          <a:custGeom>
            <a:avLst/>
            <a:gdLst/>
            <a:ahLst/>
            <a:cxnLst>
              <a:cxn ang="0">
                <a:pos x="112" y="222"/>
              </a:cxn>
              <a:cxn ang="0">
                <a:pos x="89" y="220"/>
              </a:cxn>
              <a:cxn ang="0">
                <a:pos x="69" y="213"/>
              </a:cxn>
              <a:cxn ang="0">
                <a:pos x="50" y="204"/>
              </a:cxn>
              <a:cxn ang="0">
                <a:pos x="34" y="190"/>
              </a:cxn>
              <a:cxn ang="0">
                <a:pos x="19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0"/>
              </a:cxn>
              <a:cxn ang="0">
                <a:pos x="8" y="110"/>
              </a:cxn>
              <a:cxn ang="0">
                <a:pos x="11" y="132"/>
              </a:cxn>
              <a:cxn ang="0">
                <a:pos x="16" y="151"/>
              </a:cxn>
              <a:cxn ang="0">
                <a:pos x="26" y="168"/>
              </a:cxn>
              <a:cxn ang="0">
                <a:pos x="39" y="183"/>
              </a:cxn>
              <a:cxn ang="0">
                <a:pos x="54" y="197"/>
              </a:cxn>
              <a:cxn ang="0">
                <a:pos x="71" y="206"/>
              </a:cxn>
              <a:cxn ang="0">
                <a:pos x="90" y="212"/>
              </a:cxn>
              <a:cxn ang="0">
                <a:pos x="112" y="214"/>
              </a:cxn>
              <a:cxn ang="0">
                <a:pos x="121" y="213"/>
              </a:cxn>
              <a:cxn ang="0">
                <a:pos x="142" y="209"/>
              </a:cxn>
              <a:cxn ang="0">
                <a:pos x="161" y="202"/>
              </a:cxn>
              <a:cxn ang="0">
                <a:pos x="177" y="190"/>
              </a:cxn>
              <a:cxn ang="0">
                <a:pos x="192" y="177"/>
              </a:cxn>
              <a:cxn ang="0">
                <a:pos x="202" y="160"/>
              </a:cxn>
              <a:cxn ang="0">
                <a:pos x="211" y="141"/>
              </a:cxn>
              <a:cxn ang="0">
                <a:pos x="215" y="121"/>
              </a:cxn>
              <a:cxn ang="0">
                <a:pos x="215" y="110"/>
              </a:cxn>
              <a:cxn ang="0">
                <a:pos x="212" y="90"/>
              </a:cxn>
              <a:cxn ang="0">
                <a:pos x="207" y="71"/>
              </a:cxn>
              <a:cxn ang="0">
                <a:pos x="197" y="54"/>
              </a:cxn>
              <a:cxn ang="0">
                <a:pos x="185" y="37"/>
              </a:cxn>
              <a:cxn ang="0">
                <a:pos x="169" y="25"/>
              </a:cxn>
              <a:cxn ang="0">
                <a:pos x="151" y="16"/>
              </a:cxn>
              <a:cxn ang="0">
                <a:pos x="132" y="10"/>
              </a:cxn>
              <a:cxn ang="0">
                <a:pos x="112" y="8"/>
              </a:cxn>
              <a:cxn ang="0">
                <a:pos x="112" y="0"/>
              </a:cxn>
              <a:cxn ang="0">
                <a:pos x="134" y="2"/>
              </a:cxn>
              <a:cxn ang="0">
                <a:pos x="155" y="9"/>
              </a:cxn>
              <a:cxn ang="0">
                <a:pos x="174" y="19"/>
              </a:cxn>
              <a:cxn ang="0">
                <a:pos x="190" y="32"/>
              </a:cxn>
              <a:cxn ang="0">
                <a:pos x="204" y="48"/>
              </a:cxn>
              <a:cxn ang="0">
                <a:pos x="213" y="67"/>
              </a:cxn>
              <a:cxn ang="0">
                <a:pos x="220" y="89"/>
              </a:cxn>
              <a:cxn ang="0">
                <a:pos x="223" y="110"/>
              </a:cxn>
              <a:cxn ang="0">
                <a:pos x="221" y="123"/>
              </a:cxn>
              <a:cxn ang="0">
                <a:pos x="217" y="144"/>
              </a:cxn>
              <a:cxn ang="0">
                <a:pos x="209" y="164"/>
              </a:cxn>
              <a:cxn ang="0">
                <a:pos x="197" y="182"/>
              </a:cxn>
              <a:cxn ang="0">
                <a:pos x="182" y="197"/>
              </a:cxn>
              <a:cxn ang="0">
                <a:pos x="165" y="209"/>
              </a:cxn>
              <a:cxn ang="0">
                <a:pos x="144" y="217"/>
              </a:cxn>
              <a:cxn ang="0">
                <a:pos x="123" y="221"/>
              </a:cxn>
              <a:cxn ang="0">
                <a:pos x="112" y="222"/>
              </a:cxn>
            </a:cxnLst>
            <a:rect l="0" t="0" r="r" b="b"/>
            <a:pathLst>
              <a:path w="223" h="222">
                <a:moveTo>
                  <a:pt x="112" y="222"/>
                </a:move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9" y="213"/>
                </a:lnTo>
                <a:lnTo>
                  <a:pt x="58" y="209"/>
                </a:lnTo>
                <a:lnTo>
                  <a:pt x="50" y="204"/>
                </a:lnTo>
                <a:lnTo>
                  <a:pt x="40" y="197"/>
                </a:lnTo>
                <a:lnTo>
                  <a:pt x="34" y="190"/>
                </a:lnTo>
                <a:lnTo>
                  <a:pt x="26" y="182"/>
                </a:lnTo>
                <a:lnTo>
                  <a:pt x="19" y="173"/>
                </a:lnTo>
                <a:lnTo>
                  <a:pt x="13" y="164"/>
                </a:lnTo>
                <a:lnTo>
                  <a:pt x="9" y="154"/>
                </a:lnTo>
                <a:lnTo>
                  <a:pt x="5" y="144"/>
                </a:lnTo>
                <a:lnTo>
                  <a:pt x="3" y="133"/>
                </a:lnTo>
                <a:lnTo>
                  <a:pt x="1" y="123"/>
                </a:lnTo>
                <a:lnTo>
                  <a:pt x="0" y="110"/>
                </a:lnTo>
                <a:lnTo>
                  <a:pt x="8" y="110"/>
                </a:lnTo>
                <a:lnTo>
                  <a:pt x="8" y="110"/>
                </a:lnTo>
                <a:lnTo>
                  <a:pt x="9" y="121"/>
                </a:lnTo>
                <a:lnTo>
                  <a:pt x="11" y="132"/>
                </a:lnTo>
                <a:lnTo>
                  <a:pt x="13" y="141"/>
                </a:lnTo>
                <a:lnTo>
                  <a:pt x="16" y="151"/>
                </a:lnTo>
                <a:lnTo>
                  <a:pt x="20" y="160"/>
                </a:lnTo>
                <a:lnTo>
                  <a:pt x="26" y="168"/>
                </a:lnTo>
                <a:lnTo>
                  <a:pt x="32" y="177"/>
                </a:lnTo>
                <a:lnTo>
                  <a:pt x="39" y="183"/>
                </a:lnTo>
                <a:lnTo>
                  <a:pt x="46" y="190"/>
                </a:lnTo>
                <a:lnTo>
                  <a:pt x="54" y="197"/>
                </a:lnTo>
                <a:lnTo>
                  <a:pt x="62" y="202"/>
                </a:lnTo>
                <a:lnTo>
                  <a:pt x="71" y="206"/>
                </a:lnTo>
                <a:lnTo>
                  <a:pt x="81" y="209"/>
                </a:lnTo>
                <a:lnTo>
                  <a:pt x="90" y="212"/>
                </a:lnTo>
                <a:lnTo>
                  <a:pt x="101" y="213"/>
                </a:lnTo>
                <a:lnTo>
                  <a:pt x="112" y="214"/>
                </a:lnTo>
                <a:lnTo>
                  <a:pt x="112" y="214"/>
                </a:lnTo>
                <a:lnTo>
                  <a:pt x="121" y="213"/>
                </a:lnTo>
                <a:lnTo>
                  <a:pt x="132" y="212"/>
                </a:lnTo>
                <a:lnTo>
                  <a:pt x="142" y="209"/>
                </a:lnTo>
                <a:lnTo>
                  <a:pt x="151" y="206"/>
                </a:lnTo>
                <a:lnTo>
                  <a:pt x="161" y="202"/>
                </a:lnTo>
                <a:lnTo>
                  <a:pt x="169" y="197"/>
                </a:lnTo>
                <a:lnTo>
                  <a:pt x="177" y="190"/>
                </a:lnTo>
                <a:lnTo>
                  <a:pt x="185" y="183"/>
                </a:lnTo>
                <a:lnTo>
                  <a:pt x="192" y="177"/>
                </a:lnTo>
                <a:lnTo>
                  <a:pt x="197" y="168"/>
                </a:lnTo>
                <a:lnTo>
                  <a:pt x="202" y="160"/>
                </a:lnTo>
                <a:lnTo>
                  <a:pt x="207" y="151"/>
                </a:lnTo>
                <a:lnTo>
                  <a:pt x="211" y="141"/>
                </a:lnTo>
                <a:lnTo>
                  <a:pt x="212" y="132"/>
                </a:lnTo>
                <a:lnTo>
                  <a:pt x="215" y="121"/>
                </a:lnTo>
                <a:lnTo>
                  <a:pt x="215" y="110"/>
                </a:lnTo>
                <a:lnTo>
                  <a:pt x="215" y="110"/>
                </a:lnTo>
                <a:lnTo>
                  <a:pt x="215" y="101"/>
                </a:lnTo>
                <a:lnTo>
                  <a:pt x="212" y="90"/>
                </a:lnTo>
                <a:lnTo>
                  <a:pt x="211" y="81"/>
                </a:lnTo>
                <a:lnTo>
                  <a:pt x="207" y="71"/>
                </a:lnTo>
                <a:lnTo>
                  <a:pt x="202" y="62"/>
                </a:lnTo>
                <a:lnTo>
                  <a:pt x="197" y="54"/>
                </a:lnTo>
                <a:lnTo>
                  <a:pt x="192" y="46"/>
                </a:lnTo>
                <a:lnTo>
                  <a:pt x="185" y="37"/>
                </a:lnTo>
                <a:lnTo>
                  <a:pt x="177" y="31"/>
                </a:lnTo>
                <a:lnTo>
                  <a:pt x="169" y="25"/>
                </a:lnTo>
                <a:lnTo>
                  <a:pt x="161" y="20"/>
                </a:lnTo>
                <a:lnTo>
                  <a:pt x="151" y="16"/>
                </a:lnTo>
                <a:lnTo>
                  <a:pt x="142" y="12"/>
                </a:lnTo>
                <a:lnTo>
                  <a:pt x="132" y="10"/>
                </a:lnTo>
                <a:lnTo>
                  <a:pt x="121" y="8"/>
                </a:lnTo>
                <a:lnTo>
                  <a:pt x="112" y="8"/>
                </a:lnTo>
                <a:lnTo>
                  <a:pt x="112" y="0"/>
                </a:lnTo>
                <a:lnTo>
                  <a:pt x="112" y="0"/>
                </a:lnTo>
                <a:lnTo>
                  <a:pt x="123" y="1"/>
                </a:lnTo>
                <a:lnTo>
                  <a:pt x="134" y="2"/>
                </a:lnTo>
                <a:lnTo>
                  <a:pt x="144" y="5"/>
                </a:lnTo>
                <a:lnTo>
                  <a:pt x="155" y="9"/>
                </a:lnTo>
                <a:lnTo>
                  <a:pt x="165" y="13"/>
                </a:lnTo>
                <a:lnTo>
                  <a:pt x="174" y="19"/>
                </a:lnTo>
                <a:lnTo>
                  <a:pt x="182" y="25"/>
                </a:lnTo>
                <a:lnTo>
                  <a:pt x="190" y="32"/>
                </a:lnTo>
                <a:lnTo>
                  <a:pt x="197" y="40"/>
                </a:lnTo>
                <a:lnTo>
                  <a:pt x="204" y="48"/>
                </a:lnTo>
                <a:lnTo>
                  <a:pt x="209" y="58"/>
                </a:lnTo>
                <a:lnTo>
                  <a:pt x="213" y="67"/>
                </a:lnTo>
                <a:lnTo>
                  <a:pt x="217" y="78"/>
                </a:lnTo>
                <a:lnTo>
                  <a:pt x="220" y="89"/>
                </a:lnTo>
                <a:lnTo>
                  <a:pt x="221" y="100"/>
                </a:lnTo>
                <a:lnTo>
                  <a:pt x="223" y="110"/>
                </a:lnTo>
                <a:lnTo>
                  <a:pt x="223" y="110"/>
                </a:lnTo>
                <a:lnTo>
                  <a:pt x="221" y="123"/>
                </a:lnTo>
                <a:lnTo>
                  <a:pt x="220" y="133"/>
                </a:lnTo>
                <a:lnTo>
                  <a:pt x="217" y="144"/>
                </a:lnTo>
                <a:lnTo>
                  <a:pt x="213" y="154"/>
                </a:lnTo>
                <a:lnTo>
                  <a:pt x="209" y="164"/>
                </a:lnTo>
                <a:lnTo>
                  <a:pt x="204" y="173"/>
                </a:lnTo>
                <a:lnTo>
                  <a:pt x="197" y="182"/>
                </a:lnTo>
                <a:lnTo>
                  <a:pt x="190" y="190"/>
                </a:lnTo>
                <a:lnTo>
                  <a:pt x="182" y="197"/>
                </a:lnTo>
                <a:lnTo>
                  <a:pt x="174" y="204"/>
                </a:lnTo>
                <a:lnTo>
                  <a:pt x="165" y="209"/>
                </a:lnTo>
                <a:lnTo>
                  <a:pt x="155" y="213"/>
                </a:lnTo>
                <a:lnTo>
                  <a:pt x="144" y="217"/>
                </a:lnTo>
                <a:lnTo>
                  <a:pt x="134" y="220"/>
                </a:lnTo>
                <a:lnTo>
                  <a:pt x="123" y="221"/>
                </a:lnTo>
                <a:lnTo>
                  <a:pt x="112" y="222"/>
                </a:lnTo>
                <a:lnTo>
                  <a:pt x="112" y="22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2" name="Freeform 353"/>
          <p:cNvSpPr/>
          <p:nvPr/>
        </p:nvSpPr>
        <p:spPr bwMode="auto">
          <a:xfrm>
            <a:off x="9439729" y="4083622"/>
            <a:ext cx="75052" cy="93383"/>
          </a:xfrm>
          <a:custGeom>
            <a:avLst/>
            <a:gdLst/>
            <a:ahLst/>
            <a:cxnLst>
              <a:cxn ang="0">
                <a:pos x="50" y="58"/>
              </a:cxn>
              <a:cxn ang="0">
                <a:pos x="0" y="30"/>
              </a:cxn>
              <a:cxn ang="0">
                <a:pos x="50" y="0"/>
              </a:cxn>
              <a:cxn ang="0">
                <a:pos x="50" y="58"/>
              </a:cxn>
            </a:cxnLst>
            <a:rect l="0" t="0" r="r" b="b"/>
            <a:pathLst>
              <a:path w="50" h="58">
                <a:moveTo>
                  <a:pt x="50" y="58"/>
                </a:moveTo>
                <a:lnTo>
                  <a:pt x="0" y="30"/>
                </a:lnTo>
                <a:lnTo>
                  <a:pt x="50" y="0"/>
                </a:lnTo>
                <a:lnTo>
                  <a:pt x="50" y="5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3" name="Freeform 354"/>
          <p:cNvSpPr/>
          <p:nvPr/>
        </p:nvSpPr>
        <p:spPr bwMode="auto">
          <a:xfrm>
            <a:off x="9500710" y="4219026"/>
            <a:ext cx="89125" cy="168089"/>
          </a:xfrm>
          <a:custGeom>
            <a:avLst/>
            <a:gdLst/>
            <a:ahLst/>
            <a:cxnLst>
              <a:cxn ang="0">
                <a:pos x="51" y="108"/>
              </a:cxn>
              <a:cxn ang="0">
                <a:pos x="0" y="58"/>
              </a:cxn>
              <a:cxn ang="0">
                <a:pos x="0" y="0"/>
              </a:cxn>
              <a:cxn ang="0">
                <a:pos x="8" y="0"/>
              </a:cxn>
              <a:cxn ang="0">
                <a:pos x="8" y="56"/>
              </a:cxn>
              <a:cxn ang="0">
                <a:pos x="56" y="103"/>
              </a:cxn>
              <a:cxn ang="0">
                <a:pos x="51" y="108"/>
              </a:cxn>
            </a:cxnLst>
            <a:rect l="0" t="0" r="r" b="b"/>
            <a:pathLst>
              <a:path w="56" h="108">
                <a:moveTo>
                  <a:pt x="51" y="108"/>
                </a:moveTo>
                <a:lnTo>
                  <a:pt x="0" y="58"/>
                </a:lnTo>
                <a:lnTo>
                  <a:pt x="0" y="0"/>
                </a:lnTo>
                <a:lnTo>
                  <a:pt x="8" y="0"/>
                </a:lnTo>
                <a:lnTo>
                  <a:pt x="8" y="56"/>
                </a:lnTo>
                <a:lnTo>
                  <a:pt x="56" y="103"/>
                </a:lnTo>
                <a:lnTo>
                  <a:pt x="51" y="10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4" name="Freeform 355"/>
          <p:cNvSpPr>
            <a:spLocks noEditPoints="1"/>
          </p:cNvSpPr>
          <p:nvPr/>
        </p:nvSpPr>
        <p:spPr bwMode="auto">
          <a:xfrm>
            <a:off x="8510963" y="4083622"/>
            <a:ext cx="384640" cy="387541"/>
          </a:xfrm>
          <a:custGeom>
            <a:avLst/>
            <a:gdLst/>
            <a:ahLst/>
            <a:cxnLst>
              <a:cxn ang="0">
                <a:pos x="111" y="247"/>
              </a:cxn>
              <a:cxn ang="0">
                <a:pos x="76" y="239"/>
              </a:cxn>
              <a:cxn ang="0">
                <a:pos x="45" y="220"/>
              </a:cxn>
              <a:cxn ang="0">
                <a:pos x="27" y="203"/>
              </a:cxn>
              <a:cxn ang="0">
                <a:pos x="9" y="172"/>
              </a:cxn>
              <a:cxn ang="0">
                <a:pos x="0" y="137"/>
              </a:cxn>
              <a:cxn ang="0">
                <a:pos x="0" y="112"/>
              </a:cxn>
              <a:cxn ang="0">
                <a:pos x="9" y="77"/>
              </a:cxn>
              <a:cxn ang="0">
                <a:pos x="27" y="46"/>
              </a:cxn>
              <a:cxn ang="0">
                <a:pos x="45" y="29"/>
              </a:cxn>
              <a:cxn ang="0">
                <a:pos x="76" y="10"/>
              </a:cxn>
              <a:cxn ang="0">
                <a:pos x="111" y="0"/>
              </a:cxn>
              <a:cxn ang="0">
                <a:pos x="136" y="0"/>
              </a:cxn>
              <a:cxn ang="0">
                <a:pos x="171" y="10"/>
              </a:cxn>
              <a:cxn ang="0">
                <a:pos x="202" y="29"/>
              </a:cxn>
              <a:cxn ang="0">
                <a:pos x="219" y="46"/>
              </a:cxn>
              <a:cxn ang="0">
                <a:pos x="238" y="77"/>
              </a:cxn>
              <a:cxn ang="0">
                <a:pos x="247" y="112"/>
              </a:cxn>
              <a:cxn ang="0">
                <a:pos x="247" y="137"/>
              </a:cxn>
              <a:cxn ang="0">
                <a:pos x="238" y="172"/>
              </a:cxn>
              <a:cxn ang="0">
                <a:pos x="219" y="203"/>
              </a:cxn>
              <a:cxn ang="0">
                <a:pos x="202" y="220"/>
              </a:cxn>
              <a:cxn ang="0">
                <a:pos x="171" y="239"/>
              </a:cxn>
              <a:cxn ang="0">
                <a:pos x="136" y="247"/>
              </a:cxn>
              <a:cxn ang="0">
                <a:pos x="123" y="8"/>
              </a:cxn>
              <a:cxn ang="0">
                <a:pos x="101" y="11"/>
              </a:cxn>
              <a:cxn ang="0">
                <a:pos x="69" y="22"/>
              </a:cxn>
              <a:cxn ang="0">
                <a:pos x="42" y="42"/>
              </a:cxn>
              <a:cxn ang="0">
                <a:pos x="27" y="60"/>
              </a:cxn>
              <a:cxn ang="0">
                <a:pos x="13" y="91"/>
              </a:cxn>
              <a:cxn ang="0">
                <a:pos x="8" y="125"/>
              </a:cxn>
              <a:cxn ang="0">
                <a:pos x="11" y="146"/>
              </a:cxn>
              <a:cxn ang="0">
                <a:pos x="22" y="179"/>
              </a:cxn>
              <a:cxn ang="0">
                <a:pos x="42" y="206"/>
              </a:cxn>
              <a:cxn ang="0">
                <a:pos x="59" y="220"/>
              </a:cxn>
              <a:cxn ang="0">
                <a:pos x="90" y="234"/>
              </a:cxn>
              <a:cxn ang="0">
                <a:pos x="123" y="239"/>
              </a:cxn>
              <a:cxn ang="0">
                <a:pos x="146" y="237"/>
              </a:cxn>
              <a:cxn ang="0">
                <a:pos x="178" y="226"/>
              </a:cxn>
              <a:cxn ang="0">
                <a:pos x="205" y="206"/>
              </a:cxn>
              <a:cxn ang="0">
                <a:pos x="219" y="188"/>
              </a:cxn>
              <a:cxn ang="0">
                <a:pos x="234" y="158"/>
              </a:cxn>
              <a:cxn ang="0">
                <a:pos x="239" y="125"/>
              </a:cxn>
              <a:cxn ang="0">
                <a:pos x="236" y="102"/>
              </a:cxn>
              <a:cxn ang="0">
                <a:pos x="225" y="71"/>
              </a:cxn>
              <a:cxn ang="0">
                <a:pos x="205" y="42"/>
              </a:cxn>
              <a:cxn ang="0">
                <a:pos x="188" y="29"/>
              </a:cxn>
              <a:cxn ang="0">
                <a:pos x="157" y="14"/>
              </a:cxn>
              <a:cxn ang="0">
                <a:pos x="123" y="8"/>
              </a:cxn>
            </a:cxnLst>
            <a:rect l="0" t="0" r="r" b="b"/>
            <a:pathLst>
              <a:path w="247" h="249">
                <a:moveTo>
                  <a:pt x="123" y="249"/>
                </a:moveTo>
                <a:lnTo>
                  <a:pt x="123" y="249"/>
                </a:lnTo>
                <a:lnTo>
                  <a:pt x="111" y="247"/>
                </a:lnTo>
                <a:lnTo>
                  <a:pt x="99" y="246"/>
                </a:lnTo>
                <a:lnTo>
                  <a:pt x="88" y="243"/>
                </a:lnTo>
                <a:lnTo>
                  <a:pt x="76" y="239"/>
                </a:lnTo>
                <a:lnTo>
                  <a:pt x="65" y="234"/>
                </a:lnTo>
                <a:lnTo>
                  <a:pt x="55" y="227"/>
                </a:lnTo>
                <a:lnTo>
                  <a:pt x="45" y="220"/>
                </a:lnTo>
                <a:lnTo>
                  <a:pt x="36" y="212"/>
                </a:lnTo>
                <a:lnTo>
                  <a:pt x="36" y="212"/>
                </a:lnTo>
                <a:lnTo>
                  <a:pt x="27" y="203"/>
                </a:lnTo>
                <a:lnTo>
                  <a:pt x="20" y="193"/>
                </a:lnTo>
                <a:lnTo>
                  <a:pt x="13" y="183"/>
                </a:lnTo>
                <a:lnTo>
                  <a:pt x="9" y="172"/>
                </a:lnTo>
                <a:lnTo>
                  <a:pt x="5" y="160"/>
                </a:lnTo>
                <a:lnTo>
                  <a:pt x="1" y="149"/>
                </a:lnTo>
                <a:lnTo>
                  <a:pt x="0" y="137"/>
                </a:lnTo>
                <a:lnTo>
                  <a:pt x="0" y="125"/>
                </a:lnTo>
                <a:lnTo>
                  <a:pt x="0" y="125"/>
                </a:lnTo>
                <a:lnTo>
                  <a:pt x="0" y="112"/>
                </a:lnTo>
                <a:lnTo>
                  <a:pt x="1" y="100"/>
                </a:lnTo>
                <a:lnTo>
                  <a:pt x="5" y="88"/>
                </a:lnTo>
                <a:lnTo>
                  <a:pt x="9" y="77"/>
                </a:lnTo>
                <a:lnTo>
                  <a:pt x="13" y="65"/>
                </a:lnTo>
                <a:lnTo>
                  <a:pt x="20" y="56"/>
                </a:lnTo>
                <a:lnTo>
                  <a:pt x="27" y="46"/>
                </a:lnTo>
                <a:lnTo>
                  <a:pt x="36" y="37"/>
                </a:lnTo>
                <a:lnTo>
                  <a:pt x="36" y="37"/>
                </a:lnTo>
                <a:lnTo>
                  <a:pt x="45" y="29"/>
                </a:lnTo>
                <a:lnTo>
                  <a:pt x="55" y="21"/>
                </a:lnTo>
                <a:lnTo>
                  <a:pt x="65" y="15"/>
                </a:lnTo>
                <a:lnTo>
                  <a:pt x="76" y="10"/>
                </a:lnTo>
                <a:lnTo>
                  <a:pt x="88" y="6"/>
                </a:lnTo>
                <a:lnTo>
                  <a:pt x="99" y="3"/>
                </a:lnTo>
                <a:lnTo>
                  <a:pt x="111" y="0"/>
                </a:lnTo>
                <a:lnTo>
                  <a:pt x="123" y="0"/>
                </a:lnTo>
                <a:lnTo>
                  <a:pt x="123" y="0"/>
                </a:lnTo>
                <a:lnTo>
                  <a:pt x="136" y="0"/>
                </a:lnTo>
                <a:lnTo>
                  <a:pt x="147" y="3"/>
                </a:lnTo>
                <a:lnTo>
                  <a:pt x="159" y="6"/>
                </a:lnTo>
                <a:lnTo>
                  <a:pt x="171" y="10"/>
                </a:lnTo>
                <a:lnTo>
                  <a:pt x="182" y="15"/>
                </a:lnTo>
                <a:lnTo>
                  <a:pt x="192" y="21"/>
                </a:lnTo>
                <a:lnTo>
                  <a:pt x="202" y="29"/>
                </a:lnTo>
                <a:lnTo>
                  <a:pt x="211" y="37"/>
                </a:lnTo>
                <a:lnTo>
                  <a:pt x="211" y="37"/>
                </a:lnTo>
                <a:lnTo>
                  <a:pt x="219" y="46"/>
                </a:lnTo>
                <a:lnTo>
                  <a:pt x="227" y="56"/>
                </a:lnTo>
                <a:lnTo>
                  <a:pt x="232" y="65"/>
                </a:lnTo>
                <a:lnTo>
                  <a:pt x="238" y="77"/>
                </a:lnTo>
                <a:lnTo>
                  <a:pt x="242" y="88"/>
                </a:lnTo>
                <a:lnTo>
                  <a:pt x="244" y="100"/>
                </a:lnTo>
                <a:lnTo>
                  <a:pt x="247" y="112"/>
                </a:lnTo>
                <a:lnTo>
                  <a:pt x="247" y="125"/>
                </a:lnTo>
                <a:lnTo>
                  <a:pt x="247" y="125"/>
                </a:lnTo>
                <a:lnTo>
                  <a:pt x="247" y="137"/>
                </a:lnTo>
                <a:lnTo>
                  <a:pt x="244" y="149"/>
                </a:lnTo>
                <a:lnTo>
                  <a:pt x="242" y="160"/>
                </a:lnTo>
                <a:lnTo>
                  <a:pt x="238" y="172"/>
                </a:lnTo>
                <a:lnTo>
                  <a:pt x="232" y="183"/>
                </a:lnTo>
                <a:lnTo>
                  <a:pt x="227" y="193"/>
                </a:lnTo>
                <a:lnTo>
                  <a:pt x="219" y="203"/>
                </a:lnTo>
                <a:lnTo>
                  <a:pt x="211" y="212"/>
                </a:lnTo>
                <a:lnTo>
                  <a:pt x="211" y="212"/>
                </a:lnTo>
                <a:lnTo>
                  <a:pt x="202" y="220"/>
                </a:lnTo>
                <a:lnTo>
                  <a:pt x="192" y="227"/>
                </a:lnTo>
                <a:lnTo>
                  <a:pt x="182" y="234"/>
                </a:lnTo>
                <a:lnTo>
                  <a:pt x="171" y="239"/>
                </a:lnTo>
                <a:lnTo>
                  <a:pt x="159" y="243"/>
                </a:lnTo>
                <a:lnTo>
                  <a:pt x="147" y="246"/>
                </a:lnTo>
                <a:lnTo>
                  <a:pt x="136" y="247"/>
                </a:lnTo>
                <a:lnTo>
                  <a:pt x="123" y="249"/>
                </a:lnTo>
                <a:lnTo>
                  <a:pt x="123" y="249"/>
                </a:lnTo>
                <a:close/>
                <a:moveTo>
                  <a:pt x="123" y="8"/>
                </a:moveTo>
                <a:lnTo>
                  <a:pt x="123" y="8"/>
                </a:lnTo>
                <a:lnTo>
                  <a:pt x="112" y="10"/>
                </a:lnTo>
                <a:lnTo>
                  <a:pt x="101" y="11"/>
                </a:lnTo>
                <a:lnTo>
                  <a:pt x="90" y="14"/>
                </a:lnTo>
                <a:lnTo>
                  <a:pt x="80" y="18"/>
                </a:lnTo>
                <a:lnTo>
                  <a:pt x="69" y="22"/>
                </a:lnTo>
                <a:lnTo>
                  <a:pt x="59" y="29"/>
                </a:lnTo>
                <a:lnTo>
                  <a:pt x="50" y="35"/>
                </a:lnTo>
                <a:lnTo>
                  <a:pt x="42" y="42"/>
                </a:lnTo>
                <a:lnTo>
                  <a:pt x="42" y="42"/>
                </a:lnTo>
                <a:lnTo>
                  <a:pt x="34" y="52"/>
                </a:lnTo>
                <a:lnTo>
                  <a:pt x="27" y="60"/>
                </a:lnTo>
                <a:lnTo>
                  <a:pt x="22" y="71"/>
                </a:lnTo>
                <a:lnTo>
                  <a:pt x="18" y="80"/>
                </a:lnTo>
                <a:lnTo>
                  <a:pt x="13" y="91"/>
                </a:lnTo>
                <a:lnTo>
                  <a:pt x="11" y="102"/>
                </a:lnTo>
                <a:lnTo>
                  <a:pt x="9" y="112"/>
                </a:lnTo>
                <a:lnTo>
                  <a:pt x="8" y="125"/>
                </a:lnTo>
                <a:lnTo>
                  <a:pt x="8" y="125"/>
                </a:lnTo>
                <a:lnTo>
                  <a:pt x="9" y="135"/>
                </a:lnTo>
                <a:lnTo>
                  <a:pt x="11" y="146"/>
                </a:lnTo>
                <a:lnTo>
                  <a:pt x="13" y="158"/>
                </a:lnTo>
                <a:lnTo>
                  <a:pt x="18" y="168"/>
                </a:lnTo>
                <a:lnTo>
                  <a:pt x="22" y="179"/>
                </a:lnTo>
                <a:lnTo>
                  <a:pt x="27" y="188"/>
                </a:lnTo>
                <a:lnTo>
                  <a:pt x="34" y="198"/>
                </a:lnTo>
                <a:lnTo>
                  <a:pt x="42" y="206"/>
                </a:lnTo>
                <a:lnTo>
                  <a:pt x="42" y="206"/>
                </a:lnTo>
                <a:lnTo>
                  <a:pt x="50" y="214"/>
                </a:lnTo>
                <a:lnTo>
                  <a:pt x="59" y="220"/>
                </a:lnTo>
                <a:lnTo>
                  <a:pt x="69" y="226"/>
                </a:lnTo>
                <a:lnTo>
                  <a:pt x="80" y="231"/>
                </a:lnTo>
                <a:lnTo>
                  <a:pt x="90" y="234"/>
                </a:lnTo>
                <a:lnTo>
                  <a:pt x="101" y="237"/>
                </a:lnTo>
                <a:lnTo>
                  <a:pt x="112" y="239"/>
                </a:lnTo>
                <a:lnTo>
                  <a:pt x="123" y="239"/>
                </a:lnTo>
                <a:lnTo>
                  <a:pt x="123" y="239"/>
                </a:lnTo>
                <a:lnTo>
                  <a:pt x="135" y="239"/>
                </a:lnTo>
                <a:lnTo>
                  <a:pt x="146" y="237"/>
                </a:lnTo>
                <a:lnTo>
                  <a:pt x="157" y="234"/>
                </a:lnTo>
                <a:lnTo>
                  <a:pt x="167" y="231"/>
                </a:lnTo>
                <a:lnTo>
                  <a:pt x="178" y="226"/>
                </a:lnTo>
                <a:lnTo>
                  <a:pt x="188" y="220"/>
                </a:lnTo>
                <a:lnTo>
                  <a:pt x="196" y="214"/>
                </a:lnTo>
                <a:lnTo>
                  <a:pt x="205" y="206"/>
                </a:lnTo>
                <a:lnTo>
                  <a:pt x="205" y="206"/>
                </a:lnTo>
                <a:lnTo>
                  <a:pt x="212" y="198"/>
                </a:lnTo>
                <a:lnTo>
                  <a:pt x="219" y="188"/>
                </a:lnTo>
                <a:lnTo>
                  <a:pt x="225" y="179"/>
                </a:lnTo>
                <a:lnTo>
                  <a:pt x="229" y="168"/>
                </a:lnTo>
                <a:lnTo>
                  <a:pt x="234" y="158"/>
                </a:lnTo>
                <a:lnTo>
                  <a:pt x="236" y="146"/>
                </a:lnTo>
                <a:lnTo>
                  <a:pt x="238" y="135"/>
                </a:lnTo>
                <a:lnTo>
                  <a:pt x="239" y="125"/>
                </a:lnTo>
                <a:lnTo>
                  <a:pt x="239" y="125"/>
                </a:lnTo>
                <a:lnTo>
                  <a:pt x="238" y="112"/>
                </a:lnTo>
                <a:lnTo>
                  <a:pt x="236" y="102"/>
                </a:lnTo>
                <a:lnTo>
                  <a:pt x="234" y="91"/>
                </a:lnTo>
                <a:lnTo>
                  <a:pt x="229" y="80"/>
                </a:lnTo>
                <a:lnTo>
                  <a:pt x="225" y="71"/>
                </a:lnTo>
                <a:lnTo>
                  <a:pt x="219" y="60"/>
                </a:lnTo>
                <a:lnTo>
                  <a:pt x="212" y="52"/>
                </a:lnTo>
                <a:lnTo>
                  <a:pt x="205" y="42"/>
                </a:lnTo>
                <a:lnTo>
                  <a:pt x="205" y="42"/>
                </a:lnTo>
                <a:lnTo>
                  <a:pt x="196" y="35"/>
                </a:lnTo>
                <a:lnTo>
                  <a:pt x="188" y="29"/>
                </a:lnTo>
                <a:lnTo>
                  <a:pt x="178" y="22"/>
                </a:lnTo>
                <a:lnTo>
                  <a:pt x="167" y="18"/>
                </a:lnTo>
                <a:lnTo>
                  <a:pt x="157" y="14"/>
                </a:lnTo>
                <a:lnTo>
                  <a:pt x="146" y="11"/>
                </a:lnTo>
                <a:lnTo>
                  <a:pt x="135" y="10"/>
                </a:lnTo>
                <a:lnTo>
                  <a:pt x="123" y="8"/>
                </a:lnTo>
                <a:lnTo>
                  <a:pt x="123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5" name="Freeform 356"/>
          <p:cNvSpPr/>
          <p:nvPr/>
        </p:nvSpPr>
        <p:spPr bwMode="auto">
          <a:xfrm>
            <a:off x="8567253" y="4144319"/>
            <a:ext cx="272063" cy="270811"/>
          </a:xfrm>
          <a:custGeom>
            <a:avLst/>
            <a:gdLst/>
            <a:ahLst/>
            <a:cxnLst>
              <a:cxn ang="0">
                <a:pos x="169" y="175"/>
              </a:cxn>
              <a:cxn ang="0">
                <a:pos x="0" y="5"/>
              </a:cxn>
              <a:cxn ang="0">
                <a:pos x="6" y="0"/>
              </a:cxn>
              <a:cxn ang="0">
                <a:pos x="175" y="169"/>
              </a:cxn>
              <a:cxn ang="0">
                <a:pos x="169" y="175"/>
              </a:cxn>
            </a:cxnLst>
            <a:rect l="0" t="0" r="r" b="b"/>
            <a:pathLst>
              <a:path w="175" h="175">
                <a:moveTo>
                  <a:pt x="169" y="175"/>
                </a:moveTo>
                <a:lnTo>
                  <a:pt x="0" y="5"/>
                </a:lnTo>
                <a:lnTo>
                  <a:pt x="6" y="0"/>
                </a:lnTo>
                <a:lnTo>
                  <a:pt x="175" y="169"/>
                </a:lnTo>
                <a:lnTo>
                  <a:pt x="169" y="17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6" name="Freeform 357"/>
          <p:cNvSpPr>
            <a:spLocks noEditPoints="1"/>
          </p:cNvSpPr>
          <p:nvPr/>
        </p:nvSpPr>
        <p:spPr bwMode="auto">
          <a:xfrm>
            <a:off x="3651361" y="4172334"/>
            <a:ext cx="375259" cy="228789"/>
          </a:xfrm>
          <a:custGeom>
            <a:avLst/>
            <a:gdLst/>
            <a:ahLst/>
            <a:cxnLst>
              <a:cxn ang="0">
                <a:pos x="120" y="147"/>
              </a:cxn>
              <a:cxn ang="0">
                <a:pos x="97" y="145"/>
              </a:cxn>
              <a:cxn ang="0">
                <a:pos x="76" y="136"/>
              </a:cxn>
              <a:cxn ang="0">
                <a:pos x="56" y="126"/>
              </a:cxn>
              <a:cxn ang="0">
                <a:pos x="23" y="100"/>
              </a:cxn>
              <a:cxn ang="0">
                <a:pos x="2" y="76"/>
              </a:cxn>
              <a:cxn ang="0">
                <a:pos x="2" y="72"/>
              </a:cxn>
              <a:cxn ang="0">
                <a:pos x="12" y="59"/>
              </a:cxn>
              <a:cxn ang="0">
                <a:pos x="38" y="35"/>
              </a:cxn>
              <a:cxn ang="0">
                <a:pos x="65" y="16"/>
              </a:cxn>
              <a:cxn ang="0">
                <a:pos x="85" y="7"/>
              </a:cxn>
              <a:cxn ang="0">
                <a:pos x="108" y="1"/>
              </a:cxn>
              <a:cxn ang="0">
                <a:pos x="120" y="0"/>
              </a:cxn>
              <a:cxn ang="0">
                <a:pos x="145" y="4"/>
              </a:cxn>
              <a:cxn ang="0">
                <a:pos x="166" y="11"/>
              </a:cxn>
              <a:cxn ang="0">
                <a:pos x="187" y="22"/>
              </a:cxn>
              <a:cxn ang="0">
                <a:pos x="218" y="47"/>
              </a:cxn>
              <a:cxn ang="0">
                <a:pos x="239" y="72"/>
              </a:cxn>
              <a:cxn ang="0">
                <a:pos x="239" y="76"/>
              </a:cxn>
              <a:cxn ang="0">
                <a:pos x="230" y="88"/>
              </a:cxn>
              <a:cxn ang="0">
                <a:pos x="204" y="112"/>
              </a:cxn>
              <a:cxn ang="0">
                <a:pos x="177" y="131"/>
              </a:cxn>
              <a:cxn ang="0">
                <a:pos x="155" y="141"/>
              </a:cxn>
              <a:cxn ang="0">
                <a:pos x="133" y="146"/>
              </a:cxn>
              <a:cxn ang="0">
                <a:pos x="120" y="147"/>
              </a:cxn>
              <a:cxn ang="0">
                <a:pos x="10" y="74"/>
              </a:cxn>
              <a:cxn ang="0">
                <a:pos x="34" y="100"/>
              </a:cxn>
              <a:cxn ang="0">
                <a:pos x="64" y="122"/>
              </a:cxn>
              <a:cxn ang="0">
                <a:pos x="91" y="135"/>
              </a:cxn>
              <a:cxn ang="0">
                <a:pos x="111" y="139"/>
              </a:cxn>
              <a:cxn ang="0">
                <a:pos x="120" y="139"/>
              </a:cxn>
              <a:cxn ang="0">
                <a:pos x="141" y="138"/>
              </a:cxn>
              <a:cxn ang="0">
                <a:pos x="160" y="131"/>
              </a:cxn>
              <a:cxn ang="0">
                <a:pos x="193" y="111"/>
              </a:cxn>
              <a:cxn ang="0">
                <a:pos x="219" y="89"/>
              </a:cxn>
              <a:cxn ang="0">
                <a:pos x="232" y="74"/>
              </a:cxn>
              <a:cxn ang="0">
                <a:pos x="207" y="47"/>
              </a:cxn>
              <a:cxn ang="0">
                <a:pos x="177" y="26"/>
              </a:cxn>
              <a:cxn ang="0">
                <a:pos x="150" y="14"/>
              </a:cxn>
              <a:cxn ang="0">
                <a:pos x="131" y="8"/>
              </a:cxn>
              <a:cxn ang="0">
                <a:pos x="120" y="8"/>
              </a:cxn>
              <a:cxn ang="0">
                <a:pos x="100" y="11"/>
              </a:cxn>
              <a:cxn ang="0">
                <a:pos x="81" y="16"/>
              </a:cxn>
              <a:cxn ang="0">
                <a:pos x="47" y="37"/>
              </a:cxn>
              <a:cxn ang="0">
                <a:pos x="23" y="58"/>
              </a:cxn>
              <a:cxn ang="0">
                <a:pos x="10" y="74"/>
              </a:cxn>
            </a:cxnLst>
            <a:rect l="0" t="0" r="r" b="b"/>
            <a:pathLst>
              <a:path w="241" h="147">
                <a:moveTo>
                  <a:pt x="120" y="147"/>
                </a:moveTo>
                <a:lnTo>
                  <a:pt x="120" y="147"/>
                </a:lnTo>
                <a:lnTo>
                  <a:pt x="108" y="146"/>
                </a:lnTo>
                <a:lnTo>
                  <a:pt x="97" y="145"/>
                </a:lnTo>
                <a:lnTo>
                  <a:pt x="85" y="141"/>
                </a:lnTo>
                <a:lnTo>
                  <a:pt x="76" y="136"/>
                </a:lnTo>
                <a:lnTo>
                  <a:pt x="65" y="131"/>
                </a:lnTo>
                <a:lnTo>
                  <a:pt x="56" y="126"/>
                </a:lnTo>
                <a:lnTo>
                  <a:pt x="38" y="112"/>
                </a:lnTo>
                <a:lnTo>
                  <a:pt x="23" y="100"/>
                </a:lnTo>
                <a:lnTo>
                  <a:pt x="12" y="88"/>
                </a:lnTo>
                <a:lnTo>
                  <a:pt x="2" y="76"/>
                </a:lnTo>
                <a:lnTo>
                  <a:pt x="0" y="74"/>
                </a:lnTo>
                <a:lnTo>
                  <a:pt x="2" y="72"/>
                </a:lnTo>
                <a:lnTo>
                  <a:pt x="2" y="72"/>
                </a:lnTo>
                <a:lnTo>
                  <a:pt x="12" y="59"/>
                </a:lnTo>
                <a:lnTo>
                  <a:pt x="23" y="47"/>
                </a:lnTo>
                <a:lnTo>
                  <a:pt x="38" y="35"/>
                </a:lnTo>
                <a:lnTo>
                  <a:pt x="56" y="22"/>
                </a:lnTo>
                <a:lnTo>
                  <a:pt x="65" y="16"/>
                </a:lnTo>
                <a:lnTo>
                  <a:pt x="76" y="11"/>
                </a:lnTo>
                <a:lnTo>
                  <a:pt x="85" y="7"/>
                </a:lnTo>
                <a:lnTo>
                  <a:pt x="97" y="4"/>
                </a:lnTo>
                <a:lnTo>
                  <a:pt x="108" y="1"/>
                </a:lnTo>
                <a:lnTo>
                  <a:pt x="120" y="0"/>
                </a:lnTo>
                <a:lnTo>
                  <a:pt x="120" y="0"/>
                </a:lnTo>
                <a:lnTo>
                  <a:pt x="133" y="1"/>
                </a:lnTo>
                <a:lnTo>
                  <a:pt x="145" y="4"/>
                </a:lnTo>
                <a:lnTo>
                  <a:pt x="155" y="7"/>
                </a:lnTo>
                <a:lnTo>
                  <a:pt x="166" y="11"/>
                </a:lnTo>
                <a:lnTo>
                  <a:pt x="177" y="16"/>
                </a:lnTo>
                <a:lnTo>
                  <a:pt x="187" y="22"/>
                </a:lnTo>
                <a:lnTo>
                  <a:pt x="204" y="35"/>
                </a:lnTo>
                <a:lnTo>
                  <a:pt x="218" y="47"/>
                </a:lnTo>
                <a:lnTo>
                  <a:pt x="230" y="59"/>
                </a:lnTo>
                <a:lnTo>
                  <a:pt x="239" y="72"/>
                </a:lnTo>
                <a:lnTo>
                  <a:pt x="241" y="74"/>
                </a:lnTo>
                <a:lnTo>
                  <a:pt x="239" y="76"/>
                </a:lnTo>
                <a:lnTo>
                  <a:pt x="239" y="76"/>
                </a:lnTo>
                <a:lnTo>
                  <a:pt x="230" y="88"/>
                </a:lnTo>
                <a:lnTo>
                  <a:pt x="218" y="100"/>
                </a:lnTo>
                <a:lnTo>
                  <a:pt x="204" y="112"/>
                </a:lnTo>
                <a:lnTo>
                  <a:pt x="187" y="126"/>
                </a:lnTo>
                <a:lnTo>
                  <a:pt x="177" y="131"/>
                </a:lnTo>
                <a:lnTo>
                  <a:pt x="166" y="136"/>
                </a:lnTo>
                <a:lnTo>
                  <a:pt x="155" y="141"/>
                </a:lnTo>
                <a:lnTo>
                  <a:pt x="145" y="145"/>
                </a:lnTo>
                <a:lnTo>
                  <a:pt x="133" y="146"/>
                </a:lnTo>
                <a:lnTo>
                  <a:pt x="120" y="147"/>
                </a:lnTo>
                <a:lnTo>
                  <a:pt x="120" y="147"/>
                </a:lnTo>
                <a:close/>
                <a:moveTo>
                  <a:pt x="10" y="74"/>
                </a:moveTo>
                <a:lnTo>
                  <a:pt x="10" y="74"/>
                </a:lnTo>
                <a:lnTo>
                  <a:pt x="23" y="89"/>
                </a:lnTo>
                <a:lnTo>
                  <a:pt x="34" y="100"/>
                </a:lnTo>
                <a:lnTo>
                  <a:pt x="49" y="111"/>
                </a:lnTo>
                <a:lnTo>
                  <a:pt x="64" y="122"/>
                </a:lnTo>
                <a:lnTo>
                  <a:pt x="81" y="131"/>
                </a:lnTo>
                <a:lnTo>
                  <a:pt x="91" y="135"/>
                </a:lnTo>
                <a:lnTo>
                  <a:pt x="100" y="138"/>
                </a:lnTo>
                <a:lnTo>
                  <a:pt x="111" y="139"/>
                </a:lnTo>
                <a:lnTo>
                  <a:pt x="120" y="139"/>
                </a:lnTo>
                <a:lnTo>
                  <a:pt x="120" y="139"/>
                </a:lnTo>
                <a:lnTo>
                  <a:pt x="131" y="139"/>
                </a:lnTo>
                <a:lnTo>
                  <a:pt x="141" y="138"/>
                </a:lnTo>
                <a:lnTo>
                  <a:pt x="150" y="135"/>
                </a:lnTo>
                <a:lnTo>
                  <a:pt x="160" y="131"/>
                </a:lnTo>
                <a:lnTo>
                  <a:pt x="177" y="122"/>
                </a:lnTo>
                <a:lnTo>
                  <a:pt x="193" y="111"/>
                </a:lnTo>
                <a:lnTo>
                  <a:pt x="207" y="100"/>
                </a:lnTo>
                <a:lnTo>
                  <a:pt x="219" y="89"/>
                </a:lnTo>
                <a:lnTo>
                  <a:pt x="232" y="74"/>
                </a:lnTo>
                <a:lnTo>
                  <a:pt x="232" y="74"/>
                </a:lnTo>
                <a:lnTo>
                  <a:pt x="219" y="58"/>
                </a:lnTo>
                <a:lnTo>
                  <a:pt x="207" y="47"/>
                </a:lnTo>
                <a:lnTo>
                  <a:pt x="193" y="37"/>
                </a:lnTo>
                <a:lnTo>
                  <a:pt x="177" y="26"/>
                </a:lnTo>
                <a:lnTo>
                  <a:pt x="160" y="16"/>
                </a:lnTo>
                <a:lnTo>
                  <a:pt x="150" y="14"/>
                </a:lnTo>
                <a:lnTo>
                  <a:pt x="141" y="11"/>
                </a:lnTo>
                <a:lnTo>
                  <a:pt x="131" y="8"/>
                </a:lnTo>
                <a:lnTo>
                  <a:pt x="120" y="8"/>
                </a:lnTo>
                <a:lnTo>
                  <a:pt x="120" y="8"/>
                </a:lnTo>
                <a:lnTo>
                  <a:pt x="111" y="8"/>
                </a:lnTo>
                <a:lnTo>
                  <a:pt x="100" y="11"/>
                </a:lnTo>
                <a:lnTo>
                  <a:pt x="91" y="14"/>
                </a:lnTo>
                <a:lnTo>
                  <a:pt x="81" y="16"/>
                </a:lnTo>
                <a:lnTo>
                  <a:pt x="64" y="26"/>
                </a:lnTo>
                <a:lnTo>
                  <a:pt x="47" y="37"/>
                </a:lnTo>
                <a:lnTo>
                  <a:pt x="34" y="47"/>
                </a:lnTo>
                <a:lnTo>
                  <a:pt x="23" y="58"/>
                </a:lnTo>
                <a:lnTo>
                  <a:pt x="10" y="74"/>
                </a:lnTo>
                <a:lnTo>
                  <a:pt x="10" y="7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7" name="Freeform 358"/>
          <p:cNvSpPr>
            <a:spLocks noEditPoints="1"/>
          </p:cNvSpPr>
          <p:nvPr/>
        </p:nvSpPr>
        <p:spPr bwMode="auto">
          <a:xfrm>
            <a:off x="3754559" y="4205020"/>
            <a:ext cx="173559" cy="168089"/>
          </a:xfrm>
          <a:custGeom>
            <a:avLst/>
            <a:gdLst/>
            <a:ahLst/>
            <a:cxnLst>
              <a:cxn ang="0">
                <a:pos x="54" y="109"/>
              </a:cxn>
              <a:cxn ang="0">
                <a:pos x="34" y="105"/>
              </a:cxn>
              <a:cxn ang="0">
                <a:pos x="17" y="93"/>
              </a:cxn>
              <a:cxn ang="0">
                <a:pos x="4" y="76"/>
              </a:cxn>
              <a:cxn ang="0">
                <a:pos x="0" y="55"/>
              </a:cxn>
              <a:cxn ang="0">
                <a:pos x="2" y="43"/>
              </a:cxn>
              <a:cxn ang="0">
                <a:pos x="10" y="24"/>
              </a:cxn>
              <a:cxn ang="0">
                <a:pos x="25" y="9"/>
              </a:cxn>
              <a:cxn ang="0">
                <a:pos x="44" y="1"/>
              </a:cxn>
              <a:cxn ang="0">
                <a:pos x="54" y="0"/>
              </a:cxn>
              <a:cxn ang="0">
                <a:pos x="76" y="4"/>
              </a:cxn>
              <a:cxn ang="0">
                <a:pos x="94" y="16"/>
              </a:cxn>
              <a:cxn ang="0">
                <a:pos x="106" y="34"/>
              </a:cxn>
              <a:cxn ang="0">
                <a:pos x="110" y="55"/>
              </a:cxn>
              <a:cxn ang="0">
                <a:pos x="108" y="66"/>
              </a:cxn>
              <a:cxn ang="0">
                <a:pos x="100" y="85"/>
              </a:cxn>
              <a:cxn ang="0">
                <a:pos x="85" y="100"/>
              </a:cxn>
              <a:cxn ang="0">
                <a:pos x="65" y="108"/>
              </a:cxn>
              <a:cxn ang="0">
                <a:pos x="54" y="109"/>
              </a:cxn>
              <a:cxn ang="0">
                <a:pos x="54" y="8"/>
              </a:cxn>
              <a:cxn ang="0">
                <a:pos x="37" y="11"/>
              </a:cxn>
              <a:cxn ang="0">
                <a:pos x="22" y="22"/>
              </a:cxn>
              <a:cxn ang="0">
                <a:pos x="11" y="36"/>
              </a:cxn>
              <a:cxn ang="0">
                <a:pos x="7" y="55"/>
              </a:cxn>
              <a:cxn ang="0">
                <a:pos x="8" y="65"/>
              </a:cxn>
              <a:cxn ang="0">
                <a:pos x="15" y="81"/>
              </a:cxn>
              <a:cxn ang="0">
                <a:pos x="29" y="95"/>
              </a:cxn>
              <a:cxn ang="0">
                <a:pos x="45" y="101"/>
              </a:cxn>
              <a:cxn ang="0">
                <a:pos x="54" y="103"/>
              </a:cxn>
              <a:cxn ang="0">
                <a:pos x="73" y="99"/>
              </a:cxn>
              <a:cxn ang="0">
                <a:pos x="88" y="88"/>
              </a:cxn>
              <a:cxn ang="0">
                <a:pos x="99" y="73"/>
              </a:cxn>
              <a:cxn ang="0">
                <a:pos x="102" y="55"/>
              </a:cxn>
              <a:cxn ang="0">
                <a:pos x="102" y="46"/>
              </a:cxn>
              <a:cxn ang="0">
                <a:pos x="94" y="28"/>
              </a:cxn>
              <a:cxn ang="0">
                <a:pos x="81" y="16"/>
              </a:cxn>
              <a:cxn ang="0">
                <a:pos x="64" y="8"/>
              </a:cxn>
              <a:cxn ang="0">
                <a:pos x="54" y="8"/>
              </a:cxn>
            </a:cxnLst>
            <a:rect l="0" t="0" r="r" b="b"/>
            <a:pathLst>
              <a:path w="110" h="109">
                <a:moveTo>
                  <a:pt x="54" y="109"/>
                </a:moveTo>
                <a:lnTo>
                  <a:pt x="54" y="109"/>
                </a:lnTo>
                <a:lnTo>
                  <a:pt x="44" y="108"/>
                </a:lnTo>
                <a:lnTo>
                  <a:pt x="34" y="105"/>
                </a:lnTo>
                <a:lnTo>
                  <a:pt x="25" y="100"/>
                </a:lnTo>
                <a:lnTo>
                  <a:pt x="17" y="93"/>
                </a:lnTo>
                <a:lnTo>
                  <a:pt x="10" y="85"/>
                </a:lnTo>
                <a:lnTo>
                  <a:pt x="4" y="76"/>
                </a:lnTo>
                <a:lnTo>
                  <a:pt x="2" y="66"/>
                </a:lnTo>
                <a:lnTo>
                  <a:pt x="0" y="55"/>
                </a:lnTo>
                <a:lnTo>
                  <a:pt x="0" y="55"/>
                </a:lnTo>
                <a:lnTo>
                  <a:pt x="2" y="43"/>
                </a:lnTo>
                <a:lnTo>
                  <a:pt x="4" y="34"/>
                </a:lnTo>
                <a:lnTo>
                  <a:pt x="10" y="24"/>
                </a:lnTo>
                <a:lnTo>
                  <a:pt x="17" y="16"/>
                </a:lnTo>
                <a:lnTo>
                  <a:pt x="25" y="9"/>
                </a:lnTo>
                <a:lnTo>
                  <a:pt x="34" y="4"/>
                </a:lnTo>
                <a:lnTo>
                  <a:pt x="44" y="1"/>
                </a:lnTo>
                <a:lnTo>
                  <a:pt x="54" y="0"/>
                </a:lnTo>
                <a:lnTo>
                  <a:pt x="54" y="0"/>
                </a:lnTo>
                <a:lnTo>
                  <a:pt x="65" y="1"/>
                </a:lnTo>
                <a:lnTo>
                  <a:pt x="76" y="4"/>
                </a:lnTo>
                <a:lnTo>
                  <a:pt x="85" y="9"/>
                </a:lnTo>
                <a:lnTo>
                  <a:pt x="94" y="16"/>
                </a:lnTo>
                <a:lnTo>
                  <a:pt x="100" y="24"/>
                </a:lnTo>
                <a:lnTo>
                  <a:pt x="106" y="34"/>
                </a:lnTo>
                <a:lnTo>
                  <a:pt x="108" y="43"/>
                </a:lnTo>
                <a:lnTo>
                  <a:pt x="110" y="55"/>
                </a:lnTo>
                <a:lnTo>
                  <a:pt x="110" y="55"/>
                </a:lnTo>
                <a:lnTo>
                  <a:pt x="108" y="66"/>
                </a:lnTo>
                <a:lnTo>
                  <a:pt x="106" y="76"/>
                </a:lnTo>
                <a:lnTo>
                  <a:pt x="100" y="85"/>
                </a:lnTo>
                <a:lnTo>
                  <a:pt x="94" y="93"/>
                </a:lnTo>
                <a:lnTo>
                  <a:pt x="85" y="100"/>
                </a:lnTo>
                <a:lnTo>
                  <a:pt x="76" y="105"/>
                </a:lnTo>
                <a:lnTo>
                  <a:pt x="65" y="108"/>
                </a:lnTo>
                <a:lnTo>
                  <a:pt x="54" y="109"/>
                </a:lnTo>
                <a:lnTo>
                  <a:pt x="54" y="109"/>
                </a:lnTo>
                <a:close/>
                <a:moveTo>
                  <a:pt x="54" y="8"/>
                </a:moveTo>
                <a:lnTo>
                  <a:pt x="54" y="8"/>
                </a:lnTo>
                <a:lnTo>
                  <a:pt x="45" y="8"/>
                </a:lnTo>
                <a:lnTo>
                  <a:pt x="37" y="11"/>
                </a:lnTo>
                <a:lnTo>
                  <a:pt x="29" y="16"/>
                </a:lnTo>
                <a:lnTo>
                  <a:pt x="22" y="22"/>
                </a:lnTo>
                <a:lnTo>
                  <a:pt x="15" y="28"/>
                </a:lnTo>
                <a:lnTo>
                  <a:pt x="11" y="36"/>
                </a:lnTo>
                <a:lnTo>
                  <a:pt x="8" y="46"/>
                </a:lnTo>
                <a:lnTo>
                  <a:pt x="7" y="55"/>
                </a:lnTo>
                <a:lnTo>
                  <a:pt x="7" y="55"/>
                </a:lnTo>
                <a:lnTo>
                  <a:pt x="8" y="65"/>
                </a:lnTo>
                <a:lnTo>
                  <a:pt x="11" y="73"/>
                </a:lnTo>
                <a:lnTo>
                  <a:pt x="15" y="81"/>
                </a:lnTo>
                <a:lnTo>
                  <a:pt x="22" y="88"/>
                </a:lnTo>
                <a:lnTo>
                  <a:pt x="29" y="95"/>
                </a:lnTo>
                <a:lnTo>
                  <a:pt x="37" y="99"/>
                </a:lnTo>
                <a:lnTo>
                  <a:pt x="45" y="101"/>
                </a:lnTo>
                <a:lnTo>
                  <a:pt x="54" y="103"/>
                </a:lnTo>
                <a:lnTo>
                  <a:pt x="54" y="103"/>
                </a:lnTo>
                <a:lnTo>
                  <a:pt x="64" y="101"/>
                </a:lnTo>
                <a:lnTo>
                  <a:pt x="73" y="99"/>
                </a:lnTo>
                <a:lnTo>
                  <a:pt x="81" y="95"/>
                </a:lnTo>
                <a:lnTo>
                  <a:pt x="88" y="88"/>
                </a:lnTo>
                <a:lnTo>
                  <a:pt x="94" y="81"/>
                </a:lnTo>
                <a:lnTo>
                  <a:pt x="99" y="73"/>
                </a:lnTo>
                <a:lnTo>
                  <a:pt x="102" y="65"/>
                </a:lnTo>
                <a:lnTo>
                  <a:pt x="102" y="55"/>
                </a:lnTo>
                <a:lnTo>
                  <a:pt x="102" y="55"/>
                </a:lnTo>
                <a:lnTo>
                  <a:pt x="102" y="46"/>
                </a:lnTo>
                <a:lnTo>
                  <a:pt x="99" y="36"/>
                </a:lnTo>
                <a:lnTo>
                  <a:pt x="94" y="28"/>
                </a:lnTo>
                <a:lnTo>
                  <a:pt x="88" y="22"/>
                </a:lnTo>
                <a:lnTo>
                  <a:pt x="81" y="16"/>
                </a:lnTo>
                <a:lnTo>
                  <a:pt x="73" y="11"/>
                </a:lnTo>
                <a:lnTo>
                  <a:pt x="64" y="8"/>
                </a:lnTo>
                <a:lnTo>
                  <a:pt x="54" y="8"/>
                </a:lnTo>
                <a:lnTo>
                  <a:pt x="54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8" name="Freeform 359"/>
          <p:cNvSpPr/>
          <p:nvPr/>
        </p:nvSpPr>
        <p:spPr bwMode="auto">
          <a:xfrm>
            <a:off x="4495694" y="4270387"/>
            <a:ext cx="295517" cy="200775"/>
          </a:xfrm>
          <a:custGeom>
            <a:avLst/>
            <a:gdLst/>
            <a:ahLst/>
            <a:cxnLst>
              <a:cxn ang="0">
                <a:pos x="189" y="129"/>
              </a:cxn>
              <a:cxn ang="0">
                <a:pos x="0" y="129"/>
              </a:cxn>
              <a:cxn ang="0">
                <a:pos x="0" y="0"/>
              </a:cxn>
              <a:cxn ang="0">
                <a:pos x="10" y="0"/>
              </a:cxn>
              <a:cxn ang="0">
                <a:pos x="10" y="120"/>
              </a:cxn>
              <a:cxn ang="0">
                <a:pos x="181" y="120"/>
              </a:cxn>
              <a:cxn ang="0">
                <a:pos x="181" y="0"/>
              </a:cxn>
              <a:cxn ang="0">
                <a:pos x="189" y="0"/>
              </a:cxn>
              <a:cxn ang="0">
                <a:pos x="189" y="129"/>
              </a:cxn>
            </a:cxnLst>
            <a:rect l="0" t="0" r="r" b="b"/>
            <a:pathLst>
              <a:path w="189" h="129">
                <a:moveTo>
                  <a:pt x="189" y="129"/>
                </a:moveTo>
                <a:lnTo>
                  <a:pt x="0" y="129"/>
                </a:lnTo>
                <a:lnTo>
                  <a:pt x="0" y="0"/>
                </a:lnTo>
                <a:lnTo>
                  <a:pt x="10" y="0"/>
                </a:lnTo>
                <a:lnTo>
                  <a:pt x="10" y="120"/>
                </a:lnTo>
                <a:lnTo>
                  <a:pt x="181" y="120"/>
                </a:lnTo>
                <a:lnTo>
                  <a:pt x="181" y="0"/>
                </a:lnTo>
                <a:lnTo>
                  <a:pt x="189" y="0"/>
                </a:lnTo>
                <a:lnTo>
                  <a:pt x="189" y="1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79" name="Freeform 360"/>
          <p:cNvSpPr/>
          <p:nvPr/>
        </p:nvSpPr>
        <p:spPr bwMode="auto">
          <a:xfrm>
            <a:off x="4448787" y="4083622"/>
            <a:ext cx="389332" cy="200775"/>
          </a:xfrm>
          <a:custGeom>
            <a:avLst/>
            <a:gdLst/>
            <a:ahLst/>
            <a:cxnLst>
              <a:cxn ang="0">
                <a:pos x="6" y="128"/>
              </a:cxn>
              <a:cxn ang="0">
                <a:pos x="0" y="123"/>
              </a:cxn>
              <a:cxn ang="0">
                <a:pos x="124" y="0"/>
              </a:cxn>
              <a:cxn ang="0">
                <a:pos x="248" y="123"/>
              </a:cxn>
              <a:cxn ang="0">
                <a:pos x="243" y="128"/>
              </a:cxn>
              <a:cxn ang="0">
                <a:pos x="124" y="12"/>
              </a:cxn>
              <a:cxn ang="0">
                <a:pos x="6" y="128"/>
              </a:cxn>
            </a:cxnLst>
            <a:rect l="0" t="0" r="r" b="b"/>
            <a:pathLst>
              <a:path w="248" h="128">
                <a:moveTo>
                  <a:pt x="6" y="128"/>
                </a:moveTo>
                <a:lnTo>
                  <a:pt x="0" y="123"/>
                </a:lnTo>
                <a:lnTo>
                  <a:pt x="124" y="0"/>
                </a:lnTo>
                <a:lnTo>
                  <a:pt x="248" y="123"/>
                </a:lnTo>
                <a:lnTo>
                  <a:pt x="243" y="128"/>
                </a:lnTo>
                <a:lnTo>
                  <a:pt x="124" y="12"/>
                </a:lnTo>
                <a:lnTo>
                  <a:pt x="6" y="12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0" name="Freeform 361"/>
          <p:cNvSpPr/>
          <p:nvPr/>
        </p:nvSpPr>
        <p:spPr bwMode="auto">
          <a:xfrm>
            <a:off x="4584816" y="4289064"/>
            <a:ext cx="117269" cy="172760"/>
          </a:xfrm>
          <a:custGeom>
            <a:avLst/>
            <a:gdLst/>
            <a:ahLst/>
            <a:cxnLst>
              <a:cxn ang="0">
                <a:pos x="76" y="113"/>
              </a:cxn>
              <a:cxn ang="0">
                <a:pos x="67" y="113"/>
              </a:cxn>
              <a:cxn ang="0">
                <a:pos x="67" y="19"/>
              </a:cxn>
              <a:cxn ang="0">
                <a:pos x="67" y="19"/>
              </a:cxn>
              <a:cxn ang="0">
                <a:pos x="67" y="15"/>
              </a:cxn>
              <a:cxn ang="0">
                <a:pos x="65" y="12"/>
              </a:cxn>
              <a:cxn ang="0">
                <a:pos x="61" y="9"/>
              </a:cxn>
              <a:cxn ang="0">
                <a:pos x="57" y="8"/>
              </a:cxn>
              <a:cxn ang="0">
                <a:pos x="19" y="8"/>
              </a:cxn>
              <a:cxn ang="0">
                <a:pos x="19" y="8"/>
              </a:cxn>
              <a:cxn ang="0">
                <a:pos x="15" y="9"/>
              </a:cxn>
              <a:cxn ang="0">
                <a:pos x="11" y="12"/>
              </a:cxn>
              <a:cxn ang="0">
                <a:pos x="9" y="15"/>
              </a:cxn>
              <a:cxn ang="0">
                <a:pos x="8" y="19"/>
              </a:cxn>
              <a:cxn ang="0">
                <a:pos x="8" y="113"/>
              </a:cxn>
              <a:cxn ang="0">
                <a:pos x="0" y="113"/>
              </a:cxn>
              <a:cxn ang="0">
                <a:pos x="0" y="19"/>
              </a:cxn>
              <a:cxn ang="0">
                <a:pos x="0" y="19"/>
              </a:cxn>
              <a:cxn ang="0">
                <a:pos x="1" y="12"/>
              </a:cxn>
              <a:cxn ang="0">
                <a:pos x="5" y="5"/>
              </a:cxn>
              <a:cxn ang="0">
                <a:pos x="11" y="1"/>
              </a:cxn>
              <a:cxn ang="0">
                <a:pos x="19" y="0"/>
              </a:cxn>
              <a:cxn ang="0">
                <a:pos x="57" y="0"/>
              </a:cxn>
              <a:cxn ang="0">
                <a:pos x="57" y="0"/>
              </a:cxn>
              <a:cxn ang="0">
                <a:pos x="65" y="1"/>
              </a:cxn>
              <a:cxn ang="0">
                <a:pos x="70" y="5"/>
              </a:cxn>
              <a:cxn ang="0">
                <a:pos x="74" y="12"/>
              </a:cxn>
              <a:cxn ang="0">
                <a:pos x="76" y="19"/>
              </a:cxn>
              <a:cxn ang="0">
                <a:pos x="76" y="113"/>
              </a:cxn>
            </a:cxnLst>
            <a:rect l="0" t="0" r="r" b="b"/>
            <a:pathLst>
              <a:path w="76" h="113">
                <a:moveTo>
                  <a:pt x="76" y="113"/>
                </a:moveTo>
                <a:lnTo>
                  <a:pt x="67" y="113"/>
                </a:lnTo>
                <a:lnTo>
                  <a:pt x="67" y="19"/>
                </a:lnTo>
                <a:lnTo>
                  <a:pt x="67" y="19"/>
                </a:lnTo>
                <a:lnTo>
                  <a:pt x="67" y="15"/>
                </a:lnTo>
                <a:lnTo>
                  <a:pt x="65" y="12"/>
                </a:lnTo>
                <a:lnTo>
                  <a:pt x="61" y="9"/>
                </a:lnTo>
                <a:lnTo>
                  <a:pt x="57" y="8"/>
                </a:lnTo>
                <a:lnTo>
                  <a:pt x="19" y="8"/>
                </a:lnTo>
                <a:lnTo>
                  <a:pt x="19" y="8"/>
                </a:lnTo>
                <a:lnTo>
                  <a:pt x="15" y="9"/>
                </a:lnTo>
                <a:lnTo>
                  <a:pt x="11" y="12"/>
                </a:lnTo>
                <a:lnTo>
                  <a:pt x="9" y="15"/>
                </a:lnTo>
                <a:lnTo>
                  <a:pt x="8" y="19"/>
                </a:lnTo>
                <a:lnTo>
                  <a:pt x="8" y="113"/>
                </a:lnTo>
                <a:lnTo>
                  <a:pt x="0" y="113"/>
                </a:lnTo>
                <a:lnTo>
                  <a:pt x="0" y="19"/>
                </a:lnTo>
                <a:lnTo>
                  <a:pt x="0" y="19"/>
                </a:lnTo>
                <a:lnTo>
                  <a:pt x="1" y="12"/>
                </a:lnTo>
                <a:lnTo>
                  <a:pt x="5" y="5"/>
                </a:lnTo>
                <a:lnTo>
                  <a:pt x="11" y="1"/>
                </a:lnTo>
                <a:lnTo>
                  <a:pt x="19" y="0"/>
                </a:lnTo>
                <a:lnTo>
                  <a:pt x="57" y="0"/>
                </a:lnTo>
                <a:lnTo>
                  <a:pt x="57" y="0"/>
                </a:lnTo>
                <a:lnTo>
                  <a:pt x="65" y="1"/>
                </a:lnTo>
                <a:lnTo>
                  <a:pt x="70" y="5"/>
                </a:lnTo>
                <a:lnTo>
                  <a:pt x="74" y="12"/>
                </a:lnTo>
                <a:lnTo>
                  <a:pt x="76" y="19"/>
                </a:lnTo>
                <a:lnTo>
                  <a:pt x="76" y="1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1" name="Freeform 362"/>
          <p:cNvSpPr/>
          <p:nvPr/>
        </p:nvSpPr>
        <p:spPr bwMode="auto">
          <a:xfrm>
            <a:off x="5410389" y="4335756"/>
            <a:ext cx="65671" cy="65368"/>
          </a:xfrm>
          <a:custGeom>
            <a:avLst/>
            <a:gdLst/>
            <a:ahLst/>
            <a:cxnLst>
              <a:cxn ang="0">
                <a:pos x="37" y="44"/>
              </a:cxn>
              <a:cxn ang="0">
                <a:pos x="0" y="5"/>
              </a:cxn>
              <a:cxn ang="0">
                <a:pos x="5" y="0"/>
              </a:cxn>
              <a:cxn ang="0">
                <a:pos x="44" y="38"/>
              </a:cxn>
              <a:cxn ang="0">
                <a:pos x="37" y="44"/>
              </a:cxn>
            </a:cxnLst>
            <a:rect l="0" t="0" r="r" b="b"/>
            <a:pathLst>
              <a:path w="44" h="44">
                <a:moveTo>
                  <a:pt x="37" y="44"/>
                </a:moveTo>
                <a:lnTo>
                  <a:pt x="0" y="5"/>
                </a:lnTo>
                <a:lnTo>
                  <a:pt x="5" y="0"/>
                </a:lnTo>
                <a:lnTo>
                  <a:pt x="44" y="38"/>
                </a:lnTo>
                <a:lnTo>
                  <a:pt x="37" y="4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2" name="Freeform 363"/>
          <p:cNvSpPr>
            <a:spLocks noEditPoints="1"/>
          </p:cNvSpPr>
          <p:nvPr/>
        </p:nvSpPr>
        <p:spPr bwMode="auto">
          <a:xfrm>
            <a:off x="5344718" y="4191011"/>
            <a:ext cx="60981" cy="56029"/>
          </a:xfrm>
          <a:custGeom>
            <a:avLst/>
            <a:gdLst/>
            <a:ahLst/>
            <a:cxnLst>
              <a:cxn ang="0">
                <a:pos x="19" y="35"/>
              </a:cxn>
              <a:cxn ang="0">
                <a:pos x="19" y="35"/>
              </a:cxn>
              <a:cxn ang="0">
                <a:pos x="11" y="34"/>
              </a:cxn>
              <a:cxn ang="0">
                <a:pos x="6" y="31"/>
              </a:cxn>
              <a:cxn ang="0">
                <a:pos x="2" y="25"/>
              </a:cxn>
              <a:cxn ang="0">
                <a:pos x="0" y="18"/>
              </a:cxn>
              <a:cxn ang="0">
                <a:pos x="0" y="18"/>
              </a:cxn>
              <a:cxn ang="0">
                <a:pos x="2" y="11"/>
              </a:cxn>
              <a:cxn ang="0">
                <a:pos x="6" y="6"/>
              </a:cxn>
              <a:cxn ang="0">
                <a:pos x="11" y="2"/>
              </a:cxn>
              <a:cxn ang="0">
                <a:pos x="19" y="0"/>
              </a:cxn>
              <a:cxn ang="0">
                <a:pos x="19" y="0"/>
              </a:cxn>
              <a:cxn ang="0">
                <a:pos x="26" y="2"/>
              </a:cxn>
              <a:cxn ang="0">
                <a:pos x="31" y="6"/>
              </a:cxn>
              <a:cxn ang="0">
                <a:pos x="35" y="11"/>
              </a:cxn>
              <a:cxn ang="0">
                <a:pos x="37" y="18"/>
              </a:cxn>
              <a:cxn ang="0">
                <a:pos x="37" y="18"/>
              </a:cxn>
              <a:cxn ang="0">
                <a:pos x="35" y="25"/>
              </a:cxn>
              <a:cxn ang="0">
                <a:pos x="31" y="31"/>
              </a:cxn>
              <a:cxn ang="0">
                <a:pos x="26" y="34"/>
              </a:cxn>
              <a:cxn ang="0">
                <a:pos x="19" y="35"/>
              </a:cxn>
              <a:cxn ang="0">
                <a:pos x="19" y="35"/>
              </a:cxn>
              <a:cxn ang="0">
                <a:pos x="19" y="8"/>
              </a:cxn>
              <a:cxn ang="0">
                <a:pos x="19" y="8"/>
              </a:cxn>
              <a:cxn ang="0">
                <a:pos x="15" y="10"/>
              </a:cxn>
              <a:cxn ang="0">
                <a:pos x="13" y="11"/>
              </a:cxn>
              <a:cxn ang="0">
                <a:pos x="10" y="14"/>
              </a:cxn>
              <a:cxn ang="0">
                <a:pos x="10" y="18"/>
              </a:cxn>
              <a:cxn ang="0">
                <a:pos x="10" y="18"/>
              </a:cxn>
              <a:cxn ang="0">
                <a:pos x="10" y="22"/>
              </a:cxn>
              <a:cxn ang="0">
                <a:pos x="13" y="25"/>
              </a:cxn>
              <a:cxn ang="0">
                <a:pos x="15" y="26"/>
              </a:cxn>
              <a:cxn ang="0">
                <a:pos x="19" y="27"/>
              </a:cxn>
              <a:cxn ang="0">
                <a:pos x="19" y="27"/>
              </a:cxn>
              <a:cxn ang="0">
                <a:pos x="22" y="26"/>
              </a:cxn>
              <a:cxn ang="0">
                <a:pos x="26" y="25"/>
              </a:cxn>
              <a:cxn ang="0">
                <a:pos x="27" y="22"/>
              </a:cxn>
              <a:cxn ang="0">
                <a:pos x="29" y="18"/>
              </a:cxn>
              <a:cxn ang="0">
                <a:pos x="29" y="18"/>
              </a:cxn>
              <a:cxn ang="0">
                <a:pos x="27" y="14"/>
              </a:cxn>
              <a:cxn ang="0">
                <a:pos x="26" y="11"/>
              </a:cxn>
              <a:cxn ang="0">
                <a:pos x="22" y="10"/>
              </a:cxn>
              <a:cxn ang="0">
                <a:pos x="19" y="8"/>
              </a:cxn>
              <a:cxn ang="0">
                <a:pos x="19" y="8"/>
              </a:cxn>
            </a:cxnLst>
            <a:rect l="0" t="0" r="r" b="b"/>
            <a:pathLst>
              <a:path w="37" h="35">
                <a:moveTo>
                  <a:pt x="19" y="35"/>
                </a:moveTo>
                <a:lnTo>
                  <a:pt x="19" y="35"/>
                </a:lnTo>
                <a:lnTo>
                  <a:pt x="11" y="34"/>
                </a:lnTo>
                <a:lnTo>
                  <a:pt x="6" y="31"/>
                </a:lnTo>
                <a:lnTo>
                  <a:pt x="2" y="25"/>
                </a:lnTo>
                <a:lnTo>
                  <a:pt x="0" y="18"/>
                </a:lnTo>
                <a:lnTo>
                  <a:pt x="0" y="18"/>
                </a:lnTo>
                <a:lnTo>
                  <a:pt x="2" y="11"/>
                </a:lnTo>
                <a:lnTo>
                  <a:pt x="6" y="6"/>
                </a:lnTo>
                <a:lnTo>
                  <a:pt x="11" y="2"/>
                </a:lnTo>
                <a:lnTo>
                  <a:pt x="19" y="0"/>
                </a:lnTo>
                <a:lnTo>
                  <a:pt x="19" y="0"/>
                </a:lnTo>
                <a:lnTo>
                  <a:pt x="26" y="2"/>
                </a:lnTo>
                <a:lnTo>
                  <a:pt x="31" y="6"/>
                </a:lnTo>
                <a:lnTo>
                  <a:pt x="35" y="11"/>
                </a:lnTo>
                <a:lnTo>
                  <a:pt x="37" y="18"/>
                </a:lnTo>
                <a:lnTo>
                  <a:pt x="37" y="18"/>
                </a:lnTo>
                <a:lnTo>
                  <a:pt x="35" y="25"/>
                </a:lnTo>
                <a:lnTo>
                  <a:pt x="31" y="31"/>
                </a:lnTo>
                <a:lnTo>
                  <a:pt x="26" y="34"/>
                </a:lnTo>
                <a:lnTo>
                  <a:pt x="19" y="35"/>
                </a:lnTo>
                <a:lnTo>
                  <a:pt x="19" y="35"/>
                </a:lnTo>
                <a:close/>
                <a:moveTo>
                  <a:pt x="19" y="8"/>
                </a:moveTo>
                <a:lnTo>
                  <a:pt x="19" y="8"/>
                </a:lnTo>
                <a:lnTo>
                  <a:pt x="15" y="10"/>
                </a:lnTo>
                <a:lnTo>
                  <a:pt x="13" y="11"/>
                </a:lnTo>
                <a:lnTo>
                  <a:pt x="10" y="14"/>
                </a:lnTo>
                <a:lnTo>
                  <a:pt x="10" y="18"/>
                </a:lnTo>
                <a:lnTo>
                  <a:pt x="10" y="18"/>
                </a:lnTo>
                <a:lnTo>
                  <a:pt x="10" y="22"/>
                </a:lnTo>
                <a:lnTo>
                  <a:pt x="13" y="25"/>
                </a:lnTo>
                <a:lnTo>
                  <a:pt x="15" y="26"/>
                </a:lnTo>
                <a:lnTo>
                  <a:pt x="19" y="27"/>
                </a:lnTo>
                <a:lnTo>
                  <a:pt x="19" y="27"/>
                </a:lnTo>
                <a:lnTo>
                  <a:pt x="22" y="26"/>
                </a:lnTo>
                <a:lnTo>
                  <a:pt x="26" y="25"/>
                </a:lnTo>
                <a:lnTo>
                  <a:pt x="27" y="22"/>
                </a:lnTo>
                <a:lnTo>
                  <a:pt x="29" y="18"/>
                </a:lnTo>
                <a:lnTo>
                  <a:pt x="29" y="18"/>
                </a:lnTo>
                <a:lnTo>
                  <a:pt x="27" y="14"/>
                </a:lnTo>
                <a:lnTo>
                  <a:pt x="26" y="11"/>
                </a:lnTo>
                <a:lnTo>
                  <a:pt x="22" y="10"/>
                </a:lnTo>
                <a:lnTo>
                  <a:pt x="19" y="8"/>
                </a:lnTo>
                <a:lnTo>
                  <a:pt x="19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3" name="Rectangle 364"/>
          <p:cNvSpPr>
            <a:spLocks noChangeArrowheads="1"/>
          </p:cNvSpPr>
          <p:nvPr/>
        </p:nvSpPr>
        <p:spPr bwMode="auto">
          <a:xfrm>
            <a:off x="5649614" y="4382448"/>
            <a:ext cx="14073" cy="3735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4" name="Rectangle 365"/>
          <p:cNvSpPr>
            <a:spLocks noChangeArrowheads="1"/>
          </p:cNvSpPr>
          <p:nvPr/>
        </p:nvSpPr>
        <p:spPr bwMode="auto">
          <a:xfrm>
            <a:off x="5264974" y="4396453"/>
            <a:ext cx="14073" cy="233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5" name="Freeform 366"/>
          <p:cNvSpPr>
            <a:spLocks noEditPoints="1"/>
          </p:cNvSpPr>
          <p:nvPr/>
        </p:nvSpPr>
        <p:spPr bwMode="auto">
          <a:xfrm>
            <a:off x="5264974" y="4162995"/>
            <a:ext cx="398713" cy="252135"/>
          </a:xfrm>
          <a:custGeom>
            <a:avLst/>
            <a:gdLst/>
            <a:ahLst/>
            <a:cxnLst>
              <a:cxn ang="0">
                <a:pos x="0" y="162"/>
              </a:cxn>
              <a:cxn ang="0">
                <a:pos x="0" y="0"/>
              </a:cxn>
              <a:cxn ang="0">
                <a:pos x="255" y="0"/>
              </a:cxn>
              <a:cxn ang="0">
                <a:pos x="255" y="153"/>
              </a:cxn>
              <a:cxn ang="0">
                <a:pos x="159" y="55"/>
              </a:cxn>
              <a:cxn ang="0">
                <a:pos x="96" y="120"/>
              </a:cxn>
              <a:cxn ang="0">
                <a:pos x="67" y="92"/>
              </a:cxn>
              <a:cxn ang="0">
                <a:pos x="0" y="162"/>
              </a:cxn>
              <a:cxn ang="0">
                <a:pos x="8" y="8"/>
              </a:cxn>
              <a:cxn ang="0">
                <a:pos x="8" y="140"/>
              </a:cxn>
              <a:cxn ang="0">
                <a:pos x="67" y="80"/>
              </a:cxn>
              <a:cxn ang="0">
                <a:pos x="96" y="108"/>
              </a:cxn>
              <a:cxn ang="0">
                <a:pos x="159" y="42"/>
              </a:cxn>
              <a:cxn ang="0">
                <a:pos x="245" y="131"/>
              </a:cxn>
              <a:cxn ang="0">
                <a:pos x="245" y="8"/>
              </a:cxn>
              <a:cxn ang="0">
                <a:pos x="8" y="8"/>
              </a:cxn>
            </a:cxnLst>
            <a:rect l="0" t="0" r="r" b="b"/>
            <a:pathLst>
              <a:path w="255" h="162">
                <a:moveTo>
                  <a:pt x="0" y="162"/>
                </a:moveTo>
                <a:lnTo>
                  <a:pt x="0" y="0"/>
                </a:lnTo>
                <a:lnTo>
                  <a:pt x="255" y="0"/>
                </a:lnTo>
                <a:lnTo>
                  <a:pt x="255" y="153"/>
                </a:lnTo>
                <a:lnTo>
                  <a:pt x="159" y="55"/>
                </a:lnTo>
                <a:lnTo>
                  <a:pt x="96" y="120"/>
                </a:lnTo>
                <a:lnTo>
                  <a:pt x="67" y="92"/>
                </a:lnTo>
                <a:lnTo>
                  <a:pt x="0" y="162"/>
                </a:lnTo>
                <a:close/>
                <a:moveTo>
                  <a:pt x="8" y="8"/>
                </a:moveTo>
                <a:lnTo>
                  <a:pt x="8" y="140"/>
                </a:lnTo>
                <a:lnTo>
                  <a:pt x="67" y="80"/>
                </a:lnTo>
                <a:lnTo>
                  <a:pt x="96" y="108"/>
                </a:lnTo>
                <a:lnTo>
                  <a:pt x="159" y="42"/>
                </a:lnTo>
                <a:lnTo>
                  <a:pt x="245" y="131"/>
                </a:lnTo>
                <a:lnTo>
                  <a:pt x="245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6" name="Freeform 367"/>
          <p:cNvSpPr>
            <a:spLocks noEditPoints="1"/>
          </p:cNvSpPr>
          <p:nvPr/>
        </p:nvSpPr>
        <p:spPr bwMode="auto">
          <a:xfrm>
            <a:off x="5264974" y="4228364"/>
            <a:ext cx="398713" cy="196104"/>
          </a:xfrm>
          <a:custGeom>
            <a:avLst/>
            <a:gdLst/>
            <a:ahLst/>
            <a:cxnLst>
              <a:cxn ang="0">
                <a:pos x="255" y="128"/>
              </a:cxn>
              <a:cxn ang="0">
                <a:pos x="0" y="128"/>
              </a:cxn>
              <a:cxn ang="0">
                <a:pos x="0" y="108"/>
              </a:cxn>
              <a:cxn ang="0">
                <a:pos x="67" y="38"/>
              </a:cxn>
              <a:cxn ang="0">
                <a:pos x="96" y="66"/>
              </a:cxn>
              <a:cxn ang="0">
                <a:pos x="159" y="0"/>
              </a:cxn>
              <a:cxn ang="0">
                <a:pos x="255" y="98"/>
              </a:cxn>
              <a:cxn ang="0">
                <a:pos x="255" y="128"/>
              </a:cxn>
              <a:cxn ang="0">
                <a:pos x="8" y="120"/>
              </a:cxn>
              <a:cxn ang="0">
                <a:pos x="245" y="120"/>
              </a:cxn>
              <a:cxn ang="0">
                <a:pos x="245" y="101"/>
              </a:cxn>
              <a:cxn ang="0">
                <a:pos x="159" y="13"/>
              </a:cxn>
              <a:cxn ang="0">
                <a:pos x="96" y="78"/>
              </a:cxn>
              <a:cxn ang="0">
                <a:pos x="67" y="50"/>
              </a:cxn>
              <a:cxn ang="0">
                <a:pos x="8" y="111"/>
              </a:cxn>
              <a:cxn ang="0">
                <a:pos x="8" y="120"/>
              </a:cxn>
            </a:cxnLst>
            <a:rect l="0" t="0" r="r" b="b"/>
            <a:pathLst>
              <a:path w="255" h="128">
                <a:moveTo>
                  <a:pt x="255" y="128"/>
                </a:moveTo>
                <a:lnTo>
                  <a:pt x="0" y="128"/>
                </a:lnTo>
                <a:lnTo>
                  <a:pt x="0" y="108"/>
                </a:lnTo>
                <a:lnTo>
                  <a:pt x="67" y="38"/>
                </a:lnTo>
                <a:lnTo>
                  <a:pt x="96" y="66"/>
                </a:lnTo>
                <a:lnTo>
                  <a:pt x="159" y="0"/>
                </a:lnTo>
                <a:lnTo>
                  <a:pt x="255" y="98"/>
                </a:lnTo>
                <a:lnTo>
                  <a:pt x="255" y="128"/>
                </a:lnTo>
                <a:close/>
                <a:moveTo>
                  <a:pt x="8" y="120"/>
                </a:moveTo>
                <a:lnTo>
                  <a:pt x="245" y="120"/>
                </a:lnTo>
                <a:lnTo>
                  <a:pt x="245" y="101"/>
                </a:lnTo>
                <a:lnTo>
                  <a:pt x="159" y="13"/>
                </a:lnTo>
                <a:lnTo>
                  <a:pt x="96" y="78"/>
                </a:lnTo>
                <a:lnTo>
                  <a:pt x="67" y="50"/>
                </a:lnTo>
                <a:lnTo>
                  <a:pt x="8" y="111"/>
                </a:lnTo>
                <a:lnTo>
                  <a:pt x="8" y="12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7" name="Freeform 368"/>
          <p:cNvSpPr/>
          <p:nvPr/>
        </p:nvSpPr>
        <p:spPr bwMode="auto">
          <a:xfrm>
            <a:off x="6423586" y="4092960"/>
            <a:ext cx="37525" cy="32685"/>
          </a:xfrm>
          <a:custGeom>
            <a:avLst/>
            <a:gdLst/>
            <a:ahLst/>
            <a:cxnLst>
              <a:cxn ang="0">
                <a:pos x="0" y="10"/>
              </a:cxn>
              <a:cxn ang="0">
                <a:pos x="14" y="23"/>
              </a:cxn>
              <a:cxn ang="0">
                <a:pos x="14" y="23"/>
              </a:cxn>
              <a:cxn ang="0">
                <a:pos x="19" y="18"/>
              </a:cxn>
              <a:cxn ang="0">
                <a:pos x="22" y="13"/>
              </a:cxn>
              <a:cxn ang="0">
                <a:pos x="22" y="9"/>
              </a:cxn>
              <a:cxn ang="0">
                <a:pos x="19" y="4"/>
              </a:cxn>
              <a:cxn ang="0">
                <a:pos x="19" y="4"/>
              </a:cxn>
              <a:cxn ang="0">
                <a:pos x="14" y="0"/>
              </a:cxn>
              <a:cxn ang="0">
                <a:pos x="10" y="0"/>
              </a:cxn>
              <a:cxn ang="0">
                <a:pos x="6" y="3"/>
              </a:cxn>
              <a:cxn ang="0">
                <a:pos x="0" y="10"/>
              </a:cxn>
              <a:cxn ang="0">
                <a:pos x="0" y="10"/>
              </a:cxn>
            </a:cxnLst>
            <a:rect l="0" t="0" r="r" b="b"/>
            <a:pathLst>
              <a:path w="22" h="23">
                <a:moveTo>
                  <a:pt x="0" y="10"/>
                </a:moveTo>
                <a:lnTo>
                  <a:pt x="14" y="23"/>
                </a:lnTo>
                <a:lnTo>
                  <a:pt x="14" y="23"/>
                </a:lnTo>
                <a:lnTo>
                  <a:pt x="19" y="18"/>
                </a:lnTo>
                <a:lnTo>
                  <a:pt x="22" y="13"/>
                </a:lnTo>
                <a:lnTo>
                  <a:pt x="22" y="9"/>
                </a:lnTo>
                <a:lnTo>
                  <a:pt x="19" y="4"/>
                </a:lnTo>
                <a:lnTo>
                  <a:pt x="19" y="4"/>
                </a:lnTo>
                <a:lnTo>
                  <a:pt x="14" y="0"/>
                </a:lnTo>
                <a:lnTo>
                  <a:pt x="10" y="0"/>
                </a:lnTo>
                <a:lnTo>
                  <a:pt x="6" y="3"/>
                </a:lnTo>
                <a:lnTo>
                  <a:pt x="0" y="10"/>
                </a:lnTo>
                <a:lnTo>
                  <a:pt x="0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8" name="Freeform 369"/>
          <p:cNvSpPr>
            <a:spLocks noEditPoints="1"/>
          </p:cNvSpPr>
          <p:nvPr/>
        </p:nvSpPr>
        <p:spPr bwMode="auto">
          <a:xfrm>
            <a:off x="6203120" y="4102298"/>
            <a:ext cx="248611" cy="242796"/>
          </a:xfrm>
          <a:custGeom>
            <a:avLst/>
            <a:gdLst/>
            <a:ahLst/>
            <a:cxnLst>
              <a:cxn ang="0">
                <a:pos x="0" y="158"/>
              </a:cxn>
              <a:cxn ang="0">
                <a:pos x="14" y="124"/>
              </a:cxn>
              <a:cxn ang="0">
                <a:pos x="139" y="0"/>
              </a:cxn>
              <a:cxn ang="0">
                <a:pos x="158" y="20"/>
              </a:cxn>
              <a:cxn ang="0">
                <a:pos x="32" y="146"/>
              </a:cxn>
              <a:cxn ang="0">
                <a:pos x="0" y="158"/>
              </a:cxn>
              <a:cxn ang="0">
                <a:pos x="21" y="131"/>
              </a:cxn>
              <a:cxn ang="0">
                <a:pos x="16" y="143"/>
              </a:cxn>
              <a:cxn ang="0">
                <a:pos x="28" y="138"/>
              </a:cxn>
              <a:cxn ang="0">
                <a:pos x="145" y="20"/>
              </a:cxn>
              <a:cxn ang="0">
                <a:pos x="139" y="12"/>
              </a:cxn>
              <a:cxn ang="0">
                <a:pos x="21" y="131"/>
              </a:cxn>
            </a:cxnLst>
            <a:rect l="0" t="0" r="r" b="b"/>
            <a:pathLst>
              <a:path w="158" h="158">
                <a:moveTo>
                  <a:pt x="0" y="158"/>
                </a:moveTo>
                <a:lnTo>
                  <a:pt x="14" y="124"/>
                </a:lnTo>
                <a:lnTo>
                  <a:pt x="139" y="0"/>
                </a:lnTo>
                <a:lnTo>
                  <a:pt x="158" y="20"/>
                </a:lnTo>
                <a:lnTo>
                  <a:pt x="32" y="146"/>
                </a:lnTo>
                <a:lnTo>
                  <a:pt x="0" y="158"/>
                </a:lnTo>
                <a:close/>
                <a:moveTo>
                  <a:pt x="21" y="131"/>
                </a:moveTo>
                <a:lnTo>
                  <a:pt x="16" y="143"/>
                </a:lnTo>
                <a:lnTo>
                  <a:pt x="28" y="138"/>
                </a:lnTo>
                <a:lnTo>
                  <a:pt x="145" y="20"/>
                </a:lnTo>
                <a:lnTo>
                  <a:pt x="139" y="12"/>
                </a:lnTo>
                <a:lnTo>
                  <a:pt x="21" y="13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89" name="Freeform 370"/>
          <p:cNvSpPr/>
          <p:nvPr/>
        </p:nvSpPr>
        <p:spPr bwMode="auto">
          <a:xfrm>
            <a:off x="6217194" y="4298404"/>
            <a:ext cx="37525" cy="37353"/>
          </a:xfrm>
          <a:custGeom>
            <a:avLst/>
            <a:gdLst/>
            <a:ahLst/>
            <a:cxnLst>
              <a:cxn ang="0">
                <a:pos x="23" y="14"/>
              </a:cxn>
              <a:cxn ang="0">
                <a:pos x="0" y="23"/>
              </a:cxn>
              <a:cxn ang="0">
                <a:pos x="0" y="23"/>
              </a:cxn>
              <a:cxn ang="0">
                <a:pos x="9" y="0"/>
              </a:cxn>
              <a:cxn ang="0">
                <a:pos x="23" y="14"/>
              </a:cxn>
            </a:cxnLst>
            <a:rect l="0" t="0" r="r" b="b"/>
            <a:pathLst>
              <a:path w="23" h="23">
                <a:moveTo>
                  <a:pt x="23" y="14"/>
                </a:moveTo>
                <a:lnTo>
                  <a:pt x="0" y="23"/>
                </a:lnTo>
                <a:lnTo>
                  <a:pt x="0" y="23"/>
                </a:lnTo>
                <a:lnTo>
                  <a:pt x="9" y="0"/>
                </a:lnTo>
                <a:lnTo>
                  <a:pt x="23" y="1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0" name="Freeform 371"/>
          <p:cNvSpPr/>
          <p:nvPr/>
        </p:nvSpPr>
        <p:spPr bwMode="auto">
          <a:xfrm>
            <a:off x="6076472" y="4177005"/>
            <a:ext cx="295517" cy="294159"/>
          </a:xfrm>
          <a:custGeom>
            <a:avLst/>
            <a:gdLst/>
            <a:ahLst/>
            <a:cxnLst>
              <a:cxn ang="0">
                <a:pos x="189" y="189"/>
              </a:cxn>
              <a:cxn ang="0">
                <a:pos x="0" y="189"/>
              </a:cxn>
              <a:cxn ang="0">
                <a:pos x="0" y="0"/>
              </a:cxn>
              <a:cxn ang="0">
                <a:pos x="155" y="0"/>
              </a:cxn>
              <a:cxn ang="0">
                <a:pos x="155" y="9"/>
              </a:cxn>
              <a:cxn ang="0">
                <a:pos x="9" y="9"/>
              </a:cxn>
              <a:cxn ang="0">
                <a:pos x="9" y="179"/>
              </a:cxn>
              <a:cxn ang="0">
                <a:pos x="180" y="179"/>
              </a:cxn>
              <a:cxn ang="0">
                <a:pos x="180" y="34"/>
              </a:cxn>
              <a:cxn ang="0">
                <a:pos x="189" y="34"/>
              </a:cxn>
              <a:cxn ang="0">
                <a:pos x="189" y="189"/>
              </a:cxn>
            </a:cxnLst>
            <a:rect l="0" t="0" r="r" b="b"/>
            <a:pathLst>
              <a:path w="189" h="189">
                <a:moveTo>
                  <a:pt x="189" y="189"/>
                </a:moveTo>
                <a:lnTo>
                  <a:pt x="0" y="189"/>
                </a:lnTo>
                <a:lnTo>
                  <a:pt x="0" y="0"/>
                </a:lnTo>
                <a:lnTo>
                  <a:pt x="155" y="0"/>
                </a:lnTo>
                <a:lnTo>
                  <a:pt x="155" y="9"/>
                </a:lnTo>
                <a:lnTo>
                  <a:pt x="9" y="9"/>
                </a:lnTo>
                <a:lnTo>
                  <a:pt x="9" y="179"/>
                </a:lnTo>
                <a:lnTo>
                  <a:pt x="180" y="179"/>
                </a:lnTo>
                <a:lnTo>
                  <a:pt x="180" y="34"/>
                </a:lnTo>
                <a:lnTo>
                  <a:pt x="189" y="34"/>
                </a:lnTo>
                <a:lnTo>
                  <a:pt x="189" y="18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1" name="Freeform 372"/>
          <p:cNvSpPr>
            <a:spLocks noEditPoints="1"/>
          </p:cNvSpPr>
          <p:nvPr/>
        </p:nvSpPr>
        <p:spPr bwMode="auto">
          <a:xfrm>
            <a:off x="7014619" y="4092960"/>
            <a:ext cx="121959" cy="280149"/>
          </a:xfrm>
          <a:custGeom>
            <a:avLst/>
            <a:gdLst/>
            <a:ahLst/>
            <a:cxnLst>
              <a:cxn ang="0">
                <a:pos x="38" y="178"/>
              </a:cxn>
              <a:cxn ang="0">
                <a:pos x="23" y="175"/>
              </a:cxn>
              <a:cxn ang="0">
                <a:pos x="11" y="167"/>
              </a:cxn>
              <a:cxn ang="0">
                <a:pos x="3" y="155"/>
              </a:cxn>
              <a:cxn ang="0">
                <a:pos x="0" y="140"/>
              </a:cxn>
              <a:cxn ang="0">
                <a:pos x="0" y="38"/>
              </a:cxn>
              <a:cxn ang="0">
                <a:pos x="3" y="23"/>
              </a:cxn>
              <a:cxn ang="0">
                <a:pos x="11" y="11"/>
              </a:cxn>
              <a:cxn ang="0">
                <a:pos x="23" y="2"/>
              </a:cxn>
              <a:cxn ang="0">
                <a:pos x="38" y="0"/>
              </a:cxn>
              <a:cxn ang="0">
                <a:pos x="45" y="0"/>
              </a:cxn>
              <a:cxn ang="0">
                <a:pos x="58" y="7"/>
              </a:cxn>
              <a:cxn ang="0">
                <a:pos x="69" y="16"/>
              </a:cxn>
              <a:cxn ang="0">
                <a:pos x="75" y="29"/>
              </a:cxn>
              <a:cxn ang="0">
                <a:pos x="76" y="140"/>
              </a:cxn>
              <a:cxn ang="0">
                <a:pos x="75" y="148"/>
              </a:cxn>
              <a:cxn ang="0">
                <a:pos x="69" y="162"/>
              </a:cxn>
              <a:cxn ang="0">
                <a:pos x="58" y="171"/>
              </a:cxn>
              <a:cxn ang="0">
                <a:pos x="45" y="178"/>
              </a:cxn>
              <a:cxn ang="0">
                <a:pos x="38" y="178"/>
              </a:cxn>
              <a:cxn ang="0">
                <a:pos x="38" y="8"/>
              </a:cxn>
              <a:cxn ang="0">
                <a:pos x="26" y="11"/>
              </a:cxn>
              <a:cxn ang="0">
                <a:pos x="17" y="16"/>
              </a:cxn>
              <a:cxn ang="0">
                <a:pos x="11" y="25"/>
              </a:cxn>
              <a:cxn ang="0">
                <a:pos x="8" y="38"/>
              </a:cxn>
              <a:cxn ang="0">
                <a:pos x="8" y="140"/>
              </a:cxn>
              <a:cxn ang="0">
                <a:pos x="11" y="152"/>
              </a:cxn>
              <a:cxn ang="0">
                <a:pos x="17" y="162"/>
              </a:cxn>
              <a:cxn ang="0">
                <a:pos x="26" y="169"/>
              </a:cxn>
              <a:cxn ang="0">
                <a:pos x="38" y="170"/>
              </a:cxn>
              <a:cxn ang="0">
                <a:pos x="44" y="170"/>
              </a:cxn>
              <a:cxn ang="0">
                <a:pos x="54" y="165"/>
              </a:cxn>
              <a:cxn ang="0">
                <a:pos x="62" y="158"/>
              </a:cxn>
              <a:cxn ang="0">
                <a:pos x="67" y="147"/>
              </a:cxn>
              <a:cxn ang="0">
                <a:pos x="68" y="38"/>
              </a:cxn>
              <a:cxn ang="0">
                <a:pos x="67" y="31"/>
              </a:cxn>
              <a:cxn ang="0">
                <a:pos x="62" y="21"/>
              </a:cxn>
              <a:cxn ang="0">
                <a:pos x="54" y="13"/>
              </a:cxn>
              <a:cxn ang="0">
                <a:pos x="44" y="8"/>
              </a:cxn>
              <a:cxn ang="0">
                <a:pos x="38" y="8"/>
              </a:cxn>
            </a:cxnLst>
            <a:rect l="0" t="0" r="r" b="b"/>
            <a:pathLst>
              <a:path w="76" h="178">
                <a:moveTo>
                  <a:pt x="38" y="178"/>
                </a:moveTo>
                <a:lnTo>
                  <a:pt x="38" y="178"/>
                </a:lnTo>
                <a:lnTo>
                  <a:pt x="30" y="178"/>
                </a:lnTo>
                <a:lnTo>
                  <a:pt x="23" y="175"/>
                </a:lnTo>
                <a:lnTo>
                  <a:pt x="17" y="171"/>
                </a:lnTo>
                <a:lnTo>
                  <a:pt x="11" y="167"/>
                </a:lnTo>
                <a:lnTo>
                  <a:pt x="7" y="162"/>
                </a:lnTo>
                <a:lnTo>
                  <a:pt x="3" y="155"/>
                </a:lnTo>
                <a:lnTo>
                  <a:pt x="0" y="148"/>
                </a:lnTo>
                <a:lnTo>
                  <a:pt x="0" y="140"/>
                </a:lnTo>
                <a:lnTo>
                  <a:pt x="0" y="38"/>
                </a:lnTo>
                <a:lnTo>
                  <a:pt x="0" y="38"/>
                </a:lnTo>
                <a:lnTo>
                  <a:pt x="0" y="29"/>
                </a:lnTo>
                <a:lnTo>
                  <a:pt x="3" y="23"/>
                </a:lnTo>
                <a:lnTo>
                  <a:pt x="7" y="16"/>
                </a:lnTo>
                <a:lnTo>
                  <a:pt x="11" y="11"/>
                </a:lnTo>
                <a:lnTo>
                  <a:pt x="17" y="7"/>
                </a:lnTo>
                <a:lnTo>
                  <a:pt x="23" y="2"/>
                </a:lnTo>
                <a:lnTo>
                  <a:pt x="30" y="0"/>
                </a:lnTo>
                <a:lnTo>
                  <a:pt x="38" y="0"/>
                </a:lnTo>
                <a:lnTo>
                  <a:pt x="38" y="0"/>
                </a:lnTo>
                <a:lnTo>
                  <a:pt x="45" y="0"/>
                </a:lnTo>
                <a:lnTo>
                  <a:pt x="53" y="2"/>
                </a:lnTo>
                <a:lnTo>
                  <a:pt x="58" y="7"/>
                </a:lnTo>
                <a:lnTo>
                  <a:pt x="65" y="11"/>
                </a:lnTo>
                <a:lnTo>
                  <a:pt x="69" y="16"/>
                </a:lnTo>
                <a:lnTo>
                  <a:pt x="73" y="23"/>
                </a:lnTo>
                <a:lnTo>
                  <a:pt x="75" y="29"/>
                </a:lnTo>
                <a:lnTo>
                  <a:pt x="76" y="38"/>
                </a:lnTo>
                <a:lnTo>
                  <a:pt x="76" y="140"/>
                </a:lnTo>
                <a:lnTo>
                  <a:pt x="76" y="140"/>
                </a:lnTo>
                <a:lnTo>
                  <a:pt x="75" y="148"/>
                </a:lnTo>
                <a:lnTo>
                  <a:pt x="73" y="155"/>
                </a:lnTo>
                <a:lnTo>
                  <a:pt x="69" y="162"/>
                </a:lnTo>
                <a:lnTo>
                  <a:pt x="65" y="167"/>
                </a:lnTo>
                <a:lnTo>
                  <a:pt x="58" y="171"/>
                </a:lnTo>
                <a:lnTo>
                  <a:pt x="53" y="175"/>
                </a:lnTo>
                <a:lnTo>
                  <a:pt x="45" y="178"/>
                </a:lnTo>
                <a:lnTo>
                  <a:pt x="38" y="178"/>
                </a:lnTo>
                <a:lnTo>
                  <a:pt x="38" y="178"/>
                </a:lnTo>
                <a:close/>
                <a:moveTo>
                  <a:pt x="38" y="8"/>
                </a:moveTo>
                <a:lnTo>
                  <a:pt x="38" y="8"/>
                </a:lnTo>
                <a:lnTo>
                  <a:pt x="31" y="8"/>
                </a:lnTo>
                <a:lnTo>
                  <a:pt x="26" y="11"/>
                </a:lnTo>
                <a:lnTo>
                  <a:pt x="22" y="13"/>
                </a:lnTo>
                <a:lnTo>
                  <a:pt x="17" y="16"/>
                </a:lnTo>
                <a:lnTo>
                  <a:pt x="14" y="21"/>
                </a:lnTo>
                <a:lnTo>
                  <a:pt x="11" y="25"/>
                </a:lnTo>
                <a:lnTo>
                  <a:pt x="8" y="31"/>
                </a:lnTo>
                <a:lnTo>
                  <a:pt x="8" y="38"/>
                </a:lnTo>
                <a:lnTo>
                  <a:pt x="8" y="140"/>
                </a:lnTo>
                <a:lnTo>
                  <a:pt x="8" y="140"/>
                </a:lnTo>
                <a:lnTo>
                  <a:pt x="8" y="147"/>
                </a:lnTo>
                <a:lnTo>
                  <a:pt x="11" y="152"/>
                </a:lnTo>
                <a:lnTo>
                  <a:pt x="14" y="158"/>
                </a:lnTo>
                <a:lnTo>
                  <a:pt x="17" y="162"/>
                </a:lnTo>
                <a:lnTo>
                  <a:pt x="22" y="165"/>
                </a:lnTo>
                <a:lnTo>
                  <a:pt x="26" y="169"/>
                </a:lnTo>
                <a:lnTo>
                  <a:pt x="31" y="170"/>
                </a:lnTo>
                <a:lnTo>
                  <a:pt x="38" y="170"/>
                </a:lnTo>
                <a:lnTo>
                  <a:pt x="38" y="170"/>
                </a:lnTo>
                <a:lnTo>
                  <a:pt x="44" y="170"/>
                </a:lnTo>
                <a:lnTo>
                  <a:pt x="49" y="169"/>
                </a:lnTo>
                <a:lnTo>
                  <a:pt x="54" y="165"/>
                </a:lnTo>
                <a:lnTo>
                  <a:pt x="58" y="162"/>
                </a:lnTo>
                <a:lnTo>
                  <a:pt x="62" y="158"/>
                </a:lnTo>
                <a:lnTo>
                  <a:pt x="65" y="152"/>
                </a:lnTo>
                <a:lnTo>
                  <a:pt x="67" y="147"/>
                </a:lnTo>
                <a:lnTo>
                  <a:pt x="68" y="140"/>
                </a:lnTo>
                <a:lnTo>
                  <a:pt x="68" y="38"/>
                </a:lnTo>
                <a:lnTo>
                  <a:pt x="68" y="38"/>
                </a:lnTo>
                <a:lnTo>
                  <a:pt x="67" y="31"/>
                </a:lnTo>
                <a:lnTo>
                  <a:pt x="65" y="25"/>
                </a:lnTo>
                <a:lnTo>
                  <a:pt x="62" y="21"/>
                </a:lnTo>
                <a:lnTo>
                  <a:pt x="58" y="16"/>
                </a:lnTo>
                <a:lnTo>
                  <a:pt x="54" y="13"/>
                </a:lnTo>
                <a:lnTo>
                  <a:pt x="49" y="11"/>
                </a:lnTo>
                <a:lnTo>
                  <a:pt x="44" y="8"/>
                </a:lnTo>
                <a:lnTo>
                  <a:pt x="38" y="8"/>
                </a:lnTo>
                <a:lnTo>
                  <a:pt x="3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2" name="Freeform 373"/>
          <p:cNvSpPr/>
          <p:nvPr/>
        </p:nvSpPr>
        <p:spPr bwMode="auto">
          <a:xfrm>
            <a:off x="6986473" y="4233033"/>
            <a:ext cx="178248" cy="172760"/>
          </a:xfrm>
          <a:custGeom>
            <a:avLst/>
            <a:gdLst/>
            <a:ahLst/>
            <a:cxnLst>
              <a:cxn ang="0">
                <a:pos x="58" y="111"/>
              </a:cxn>
              <a:cxn ang="0">
                <a:pos x="58" y="111"/>
              </a:cxn>
              <a:cxn ang="0">
                <a:pos x="46" y="109"/>
              </a:cxn>
              <a:cxn ang="0">
                <a:pos x="35" y="107"/>
              </a:cxn>
              <a:cxn ang="0">
                <a:pos x="26" y="101"/>
              </a:cxn>
              <a:cxn ang="0">
                <a:pos x="18" y="93"/>
              </a:cxn>
              <a:cxn ang="0">
                <a:pos x="11" y="85"/>
              </a:cxn>
              <a:cxn ang="0">
                <a:pos x="6" y="76"/>
              </a:cxn>
              <a:cxn ang="0">
                <a:pos x="1" y="65"/>
              </a:cxn>
              <a:cxn ang="0">
                <a:pos x="0" y="53"/>
              </a:cxn>
              <a:cxn ang="0">
                <a:pos x="0" y="0"/>
              </a:cxn>
              <a:cxn ang="0">
                <a:pos x="8" y="0"/>
              </a:cxn>
              <a:cxn ang="0">
                <a:pos x="8" y="53"/>
              </a:cxn>
              <a:cxn ang="0">
                <a:pos x="8" y="53"/>
              </a:cxn>
              <a:cxn ang="0">
                <a:pos x="10" y="63"/>
              </a:cxn>
              <a:cxn ang="0">
                <a:pos x="12" y="73"/>
              </a:cxn>
              <a:cxn ang="0">
                <a:pos x="18" y="81"/>
              </a:cxn>
              <a:cxn ang="0">
                <a:pos x="23" y="88"/>
              </a:cxn>
              <a:cxn ang="0">
                <a:pos x="30" y="94"/>
              </a:cxn>
              <a:cxn ang="0">
                <a:pos x="39" y="98"/>
              </a:cxn>
              <a:cxn ang="0">
                <a:pos x="49" y="101"/>
              </a:cxn>
              <a:cxn ang="0">
                <a:pos x="58" y="103"/>
              </a:cxn>
              <a:cxn ang="0">
                <a:pos x="58" y="103"/>
              </a:cxn>
              <a:cxn ang="0">
                <a:pos x="68" y="101"/>
              </a:cxn>
              <a:cxn ang="0">
                <a:pos x="77" y="98"/>
              </a:cxn>
              <a:cxn ang="0">
                <a:pos x="85" y="94"/>
              </a:cxn>
              <a:cxn ang="0">
                <a:pos x="93" y="88"/>
              </a:cxn>
              <a:cxn ang="0">
                <a:pos x="99" y="81"/>
              </a:cxn>
              <a:cxn ang="0">
                <a:pos x="103" y="73"/>
              </a:cxn>
              <a:cxn ang="0">
                <a:pos x="107" y="63"/>
              </a:cxn>
              <a:cxn ang="0">
                <a:pos x="107" y="53"/>
              </a:cxn>
              <a:cxn ang="0">
                <a:pos x="107" y="0"/>
              </a:cxn>
              <a:cxn ang="0">
                <a:pos x="115" y="0"/>
              </a:cxn>
              <a:cxn ang="0">
                <a:pos x="115" y="53"/>
              </a:cxn>
              <a:cxn ang="0">
                <a:pos x="115" y="53"/>
              </a:cxn>
              <a:cxn ang="0">
                <a:pos x="114" y="65"/>
              </a:cxn>
              <a:cxn ang="0">
                <a:pos x="111" y="76"/>
              </a:cxn>
              <a:cxn ang="0">
                <a:pos x="105" y="85"/>
              </a:cxn>
              <a:cxn ang="0">
                <a:pos x="99" y="93"/>
              </a:cxn>
              <a:cxn ang="0">
                <a:pos x="91" y="101"/>
              </a:cxn>
              <a:cxn ang="0">
                <a:pos x="80" y="107"/>
              </a:cxn>
              <a:cxn ang="0">
                <a:pos x="69" y="109"/>
              </a:cxn>
              <a:cxn ang="0">
                <a:pos x="58" y="111"/>
              </a:cxn>
              <a:cxn ang="0">
                <a:pos x="58" y="111"/>
              </a:cxn>
            </a:cxnLst>
            <a:rect l="0" t="0" r="r" b="b"/>
            <a:pathLst>
              <a:path w="115" h="111">
                <a:moveTo>
                  <a:pt x="58" y="111"/>
                </a:moveTo>
                <a:lnTo>
                  <a:pt x="58" y="111"/>
                </a:lnTo>
                <a:lnTo>
                  <a:pt x="46" y="109"/>
                </a:lnTo>
                <a:lnTo>
                  <a:pt x="35" y="107"/>
                </a:lnTo>
                <a:lnTo>
                  <a:pt x="26" y="101"/>
                </a:lnTo>
                <a:lnTo>
                  <a:pt x="18" y="93"/>
                </a:lnTo>
                <a:lnTo>
                  <a:pt x="11" y="85"/>
                </a:lnTo>
                <a:lnTo>
                  <a:pt x="6" y="76"/>
                </a:lnTo>
                <a:lnTo>
                  <a:pt x="1" y="65"/>
                </a:lnTo>
                <a:lnTo>
                  <a:pt x="0" y="53"/>
                </a:lnTo>
                <a:lnTo>
                  <a:pt x="0" y="0"/>
                </a:lnTo>
                <a:lnTo>
                  <a:pt x="8" y="0"/>
                </a:lnTo>
                <a:lnTo>
                  <a:pt x="8" y="53"/>
                </a:lnTo>
                <a:lnTo>
                  <a:pt x="8" y="53"/>
                </a:lnTo>
                <a:lnTo>
                  <a:pt x="10" y="63"/>
                </a:lnTo>
                <a:lnTo>
                  <a:pt x="12" y="73"/>
                </a:lnTo>
                <a:lnTo>
                  <a:pt x="18" y="81"/>
                </a:lnTo>
                <a:lnTo>
                  <a:pt x="23" y="88"/>
                </a:lnTo>
                <a:lnTo>
                  <a:pt x="30" y="94"/>
                </a:lnTo>
                <a:lnTo>
                  <a:pt x="39" y="98"/>
                </a:lnTo>
                <a:lnTo>
                  <a:pt x="49" y="101"/>
                </a:lnTo>
                <a:lnTo>
                  <a:pt x="58" y="103"/>
                </a:lnTo>
                <a:lnTo>
                  <a:pt x="58" y="103"/>
                </a:lnTo>
                <a:lnTo>
                  <a:pt x="68" y="101"/>
                </a:lnTo>
                <a:lnTo>
                  <a:pt x="77" y="98"/>
                </a:lnTo>
                <a:lnTo>
                  <a:pt x="85" y="94"/>
                </a:lnTo>
                <a:lnTo>
                  <a:pt x="93" y="88"/>
                </a:lnTo>
                <a:lnTo>
                  <a:pt x="99" y="81"/>
                </a:lnTo>
                <a:lnTo>
                  <a:pt x="103" y="73"/>
                </a:lnTo>
                <a:lnTo>
                  <a:pt x="107" y="63"/>
                </a:lnTo>
                <a:lnTo>
                  <a:pt x="107" y="53"/>
                </a:lnTo>
                <a:lnTo>
                  <a:pt x="107" y="0"/>
                </a:lnTo>
                <a:lnTo>
                  <a:pt x="115" y="0"/>
                </a:lnTo>
                <a:lnTo>
                  <a:pt x="115" y="53"/>
                </a:lnTo>
                <a:lnTo>
                  <a:pt x="115" y="53"/>
                </a:lnTo>
                <a:lnTo>
                  <a:pt x="114" y="65"/>
                </a:lnTo>
                <a:lnTo>
                  <a:pt x="111" y="76"/>
                </a:lnTo>
                <a:lnTo>
                  <a:pt x="105" y="85"/>
                </a:lnTo>
                <a:lnTo>
                  <a:pt x="99" y="93"/>
                </a:lnTo>
                <a:lnTo>
                  <a:pt x="91" y="101"/>
                </a:lnTo>
                <a:lnTo>
                  <a:pt x="80" y="107"/>
                </a:lnTo>
                <a:lnTo>
                  <a:pt x="69" y="109"/>
                </a:lnTo>
                <a:lnTo>
                  <a:pt x="58" y="111"/>
                </a:lnTo>
                <a:lnTo>
                  <a:pt x="58" y="1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3" name="Rectangle 374"/>
          <p:cNvSpPr>
            <a:spLocks noChangeArrowheads="1"/>
          </p:cNvSpPr>
          <p:nvPr/>
        </p:nvSpPr>
        <p:spPr bwMode="auto">
          <a:xfrm>
            <a:off x="7024001" y="4457153"/>
            <a:ext cx="103196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4" name="Rectangle 375"/>
          <p:cNvSpPr>
            <a:spLocks noChangeArrowheads="1"/>
          </p:cNvSpPr>
          <p:nvPr/>
        </p:nvSpPr>
        <p:spPr bwMode="auto">
          <a:xfrm>
            <a:off x="7070907" y="4401125"/>
            <a:ext cx="9381" cy="607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5" name="Freeform 376"/>
          <p:cNvSpPr/>
          <p:nvPr/>
        </p:nvSpPr>
        <p:spPr bwMode="auto">
          <a:xfrm>
            <a:off x="7690084" y="4083622"/>
            <a:ext cx="375259" cy="373532"/>
          </a:xfrm>
          <a:custGeom>
            <a:avLst/>
            <a:gdLst/>
            <a:ahLst/>
            <a:cxnLst>
              <a:cxn ang="0">
                <a:pos x="108" y="238"/>
              </a:cxn>
              <a:cxn ang="0">
                <a:pos x="74" y="230"/>
              </a:cxn>
              <a:cxn ang="0">
                <a:pos x="45" y="212"/>
              </a:cxn>
              <a:cxn ang="0">
                <a:pos x="27" y="196"/>
              </a:cxn>
              <a:cxn ang="0">
                <a:pos x="10" y="166"/>
              </a:cxn>
              <a:cxn ang="0">
                <a:pos x="1" y="132"/>
              </a:cxn>
              <a:cxn ang="0">
                <a:pos x="1" y="108"/>
              </a:cxn>
              <a:cxn ang="0">
                <a:pos x="10" y="74"/>
              </a:cxn>
              <a:cxn ang="0">
                <a:pos x="27" y="45"/>
              </a:cxn>
              <a:cxn ang="0">
                <a:pos x="43" y="28"/>
              </a:cxn>
              <a:cxn ang="0">
                <a:pos x="73" y="9"/>
              </a:cxn>
              <a:cxn ang="0">
                <a:pos x="107" y="1"/>
              </a:cxn>
              <a:cxn ang="0">
                <a:pos x="119" y="0"/>
              </a:cxn>
              <a:cxn ang="0">
                <a:pos x="143" y="3"/>
              </a:cxn>
              <a:cxn ang="0">
                <a:pos x="176" y="15"/>
              </a:cxn>
              <a:cxn ang="0">
                <a:pos x="203" y="35"/>
              </a:cxn>
              <a:cxn ang="0">
                <a:pos x="224" y="62"/>
              </a:cxn>
              <a:cxn ang="0">
                <a:pos x="236" y="95"/>
              </a:cxn>
              <a:cxn ang="0">
                <a:pos x="231" y="119"/>
              </a:cxn>
              <a:cxn ang="0">
                <a:pos x="228" y="97"/>
              </a:cxn>
              <a:cxn ang="0">
                <a:pos x="216" y="66"/>
              </a:cxn>
              <a:cxn ang="0">
                <a:pos x="197" y="41"/>
              </a:cxn>
              <a:cxn ang="0">
                <a:pos x="172" y="22"/>
              </a:cxn>
              <a:cxn ang="0">
                <a:pos x="142" y="11"/>
              </a:cxn>
              <a:cxn ang="0">
                <a:pos x="119" y="8"/>
              </a:cxn>
              <a:cxn ang="0">
                <a:pos x="108" y="9"/>
              </a:cxn>
              <a:cxn ang="0">
                <a:pos x="76" y="18"/>
              </a:cxn>
              <a:cxn ang="0">
                <a:pos x="49" y="34"/>
              </a:cxn>
              <a:cxn ang="0">
                <a:pos x="32" y="50"/>
              </a:cxn>
              <a:cxn ang="0">
                <a:pos x="16" y="78"/>
              </a:cxn>
              <a:cxn ang="0">
                <a:pos x="10" y="109"/>
              </a:cxn>
              <a:cxn ang="0">
                <a:pos x="10" y="131"/>
              </a:cxn>
              <a:cxn ang="0">
                <a:pos x="18" y="162"/>
              </a:cxn>
              <a:cxn ang="0">
                <a:pos x="34" y="190"/>
              </a:cxn>
              <a:cxn ang="0">
                <a:pos x="50" y="205"/>
              </a:cxn>
              <a:cxn ang="0">
                <a:pos x="77" y="223"/>
              </a:cxn>
              <a:cxn ang="0">
                <a:pos x="108" y="230"/>
              </a:cxn>
              <a:cxn ang="0">
                <a:pos x="120" y="231"/>
              </a:cxn>
              <a:cxn ang="0">
                <a:pos x="146" y="227"/>
              </a:cxn>
              <a:cxn ang="0">
                <a:pos x="181" y="212"/>
              </a:cxn>
              <a:cxn ang="0">
                <a:pos x="209" y="184"/>
              </a:cxn>
              <a:cxn ang="0">
                <a:pos x="208" y="200"/>
              </a:cxn>
              <a:cxn ang="0">
                <a:pos x="174" y="226"/>
              </a:cxn>
              <a:cxn ang="0">
                <a:pos x="134" y="238"/>
              </a:cxn>
              <a:cxn ang="0">
                <a:pos x="119" y="239"/>
              </a:cxn>
            </a:cxnLst>
            <a:rect l="0" t="0" r="r" b="b"/>
            <a:pathLst>
              <a:path w="239" h="239">
                <a:moveTo>
                  <a:pt x="119" y="239"/>
                </a:moveTo>
                <a:lnTo>
                  <a:pt x="119" y="239"/>
                </a:lnTo>
                <a:lnTo>
                  <a:pt x="108" y="238"/>
                </a:lnTo>
                <a:lnTo>
                  <a:pt x="96" y="236"/>
                </a:lnTo>
                <a:lnTo>
                  <a:pt x="85" y="234"/>
                </a:lnTo>
                <a:lnTo>
                  <a:pt x="74" y="230"/>
                </a:lnTo>
                <a:lnTo>
                  <a:pt x="64" y="226"/>
                </a:lnTo>
                <a:lnTo>
                  <a:pt x="54" y="219"/>
                </a:lnTo>
                <a:lnTo>
                  <a:pt x="45" y="212"/>
                </a:lnTo>
                <a:lnTo>
                  <a:pt x="35" y="204"/>
                </a:lnTo>
                <a:lnTo>
                  <a:pt x="35" y="204"/>
                </a:lnTo>
                <a:lnTo>
                  <a:pt x="27" y="196"/>
                </a:lnTo>
                <a:lnTo>
                  <a:pt x="20" y="186"/>
                </a:lnTo>
                <a:lnTo>
                  <a:pt x="15" y="177"/>
                </a:lnTo>
                <a:lnTo>
                  <a:pt x="10" y="166"/>
                </a:lnTo>
                <a:lnTo>
                  <a:pt x="5" y="155"/>
                </a:lnTo>
                <a:lnTo>
                  <a:pt x="3" y="143"/>
                </a:lnTo>
                <a:lnTo>
                  <a:pt x="1" y="132"/>
                </a:lnTo>
                <a:lnTo>
                  <a:pt x="0" y="120"/>
                </a:lnTo>
                <a:lnTo>
                  <a:pt x="0" y="120"/>
                </a:lnTo>
                <a:lnTo>
                  <a:pt x="1" y="108"/>
                </a:lnTo>
                <a:lnTo>
                  <a:pt x="3" y="97"/>
                </a:lnTo>
                <a:lnTo>
                  <a:pt x="5" y="85"/>
                </a:lnTo>
                <a:lnTo>
                  <a:pt x="10" y="74"/>
                </a:lnTo>
                <a:lnTo>
                  <a:pt x="14" y="65"/>
                </a:lnTo>
                <a:lnTo>
                  <a:pt x="20" y="54"/>
                </a:lnTo>
                <a:lnTo>
                  <a:pt x="27" y="45"/>
                </a:lnTo>
                <a:lnTo>
                  <a:pt x="35" y="36"/>
                </a:lnTo>
                <a:lnTo>
                  <a:pt x="35" y="36"/>
                </a:lnTo>
                <a:lnTo>
                  <a:pt x="43" y="28"/>
                </a:lnTo>
                <a:lnTo>
                  <a:pt x="53" y="20"/>
                </a:lnTo>
                <a:lnTo>
                  <a:pt x="62" y="15"/>
                </a:lnTo>
                <a:lnTo>
                  <a:pt x="73" y="9"/>
                </a:lnTo>
                <a:lnTo>
                  <a:pt x="84" y="5"/>
                </a:lnTo>
                <a:lnTo>
                  <a:pt x="96" y="3"/>
                </a:lnTo>
                <a:lnTo>
                  <a:pt x="107" y="1"/>
                </a:lnTo>
                <a:lnTo>
                  <a:pt x="119" y="0"/>
                </a:lnTo>
                <a:lnTo>
                  <a:pt x="119" y="0"/>
                </a:lnTo>
                <a:lnTo>
                  <a:pt x="119" y="0"/>
                </a:lnTo>
                <a:lnTo>
                  <a:pt x="119" y="0"/>
                </a:lnTo>
                <a:lnTo>
                  <a:pt x="131" y="1"/>
                </a:lnTo>
                <a:lnTo>
                  <a:pt x="143" y="3"/>
                </a:lnTo>
                <a:lnTo>
                  <a:pt x="154" y="5"/>
                </a:lnTo>
                <a:lnTo>
                  <a:pt x="165" y="9"/>
                </a:lnTo>
                <a:lnTo>
                  <a:pt x="176" y="15"/>
                </a:lnTo>
                <a:lnTo>
                  <a:pt x="185" y="20"/>
                </a:lnTo>
                <a:lnTo>
                  <a:pt x="195" y="27"/>
                </a:lnTo>
                <a:lnTo>
                  <a:pt x="203" y="35"/>
                </a:lnTo>
                <a:lnTo>
                  <a:pt x="211" y="43"/>
                </a:lnTo>
                <a:lnTo>
                  <a:pt x="217" y="53"/>
                </a:lnTo>
                <a:lnTo>
                  <a:pt x="224" y="62"/>
                </a:lnTo>
                <a:lnTo>
                  <a:pt x="228" y="73"/>
                </a:lnTo>
                <a:lnTo>
                  <a:pt x="232" y="84"/>
                </a:lnTo>
                <a:lnTo>
                  <a:pt x="236" y="95"/>
                </a:lnTo>
                <a:lnTo>
                  <a:pt x="238" y="107"/>
                </a:lnTo>
                <a:lnTo>
                  <a:pt x="239" y="119"/>
                </a:lnTo>
                <a:lnTo>
                  <a:pt x="231" y="119"/>
                </a:lnTo>
                <a:lnTo>
                  <a:pt x="231" y="119"/>
                </a:lnTo>
                <a:lnTo>
                  <a:pt x="230" y="108"/>
                </a:lnTo>
                <a:lnTo>
                  <a:pt x="228" y="97"/>
                </a:lnTo>
                <a:lnTo>
                  <a:pt x="226" y="86"/>
                </a:lnTo>
                <a:lnTo>
                  <a:pt x="222" y="76"/>
                </a:lnTo>
                <a:lnTo>
                  <a:pt x="216" y="66"/>
                </a:lnTo>
                <a:lnTo>
                  <a:pt x="211" y="57"/>
                </a:lnTo>
                <a:lnTo>
                  <a:pt x="205" y="49"/>
                </a:lnTo>
                <a:lnTo>
                  <a:pt x="197" y="41"/>
                </a:lnTo>
                <a:lnTo>
                  <a:pt x="189" y="34"/>
                </a:lnTo>
                <a:lnTo>
                  <a:pt x="181" y="27"/>
                </a:lnTo>
                <a:lnTo>
                  <a:pt x="172" y="22"/>
                </a:lnTo>
                <a:lnTo>
                  <a:pt x="162" y="18"/>
                </a:lnTo>
                <a:lnTo>
                  <a:pt x="153" y="14"/>
                </a:lnTo>
                <a:lnTo>
                  <a:pt x="142" y="11"/>
                </a:lnTo>
                <a:lnTo>
                  <a:pt x="131" y="9"/>
                </a:lnTo>
                <a:lnTo>
                  <a:pt x="119" y="8"/>
                </a:lnTo>
                <a:lnTo>
                  <a:pt x="119" y="8"/>
                </a:lnTo>
                <a:lnTo>
                  <a:pt x="119" y="8"/>
                </a:lnTo>
                <a:lnTo>
                  <a:pt x="119" y="8"/>
                </a:lnTo>
                <a:lnTo>
                  <a:pt x="108" y="9"/>
                </a:lnTo>
                <a:lnTo>
                  <a:pt x="97" y="11"/>
                </a:lnTo>
                <a:lnTo>
                  <a:pt x="87" y="14"/>
                </a:lnTo>
                <a:lnTo>
                  <a:pt x="76" y="18"/>
                </a:lnTo>
                <a:lnTo>
                  <a:pt x="66" y="22"/>
                </a:lnTo>
                <a:lnTo>
                  <a:pt x="57" y="27"/>
                </a:lnTo>
                <a:lnTo>
                  <a:pt x="49" y="34"/>
                </a:lnTo>
                <a:lnTo>
                  <a:pt x="41" y="42"/>
                </a:lnTo>
                <a:lnTo>
                  <a:pt x="41" y="42"/>
                </a:lnTo>
                <a:lnTo>
                  <a:pt x="32" y="50"/>
                </a:lnTo>
                <a:lnTo>
                  <a:pt x="27" y="58"/>
                </a:lnTo>
                <a:lnTo>
                  <a:pt x="22" y="68"/>
                </a:lnTo>
                <a:lnTo>
                  <a:pt x="16" y="78"/>
                </a:lnTo>
                <a:lnTo>
                  <a:pt x="14" y="88"/>
                </a:lnTo>
                <a:lnTo>
                  <a:pt x="11" y="99"/>
                </a:lnTo>
                <a:lnTo>
                  <a:pt x="10" y="109"/>
                </a:lnTo>
                <a:lnTo>
                  <a:pt x="8" y="120"/>
                </a:lnTo>
                <a:lnTo>
                  <a:pt x="8" y="120"/>
                </a:lnTo>
                <a:lnTo>
                  <a:pt x="10" y="131"/>
                </a:lnTo>
                <a:lnTo>
                  <a:pt x="11" y="142"/>
                </a:lnTo>
                <a:lnTo>
                  <a:pt x="14" y="153"/>
                </a:lnTo>
                <a:lnTo>
                  <a:pt x="18" y="162"/>
                </a:lnTo>
                <a:lnTo>
                  <a:pt x="22" y="173"/>
                </a:lnTo>
                <a:lnTo>
                  <a:pt x="27" y="182"/>
                </a:lnTo>
                <a:lnTo>
                  <a:pt x="34" y="190"/>
                </a:lnTo>
                <a:lnTo>
                  <a:pt x="42" y="199"/>
                </a:lnTo>
                <a:lnTo>
                  <a:pt x="42" y="199"/>
                </a:lnTo>
                <a:lnTo>
                  <a:pt x="50" y="205"/>
                </a:lnTo>
                <a:lnTo>
                  <a:pt x="58" y="212"/>
                </a:lnTo>
                <a:lnTo>
                  <a:pt x="68" y="217"/>
                </a:lnTo>
                <a:lnTo>
                  <a:pt x="77" y="223"/>
                </a:lnTo>
                <a:lnTo>
                  <a:pt x="88" y="226"/>
                </a:lnTo>
                <a:lnTo>
                  <a:pt x="97" y="228"/>
                </a:lnTo>
                <a:lnTo>
                  <a:pt x="108" y="230"/>
                </a:lnTo>
                <a:lnTo>
                  <a:pt x="119" y="231"/>
                </a:lnTo>
                <a:lnTo>
                  <a:pt x="119" y="231"/>
                </a:lnTo>
                <a:lnTo>
                  <a:pt x="120" y="231"/>
                </a:lnTo>
                <a:lnTo>
                  <a:pt x="120" y="231"/>
                </a:lnTo>
                <a:lnTo>
                  <a:pt x="134" y="230"/>
                </a:lnTo>
                <a:lnTo>
                  <a:pt x="146" y="227"/>
                </a:lnTo>
                <a:lnTo>
                  <a:pt x="158" y="223"/>
                </a:lnTo>
                <a:lnTo>
                  <a:pt x="170" y="217"/>
                </a:lnTo>
                <a:lnTo>
                  <a:pt x="181" y="212"/>
                </a:lnTo>
                <a:lnTo>
                  <a:pt x="192" y="204"/>
                </a:lnTo>
                <a:lnTo>
                  <a:pt x="201" y="194"/>
                </a:lnTo>
                <a:lnTo>
                  <a:pt x="209" y="184"/>
                </a:lnTo>
                <a:lnTo>
                  <a:pt x="216" y="189"/>
                </a:lnTo>
                <a:lnTo>
                  <a:pt x="216" y="189"/>
                </a:lnTo>
                <a:lnTo>
                  <a:pt x="208" y="200"/>
                </a:lnTo>
                <a:lnTo>
                  <a:pt x="197" y="209"/>
                </a:lnTo>
                <a:lnTo>
                  <a:pt x="186" y="219"/>
                </a:lnTo>
                <a:lnTo>
                  <a:pt x="174" y="226"/>
                </a:lnTo>
                <a:lnTo>
                  <a:pt x="162" y="231"/>
                </a:lnTo>
                <a:lnTo>
                  <a:pt x="149" y="235"/>
                </a:lnTo>
                <a:lnTo>
                  <a:pt x="134" y="238"/>
                </a:lnTo>
                <a:lnTo>
                  <a:pt x="120" y="239"/>
                </a:lnTo>
                <a:lnTo>
                  <a:pt x="120" y="239"/>
                </a:lnTo>
                <a:lnTo>
                  <a:pt x="119" y="239"/>
                </a:lnTo>
                <a:lnTo>
                  <a:pt x="119" y="23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6" name="Freeform 377"/>
          <p:cNvSpPr/>
          <p:nvPr/>
        </p:nvSpPr>
        <p:spPr bwMode="auto">
          <a:xfrm>
            <a:off x="8009053" y="4223697"/>
            <a:ext cx="79744" cy="7003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" y="47"/>
              </a:cxn>
              <a:cxn ang="0">
                <a:pos x="52" y="0"/>
              </a:cxn>
              <a:cxn ang="0">
                <a:pos x="0" y="0"/>
              </a:cxn>
            </a:cxnLst>
            <a:rect l="0" t="0" r="r" b="b"/>
            <a:pathLst>
              <a:path w="52" h="47">
                <a:moveTo>
                  <a:pt x="0" y="0"/>
                </a:moveTo>
                <a:lnTo>
                  <a:pt x="27" y="47"/>
                </a:lnTo>
                <a:lnTo>
                  <a:pt x="5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7" name="Freeform 378"/>
          <p:cNvSpPr>
            <a:spLocks noEditPoints="1"/>
          </p:cNvSpPr>
          <p:nvPr/>
        </p:nvSpPr>
        <p:spPr bwMode="auto">
          <a:xfrm>
            <a:off x="7826116" y="4181672"/>
            <a:ext cx="98507" cy="84045"/>
          </a:xfrm>
          <a:custGeom>
            <a:avLst/>
            <a:gdLst/>
            <a:ahLst/>
            <a:cxnLst>
              <a:cxn ang="0">
                <a:pos x="1" y="54"/>
              </a:cxn>
              <a:cxn ang="0">
                <a:pos x="0" y="33"/>
              </a:cxn>
              <a:cxn ang="0">
                <a:pos x="0" y="33"/>
              </a:cxn>
              <a:cxn ang="0">
                <a:pos x="1" y="26"/>
              </a:cxn>
              <a:cxn ang="0">
                <a:pos x="2" y="19"/>
              </a:cxn>
              <a:cxn ang="0">
                <a:pos x="5" y="14"/>
              </a:cxn>
              <a:cxn ang="0">
                <a:pos x="9" y="10"/>
              </a:cxn>
              <a:cxn ang="0">
                <a:pos x="14" y="6"/>
              </a:cxn>
              <a:cxn ang="0">
                <a:pos x="20" y="3"/>
              </a:cxn>
              <a:cxn ang="0">
                <a:pos x="25" y="0"/>
              </a:cxn>
              <a:cxn ang="0">
                <a:pos x="32" y="0"/>
              </a:cxn>
              <a:cxn ang="0">
                <a:pos x="32" y="0"/>
              </a:cxn>
              <a:cxn ang="0">
                <a:pos x="39" y="0"/>
              </a:cxn>
              <a:cxn ang="0">
                <a:pos x="44" y="3"/>
              </a:cxn>
              <a:cxn ang="0">
                <a:pos x="49" y="6"/>
              </a:cxn>
              <a:cxn ang="0">
                <a:pos x="55" y="10"/>
              </a:cxn>
              <a:cxn ang="0">
                <a:pos x="59" y="14"/>
              </a:cxn>
              <a:cxn ang="0">
                <a:pos x="62" y="19"/>
              </a:cxn>
              <a:cxn ang="0">
                <a:pos x="64" y="26"/>
              </a:cxn>
              <a:cxn ang="0">
                <a:pos x="64" y="31"/>
              </a:cxn>
              <a:cxn ang="0">
                <a:pos x="64" y="54"/>
              </a:cxn>
              <a:cxn ang="0">
                <a:pos x="1" y="54"/>
              </a:cxn>
              <a:cxn ang="0">
                <a:pos x="32" y="8"/>
              </a:cxn>
              <a:cxn ang="0">
                <a:pos x="32" y="8"/>
              </a:cxn>
              <a:cxn ang="0">
                <a:pos x="28" y="8"/>
              </a:cxn>
              <a:cxn ang="0">
                <a:pos x="22" y="10"/>
              </a:cxn>
              <a:cxn ang="0">
                <a:pos x="18" y="12"/>
              </a:cxn>
              <a:cxn ang="0">
                <a:pos x="16" y="15"/>
              </a:cxn>
              <a:cxn ang="0">
                <a:pos x="12" y="19"/>
              </a:cxn>
              <a:cxn ang="0">
                <a:pos x="10" y="23"/>
              </a:cxn>
              <a:cxn ang="0">
                <a:pos x="9" y="27"/>
              </a:cxn>
              <a:cxn ang="0">
                <a:pos x="8" y="33"/>
              </a:cxn>
              <a:cxn ang="0">
                <a:pos x="9" y="46"/>
              </a:cxn>
              <a:cxn ang="0">
                <a:pos x="56" y="46"/>
              </a:cxn>
              <a:cxn ang="0">
                <a:pos x="56" y="31"/>
              </a:cxn>
              <a:cxn ang="0">
                <a:pos x="56" y="31"/>
              </a:cxn>
              <a:cxn ang="0">
                <a:pos x="56" y="27"/>
              </a:cxn>
              <a:cxn ang="0">
                <a:pos x="55" y="23"/>
              </a:cxn>
              <a:cxn ang="0">
                <a:pos x="52" y="19"/>
              </a:cxn>
              <a:cxn ang="0">
                <a:pos x="49" y="15"/>
              </a:cxn>
              <a:cxn ang="0">
                <a:pos x="45" y="12"/>
              </a:cxn>
              <a:cxn ang="0">
                <a:pos x="41" y="10"/>
              </a:cxn>
              <a:cxn ang="0">
                <a:pos x="37" y="8"/>
              </a:cxn>
              <a:cxn ang="0">
                <a:pos x="32" y="8"/>
              </a:cxn>
              <a:cxn ang="0">
                <a:pos x="32" y="8"/>
              </a:cxn>
            </a:cxnLst>
            <a:rect l="0" t="0" r="r" b="b"/>
            <a:pathLst>
              <a:path w="64" h="54">
                <a:moveTo>
                  <a:pt x="1" y="54"/>
                </a:moveTo>
                <a:lnTo>
                  <a:pt x="0" y="33"/>
                </a:lnTo>
                <a:lnTo>
                  <a:pt x="0" y="33"/>
                </a:lnTo>
                <a:lnTo>
                  <a:pt x="1" y="26"/>
                </a:lnTo>
                <a:lnTo>
                  <a:pt x="2" y="19"/>
                </a:lnTo>
                <a:lnTo>
                  <a:pt x="5" y="14"/>
                </a:lnTo>
                <a:lnTo>
                  <a:pt x="9" y="10"/>
                </a:lnTo>
                <a:lnTo>
                  <a:pt x="14" y="6"/>
                </a:lnTo>
                <a:lnTo>
                  <a:pt x="20" y="3"/>
                </a:lnTo>
                <a:lnTo>
                  <a:pt x="25" y="0"/>
                </a:lnTo>
                <a:lnTo>
                  <a:pt x="32" y="0"/>
                </a:lnTo>
                <a:lnTo>
                  <a:pt x="32" y="0"/>
                </a:lnTo>
                <a:lnTo>
                  <a:pt x="39" y="0"/>
                </a:lnTo>
                <a:lnTo>
                  <a:pt x="44" y="3"/>
                </a:lnTo>
                <a:lnTo>
                  <a:pt x="49" y="6"/>
                </a:lnTo>
                <a:lnTo>
                  <a:pt x="55" y="10"/>
                </a:lnTo>
                <a:lnTo>
                  <a:pt x="59" y="14"/>
                </a:lnTo>
                <a:lnTo>
                  <a:pt x="62" y="19"/>
                </a:lnTo>
                <a:lnTo>
                  <a:pt x="64" y="26"/>
                </a:lnTo>
                <a:lnTo>
                  <a:pt x="64" y="31"/>
                </a:lnTo>
                <a:lnTo>
                  <a:pt x="64" y="54"/>
                </a:lnTo>
                <a:lnTo>
                  <a:pt x="1" y="54"/>
                </a:lnTo>
                <a:close/>
                <a:moveTo>
                  <a:pt x="32" y="8"/>
                </a:moveTo>
                <a:lnTo>
                  <a:pt x="32" y="8"/>
                </a:lnTo>
                <a:lnTo>
                  <a:pt x="28" y="8"/>
                </a:lnTo>
                <a:lnTo>
                  <a:pt x="22" y="10"/>
                </a:lnTo>
                <a:lnTo>
                  <a:pt x="18" y="12"/>
                </a:lnTo>
                <a:lnTo>
                  <a:pt x="16" y="15"/>
                </a:lnTo>
                <a:lnTo>
                  <a:pt x="12" y="19"/>
                </a:lnTo>
                <a:lnTo>
                  <a:pt x="10" y="23"/>
                </a:lnTo>
                <a:lnTo>
                  <a:pt x="9" y="27"/>
                </a:lnTo>
                <a:lnTo>
                  <a:pt x="8" y="33"/>
                </a:lnTo>
                <a:lnTo>
                  <a:pt x="9" y="46"/>
                </a:lnTo>
                <a:lnTo>
                  <a:pt x="56" y="46"/>
                </a:lnTo>
                <a:lnTo>
                  <a:pt x="56" y="31"/>
                </a:lnTo>
                <a:lnTo>
                  <a:pt x="56" y="31"/>
                </a:lnTo>
                <a:lnTo>
                  <a:pt x="56" y="27"/>
                </a:lnTo>
                <a:lnTo>
                  <a:pt x="55" y="23"/>
                </a:lnTo>
                <a:lnTo>
                  <a:pt x="52" y="19"/>
                </a:lnTo>
                <a:lnTo>
                  <a:pt x="49" y="15"/>
                </a:lnTo>
                <a:lnTo>
                  <a:pt x="45" y="12"/>
                </a:lnTo>
                <a:lnTo>
                  <a:pt x="41" y="10"/>
                </a:lnTo>
                <a:lnTo>
                  <a:pt x="37" y="8"/>
                </a:lnTo>
                <a:lnTo>
                  <a:pt x="32" y="8"/>
                </a:lnTo>
                <a:lnTo>
                  <a:pt x="32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8" name="Freeform 379"/>
          <p:cNvSpPr>
            <a:spLocks noEditPoints="1"/>
          </p:cNvSpPr>
          <p:nvPr/>
        </p:nvSpPr>
        <p:spPr bwMode="auto">
          <a:xfrm>
            <a:off x="7802662" y="4251711"/>
            <a:ext cx="145415" cy="107392"/>
          </a:xfrm>
          <a:custGeom>
            <a:avLst/>
            <a:gdLst/>
            <a:ahLst/>
            <a:cxnLst>
              <a:cxn ang="0">
                <a:pos x="7" y="70"/>
              </a:cxn>
              <a:cxn ang="0">
                <a:pos x="7" y="70"/>
              </a:cxn>
              <a:cxn ang="0">
                <a:pos x="7" y="70"/>
              </a:cxn>
              <a:cxn ang="0">
                <a:pos x="4" y="69"/>
              </a:cxn>
              <a:cxn ang="0">
                <a:pos x="3" y="68"/>
              </a:cxn>
              <a:cxn ang="0">
                <a:pos x="1" y="66"/>
              </a:cxn>
              <a:cxn ang="0">
                <a:pos x="1" y="64"/>
              </a:cxn>
              <a:cxn ang="0">
                <a:pos x="0" y="5"/>
              </a:cxn>
              <a:cxn ang="0">
                <a:pos x="0" y="5"/>
              </a:cxn>
              <a:cxn ang="0">
                <a:pos x="1" y="4"/>
              </a:cxn>
              <a:cxn ang="0">
                <a:pos x="3" y="1"/>
              </a:cxn>
              <a:cxn ang="0">
                <a:pos x="4" y="0"/>
              </a:cxn>
              <a:cxn ang="0">
                <a:pos x="7" y="0"/>
              </a:cxn>
              <a:cxn ang="0">
                <a:pos x="86" y="0"/>
              </a:cxn>
              <a:cxn ang="0">
                <a:pos x="86" y="0"/>
              </a:cxn>
              <a:cxn ang="0">
                <a:pos x="89" y="0"/>
              </a:cxn>
              <a:cxn ang="0">
                <a:pos x="90" y="1"/>
              </a:cxn>
              <a:cxn ang="0">
                <a:pos x="92" y="3"/>
              </a:cxn>
              <a:cxn ang="0">
                <a:pos x="92" y="5"/>
              </a:cxn>
              <a:cxn ang="0">
                <a:pos x="93" y="64"/>
              </a:cxn>
              <a:cxn ang="0">
                <a:pos x="93" y="64"/>
              </a:cxn>
              <a:cxn ang="0">
                <a:pos x="92" y="66"/>
              </a:cxn>
              <a:cxn ang="0">
                <a:pos x="90" y="68"/>
              </a:cxn>
              <a:cxn ang="0">
                <a:pos x="90" y="68"/>
              </a:cxn>
              <a:cxn ang="0">
                <a:pos x="89" y="69"/>
              </a:cxn>
              <a:cxn ang="0">
                <a:pos x="86" y="69"/>
              </a:cxn>
              <a:cxn ang="0">
                <a:pos x="7" y="70"/>
              </a:cxn>
              <a:cxn ang="0">
                <a:pos x="8" y="8"/>
              </a:cxn>
              <a:cxn ang="0">
                <a:pos x="9" y="62"/>
              </a:cxn>
              <a:cxn ang="0">
                <a:pos x="84" y="61"/>
              </a:cxn>
              <a:cxn ang="0">
                <a:pos x="84" y="8"/>
              </a:cxn>
              <a:cxn ang="0">
                <a:pos x="8" y="8"/>
              </a:cxn>
            </a:cxnLst>
            <a:rect l="0" t="0" r="r" b="b"/>
            <a:pathLst>
              <a:path w="93" h="70">
                <a:moveTo>
                  <a:pt x="7" y="70"/>
                </a:moveTo>
                <a:lnTo>
                  <a:pt x="7" y="70"/>
                </a:lnTo>
                <a:lnTo>
                  <a:pt x="7" y="70"/>
                </a:lnTo>
                <a:lnTo>
                  <a:pt x="4" y="69"/>
                </a:lnTo>
                <a:lnTo>
                  <a:pt x="3" y="68"/>
                </a:lnTo>
                <a:lnTo>
                  <a:pt x="1" y="66"/>
                </a:lnTo>
                <a:lnTo>
                  <a:pt x="1" y="64"/>
                </a:lnTo>
                <a:lnTo>
                  <a:pt x="0" y="5"/>
                </a:lnTo>
                <a:lnTo>
                  <a:pt x="0" y="5"/>
                </a:lnTo>
                <a:lnTo>
                  <a:pt x="1" y="4"/>
                </a:lnTo>
                <a:lnTo>
                  <a:pt x="3" y="1"/>
                </a:lnTo>
                <a:lnTo>
                  <a:pt x="4" y="0"/>
                </a:lnTo>
                <a:lnTo>
                  <a:pt x="7" y="0"/>
                </a:lnTo>
                <a:lnTo>
                  <a:pt x="86" y="0"/>
                </a:lnTo>
                <a:lnTo>
                  <a:pt x="86" y="0"/>
                </a:lnTo>
                <a:lnTo>
                  <a:pt x="89" y="0"/>
                </a:lnTo>
                <a:lnTo>
                  <a:pt x="90" y="1"/>
                </a:lnTo>
                <a:lnTo>
                  <a:pt x="92" y="3"/>
                </a:lnTo>
                <a:lnTo>
                  <a:pt x="92" y="5"/>
                </a:lnTo>
                <a:lnTo>
                  <a:pt x="93" y="64"/>
                </a:lnTo>
                <a:lnTo>
                  <a:pt x="93" y="64"/>
                </a:lnTo>
                <a:lnTo>
                  <a:pt x="92" y="66"/>
                </a:lnTo>
                <a:lnTo>
                  <a:pt x="90" y="68"/>
                </a:lnTo>
                <a:lnTo>
                  <a:pt x="90" y="68"/>
                </a:lnTo>
                <a:lnTo>
                  <a:pt x="89" y="69"/>
                </a:lnTo>
                <a:lnTo>
                  <a:pt x="86" y="69"/>
                </a:lnTo>
                <a:lnTo>
                  <a:pt x="7" y="70"/>
                </a:lnTo>
                <a:close/>
                <a:moveTo>
                  <a:pt x="8" y="8"/>
                </a:moveTo>
                <a:lnTo>
                  <a:pt x="9" y="62"/>
                </a:lnTo>
                <a:lnTo>
                  <a:pt x="84" y="61"/>
                </a:lnTo>
                <a:lnTo>
                  <a:pt x="84" y="8"/>
                </a:lnTo>
                <a:lnTo>
                  <a:pt x="8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199" name="Freeform 380"/>
          <p:cNvSpPr>
            <a:spLocks noEditPoints="1"/>
          </p:cNvSpPr>
          <p:nvPr/>
        </p:nvSpPr>
        <p:spPr bwMode="auto">
          <a:xfrm>
            <a:off x="2018985" y="4896054"/>
            <a:ext cx="389332" cy="387541"/>
          </a:xfrm>
          <a:custGeom>
            <a:avLst/>
            <a:gdLst/>
            <a:ahLst/>
            <a:cxnLst>
              <a:cxn ang="0">
                <a:pos x="112" y="248"/>
              </a:cxn>
              <a:cxn ang="0">
                <a:pos x="76" y="239"/>
              </a:cxn>
              <a:cxn ang="0">
                <a:pos x="45" y="220"/>
              </a:cxn>
              <a:cxn ang="0">
                <a:pos x="22" y="193"/>
              </a:cxn>
              <a:cxn ang="0">
                <a:pos x="6" y="160"/>
              </a:cxn>
              <a:cxn ang="0">
                <a:pos x="0" y="124"/>
              </a:cxn>
              <a:cxn ang="0">
                <a:pos x="3" y="98"/>
              </a:cxn>
              <a:cxn ang="0">
                <a:pos x="15" y="64"/>
              </a:cxn>
              <a:cxn ang="0">
                <a:pos x="37" y="36"/>
              </a:cxn>
              <a:cxn ang="0">
                <a:pos x="65" y="14"/>
              </a:cxn>
              <a:cxn ang="0">
                <a:pos x="100" y="1"/>
              </a:cxn>
              <a:cxn ang="0">
                <a:pos x="124" y="0"/>
              </a:cxn>
              <a:cxn ang="0">
                <a:pos x="162" y="5"/>
              </a:cxn>
              <a:cxn ang="0">
                <a:pos x="195" y="20"/>
              </a:cxn>
              <a:cxn ang="0">
                <a:pos x="220" y="44"/>
              </a:cxn>
              <a:cxn ang="0">
                <a:pos x="239" y="75"/>
              </a:cxn>
              <a:cxn ang="0">
                <a:pos x="249" y="110"/>
              </a:cxn>
              <a:cxn ang="0">
                <a:pos x="249" y="136"/>
              </a:cxn>
              <a:cxn ang="0">
                <a:pos x="239" y="172"/>
              </a:cxn>
              <a:cxn ang="0">
                <a:pos x="220" y="204"/>
              </a:cxn>
              <a:cxn ang="0">
                <a:pos x="195" y="226"/>
              </a:cxn>
              <a:cxn ang="0">
                <a:pos x="162" y="243"/>
              </a:cxn>
              <a:cxn ang="0">
                <a:pos x="124" y="248"/>
              </a:cxn>
              <a:cxn ang="0">
                <a:pos x="124" y="8"/>
              </a:cxn>
              <a:cxn ang="0">
                <a:pos x="91" y="13"/>
              </a:cxn>
              <a:cxn ang="0">
                <a:pos x="60" y="28"/>
              </a:cxn>
              <a:cxn ang="0">
                <a:pos x="35" y="50"/>
              </a:cxn>
              <a:cxn ang="0">
                <a:pos x="18" y="78"/>
              </a:cxn>
              <a:cxn ang="0">
                <a:pos x="10" y="112"/>
              </a:cxn>
              <a:cxn ang="0">
                <a:pos x="10" y="136"/>
              </a:cxn>
              <a:cxn ang="0">
                <a:pos x="18" y="168"/>
              </a:cxn>
              <a:cxn ang="0">
                <a:pos x="35" y="198"/>
              </a:cxn>
              <a:cxn ang="0">
                <a:pos x="60" y="220"/>
              </a:cxn>
              <a:cxn ang="0">
                <a:pos x="91" y="235"/>
              </a:cxn>
              <a:cxn ang="0">
                <a:pos x="124" y="240"/>
              </a:cxn>
              <a:cxn ang="0">
                <a:pos x="147" y="237"/>
              </a:cxn>
              <a:cxn ang="0">
                <a:pos x="180" y="225"/>
              </a:cxn>
              <a:cxn ang="0">
                <a:pos x="207" y="206"/>
              </a:cxn>
              <a:cxn ang="0">
                <a:pos x="227" y="179"/>
              </a:cxn>
              <a:cxn ang="0">
                <a:pos x="238" y="147"/>
              </a:cxn>
              <a:cxn ang="0">
                <a:pos x="240" y="124"/>
              </a:cxn>
              <a:cxn ang="0">
                <a:pos x="235" y="89"/>
              </a:cxn>
              <a:cxn ang="0">
                <a:pos x="220" y="59"/>
              </a:cxn>
              <a:cxn ang="0">
                <a:pos x="199" y="35"/>
              </a:cxn>
              <a:cxn ang="0">
                <a:pos x="170" y="17"/>
              </a:cxn>
              <a:cxn ang="0">
                <a:pos x="137" y="8"/>
              </a:cxn>
            </a:cxnLst>
            <a:rect l="0" t="0" r="r" b="b"/>
            <a:pathLst>
              <a:path w="249" h="248">
                <a:moveTo>
                  <a:pt x="124" y="248"/>
                </a:moveTo>
                <a:lnTo>
                  <a:pt x="124" y="248"/>
                </a:lnTo>
                <a:lnTo>
                  <a:pt x="112" y="248"/>
                </a:lnTo>
                <a:lnTo>
                  <a:pt x="100" y="245"/>
                </a:lnTo>
                <a:lnTo>
                  <a:pt x="88" y="243"/>
                </a:lnTo>
                <a:lnTo>
                  <a:pt x="76" y="239"/>
                </a:lnTo>
                <a:lnTo>
                  <a:pt x="65" y="233"/>
                </a:lnTo>
                <a:lnTo>
                  <a:pt x="55" y="226"/>
                </a:lnTo>
                <a:lnTo>
                  <a:pt x="45" y="220"/>
                </a:lnTo>
                <a:lnTo>
                  <a:pt x="37" y="212"/>
                </a:lnTo>
                <a:lnTo>
                  <a:pt x="28" y="204"/>
                </a:lnTo>
                <a:lnTo>
                  <a:pt x="22" y="193"/>
                </a:lnTo>
                <a:lnTo>
                  <a:pt x="15" y="183"/>
                </a:lnTo>
                <a:lnTo>
                  <a:pt x="10" y="172"/>
                </a:lnTo>
                <a:lnTo>
                  <a:pt x="6" y="160"/>
                </a:lnTo>
                <a:lnTo>
                  <a:pt x="3" y="148"/>
                </a:lnTo>
                <a:lnTo>
                  <a:pt x="0" y="136"/>
                </a:lnTo>
                <a:lnTo>
                  <a:pt x="0" y="124"/>
                </a:lnTo>
                <a:lnTo>
                  <a:pt x="0" y="124"/>
                </a:lnTo>
                <a:lnTo>
                  <a:pt x="0" y="110"/>
                </a:lnTo>
                <a:lnTo>
                  <a:pt x="3" y="98"/>
                </a:lnTo>
                <a:lnTo>
                  <a:pt x="6" y="86"/>
                </a:lnTo>
                <a:lnTo>
                  <a:pt x="10" y="75"/>
                </a:lnTo>
                <a:lnTo>
                  <a:pt x="15" y="64"/>
                </a:lnTo>
                <a:lnTo>
                  <a:pt x="22" y="54"/>
                </a:lnTo>
                <a:lnTo>
                  <a:pt x="28" y="44"/>
                </a:lnTo>
                <a:lnTo>
                  <a:pt x="37" y="36"/>
                </a:lnTo>
                <a:lnTo>
                  <a:pt x="45" y="28"/>
                </a:lnTo>
                <a:lnTo>
                  <a:pt x="55" y="20"/>
                </a:lnTo>
                <a:lnTo>
                  <a:pt x="65" y="14"/>
                </a:lnTo>
                <a:lnTo>
                  <a:pt x="76" y="9"/>
                </a:lnTo>
                <a:lnTo>
                  <a:pt x="88" y="5"/>
                </a:lnTo>
                <a:lnTo>
                  <a:pt x="100" y="1"/>
                </a:lnTo>
                <a:lnTo>
                  <a:pt x="112" y="0"/>
                </a:lnTo>
                <a:lnTo>
                  <a:pt x="124" y="0"/>
                </a:lnTo>
                <a:lnTo>
                  <a:pt x="124" y="0"/>
                </a:lnTo>
                <a:lnTo>
                  <a:pt x="138" y="0"/>
                </a:lnTo>
                <a:lnTo>
                  <a:pt x="150" y="1"/>
                </a:lnTo>
                <a:lnTo>
                  <a:pt x="162" y="5"/>
                </a:lnTo>
                <a:lnTo>
                  <a:pt x="173" y="9"/>
                </a:lnTo>
                <a:lnTo>
                  <a:pt x="184" y="14"/>
                </a:lnTo>
                <a:lnTo>
                  <a:pt x="195" y="20"/>
                </a:lnTo>
                <a:lnTo>
                  <a:pt x="204" y="28"/>
                </a:lnTo>
                <a:lnTo>
                  <a:pt x="212" y="36"/>
                </a:lnTo>
                <a:lnTo>
                  <a:pt x="220" y="44"/>
                </a:lnTo>
                <a:lnTo>
                  <a:pt x="228" y="54"/>
                </a:lnTo>
                <a:lnTo>
                  <a:pt x="234" y="64"/>
                </a:lnTo>
                <a:lnTo>
                  <a:pt x="239" y="75"/>
                </a:lnTo>
                <a:lnTo>
                  <a:pt x="243" y="86"/>
                </a:lnTo>
                <a:lnTo>
                  <a:pt x="247" y="98"/>
                </a:lnTo>
                <a:lnTo>
                  <a:pt x="249" y="110"/>
                </a:lnTo>
                <a:lnTo>
                  <a:pt x="249" y="124"/>
                </a:lnTo>
                <a:lnTo>
                  <a:pt x="249" y="124"/>
                </a:lnTo>
                <a:lnTo>
                  <a:pt x="249" y="136"/>
                </a:lnTo>
                <a:lnTo>
                  <a:pt x="247" y="148"/>
                </a:lnTo>
                <a:lnTo>
                  <a:pt x="243" y="160"/>
                </a:lnTo>
                <a:lnTo>
                  <a:pt x="239" y="172"/>
                </a:lnTo>
                <a:lnTo>
                  <a:pt x="234" y="183"/>
                </a:lnTo>
                <a:lnTo>
                  <a:pt x="228" y="193"/>
                </a:lnTo>
                <a:lnTo>
                  <a:pt x="220" y="204"/>
                </a:lnTo>
                <a:lnTo>
                  <a:pt x="212" y="212"/>
                </a:lnTo>
                <a:lnTo>
                  <a:pt x="204" y="220"/>
                </a:lnTo>
                <a:lnTo>
                  <a:pt x="195" y="226"/>
                </a:lnTo>
                <a:lnTo>
                  <a:pt x="184" y="233"/>
                </a:lnTo>
                <a:lnTo>
                  <a:pt x="173" y="239"/>
                </a:lnTo>
                <a:lnTo>
                  <a:pt x="162" y="243"/>
                </a:lnTo>
                <a:lnTo>
                  <a:pt x="150" y="245"/>
                </a:lnTo>
                <a:lnTo>
                  <a:pt x="138" y="248"/>
                </a:lnTo>
                <a:lnTo>
                  <a:pt x="124" y="248"/>
                </a:lnTo>
                <a:lnTo>
                  <a:pt x="124" y="248"/>
                </a:lnTo>
                <a:close/>
                <a:moveTo>
                  <a:pt x="124" y="8"/>
                </a:moveTo>
                <a:lnTo>
                  <a:pt x="124" y="8"/>
                </a:lnTo>
                <a:lnTo>
                  <a:pt x="112" y="8"/>
                </a:lnTo>
                <a:lnTo>
                  <a:pt x="101" y="10"/>
                </a:lnTo>
                <a:lnTo>
                  <a:pt x="91" y="13"/>
                </a:lnTo>
                <a:lnTo>
                  <a:pt x="80" y="17"/>
                </a:lnTo>
                <a:lnTo>
                  <a:pt x="69" y="21"/>
                </a:lnTo>
                <a:lnTo>
                  <a:pt x="60" y="28"/>
                </a:lnTo>
                <a:lnTo>
                  <a:pt x="50" y="35"/>
                </a:lnTo>
                <a:lnTo>
                  <a:pt x="42" y="41"/>
                </a:lnTo>
                <a:lnTo>
                  <a:pt x="35" y="50"/>
                </a:lnTo>
                <a:lnTo>
                  <a:pt x="28" y="59"/>
                </a:lnTo>
                <a:lnTo>
                  <a:pt x="23" y="68"/>
                </a:lnTo>
                <a:lnTo>
                  <a:pt x="18" y="78"/>
                </a:lnTo>
                <a:lnTo>
                  <a:pt x="14" y="89"/>
                </a:lnTo>
                <a:lnTo>
                  <a:pt x="11" y="101"/>
                </a:lnTo>
                <a:lnTo>
                  <a:pt x="10" y="112"/>
                </a:lnTo>
                <a:lnTo>
                  <a:pt x="8" y="124"/>
                </a:lnTo>
                <a:lnTo>
                  <a:pt x="8" y="124"/>
                </a:lnTo>
                <a:lnTo>
                  <a:pt x="10" y="136"/>
                </a:lnTo>
                <a:lnTo>
                  <a:pt x="11" y="147"/>
                </a:lnTo>
                <a:lnTo>
                  <a:pt x="14" y="158"/>
                </a:lnTo>
                <a:lnTo>
                  <a:pt x="18" y="168"/>
                </a:lnTo>
                <a:lnTo>
                  <a:pt x="23" y="179"/>
                </a:lnTo>
                <a:lnTo>
                  <a:pt x="28" y="189"/>
                </a:lnTo>
                <a:lnTo>
                  <a:pt x="35" y="198"/>
                </a:lnTo>
                <a:lnTo>
                  <a:pt x="42" y="206"/>
                </a:lnTo>
                <a:lnTo>
                  <a:pt x="50" y="213"/>
                </a:lnTo>
                <a:lnTo>
                  <a:pt x="60" y="220"/>
                </a:lnTo>
                <a:lnTo>
                  <a:pt x="69" y="225"/>
                </a:lnTo>
                <a:lnTo>
                  <a:pt x="80" y="231"/>
                </a:lnTo>
                <a:lnTo>
                  <a:pt x="91" y="235"/>
                </a:lnTo>
                <a:lnTo>
                  <a:pt x="101" y="237"/>
                </a:lnTo>
                <a:lnTo>
                  <a:pt x="112" y="239"/>
                </a:lnTo>
                <a:lnTo>
                  <a:pt x="124" y="240"/>
                </a:lnTo>
                <a:lnTo>
                  <a:pt x="124" y="240"/>
                </a:lnTo>
                <a:lnTo>
                  <a:pt x="137" y="239"/>
                </a:lnTo>
                <a:lnTo>
                  <a:pt x="147" y="237"/>
                </a:lnTo>
                <a:lnTo>
                  <a:pt x="159" y="235"/>
                </a:lnTo>
                <a:lnTo>
                  <a:pt x="170" y="231"/>
                </a:lnTo>
                <a:lnTo>
                  <a:pt x="180" y="225"/>
                </a:lnTo>
                <a:lnTo>
                  <a:pt x="189" y="220"/>
                </a:lnTo>
                <a:lnTo>
                  <a:pt x="199" y="213"/>
                </a:lnTo>
                <a:lnTo>
                  <a:pt x="207" y="206"/>
                </a:lnTo>
                <a:lnTo>
                  <a:pt x="213" y="198"/>
                </a:lnTo>
                <a:lnTo>
                  <a:pt x="220" y="189"/>
                </a:lnTo>
                <a:lnTo>
                  <a:pt x="227" y="179"/>
                </a:lnTo>
                <a:lnTo>
                  <a:pt x="231" y="168"/>
                </a:lnTo>
                <a:lnTo>
                  <a:pt x="235" y="158"/>
                </a:lnTo>
                <a:lnTo>
                  <a:pt x="238" y="147"/>
                </a:lnTo>
                <a:lnTo>
                  <a:pt x="240" y="136"/>
                </a:lnTo>
                <a:lnTo>
                  <a:pt x="240" y="124"/>
                </a:lnTo>
                <a:lnTo>
                  <a:pt x="240" y="124"/>
                </a:lnTo>
                <a:lnTo>
                  <a:pt x="240" y="112"/>
                </a:lnTo>
                <a:lnTo>
                  <a:pt x="238" y="101"/>
                </a:lnTo>
                <a:lnTo>
                  <a:pt x="235" y="89"/>
                </a:lnTo>
                <a:lnTo>
                  <a:pt x="231" y="78"/>
                </a:lnTo>
                <a:lnTo>
                  <a:pt x="227" y="68"/>
                </a:lnTo>
                <a:lnTo>
                  <a:pt x="220" y="59"/>
                </a:lnTo>
                <a:lnTo>
                  <a:pt x="213" y="50"/>
                </a:lnTo>
                <a:lnTo>
                  <a:pt x="207" y="41"/>
                </a:lnTo>
                <a:lnTo>
                  <a:pt x="199" y="35"/>
                </a:lnTo>
                <a:lnTo>
                  <a:pt x="189" y="28"/>
                </a:lnTo>
                <a:lnTo>
                  <a:pt x="180" y="21"/>
                </a:lnTo>
                <a:lnTo>
                  <a:pt x="170" y="17"/>
                </a:lnTo>
                <a:lnTo>
                  <a:pt x="159" y="13"/>
                </a:lnTo>
                <a:lnTo>
                  <a:pt x="147" y="10"/>
                </a:lnTo>
                <a:lnTo>
                  <a:pt x="137" y="8"/>
                </a:lnTo>
                <a:lnTo>
                  <a:pt x="124" y="8"/>
                </a:lnTo>
                <a:lnTo>
                  <a:pt x="124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0" name="Freeform 381"/>
          <p:cNvSpPr>
            <a:spLocks noEditPoints="1"/>
          </p:cNvSpPr>
          <p:nvPr/>
        </p:nvSpPr>
        <p:spPr bwMode="auto">
          <a:xfrm>
            <a:off x="2079966" y="4947413"/>
            <a:ext cx="262681" cy="336179"/>
          </a:xfrm>
          <a:custGeom>
            <a:avLst/>
            <a:gdLst/>
            <a:ahLst/>
            <a:cxnLst>
              <a:cxn ang="0">
                <a:pos x="64" y="215"/>
              </a:cxn>
              <a:cxn ang="0">
                <a:pos x="22" y="199"/>
              </a:cxn>
              <a:cxn ang="0">
                <a:pos x="3" y="180"/>
              </a:cxn>
              <a:cxn ang="0">
                <a:pos x="30" y="161"/>
              </a:cxn>
              <a:cxn ang="0">
                <a:pos x="54" y="150"/>
              </a:cxn>
              <a:cxn ang="0">
                <a:pos x="58" y="143"/>
              </a:cxn>
              <a:cxn ang="0">
                <a:pos x="46" y="101"/>
              </a:cxn>
              <a:cxn ang="0">
                <a:pos x="39" y="93"/>
              </a:cxn>
              <a:cxn ang="0">
                <a:pos x="39" y="76"/>
              </a:cxn>
              <a:cxn ang="0">
                <a:pos x="41" y="32"/>
              </a:cxn>
              <a:cxn ang="0">
                <a:pos x="49" y="15"/>
              </a:cxn>
              <a:cxn ang="0">
                <a:pos x="87" y="0"/>
              </a:cxn>
              <a:cxn ang="0">
                <a:pos x="103" y="3"/>
              </a:cxn>
              <a:cxn ang="0">
                <a:pos x="110" y="9"/>
              </a:cxn>
              <a:cxn ang="0">
                <a:pos x="125" y="15"/>
              </a:cxn>
              <a:cxn ang="0">
                <a:pos x="134" y="28"/>
              </a:cxn>
              <a:cxn ang="0">
                <a:pos x="131" y="76"/>
              </a:cxn>
              <a:cxn ang="0">
                <a:pos x="133" y="89"/>
              </a:cxn>
              <a:cxn ang="0">
                <a:pos x="123" y="101"/>
              </a:cxn>
              <a:cxn ang="0">
                <a:pos x="112" y="124"/>
              </a:cxn>
              <a:cxn ang="0">
                <a:pos x="118" y="150"/>
              </a:cxn>
              <a:cxn ang="0">
                <a:pos x="130" y="157"/>
              </a:cxn>
              <a:cxn ang="0">
                <a:pos x="168" y="180"/>
              </a:cxn>
              <a:cxn ang="0">
                <a:pos x="160" y="192"/>
              </a:cxn>
              <a:cxn ang="0">
                <a:pos x="119" y="212"/>
              </a:cxn>
              <a:cxn ang="0">
                <a:pos x="85" y="216"/>
              </a:cxn>
              <a:cxn ang="0">
                <a:pos x="29" y="193"/>
              </a:cxn>
              <a:cxn ang="0">
                <a:pos x="65" y="207"/>
              </a:cxn>
              <a:cxn ang="0">
                <a:pos x="96" y="208"/>
              </a:cxn>
              <a:cxn ang="0">
                <a:pos x="134" y="197"/>
              </a:cxn>
              <a:cxn ang="0">
                <a:pos x="158" y="182"/>
              </a:cxn>
              <a:cxn ang="0">
                <a:pos x="127" y="165"/>
              </a:cxn>
              <a:cxn ang="0">
                <a:pos x="112" y="157"/>
              </a:cxn>
              <a:cxn ang="0">
                <a:pos x="104" y="143"/>
              </a:cxn>
              <a:cxn ang="0">
                <a:pos x="108" y="116"/>
              </a:cxn>
              <a:cxn ang="0">
                <a:pos x="122" y="93"/>
              </a:cxn>
              <a:cxn ang="0">
                <a:pos x="125" y="88"/>
              </a:cxn>
              <a:cxn ang="0">
                <a:pos x="122" y="76"/>
              </a:cxn>
              <a:cxn ang="0">
                <a:pos x="126" y="32"/>
              </a:cxn>
              <a:cxn ang="0">
                <a:pos x="116" y="19"/>
              </a:cxn>
              <a:cxn ang="0">
                <a:pos x="107" y="18"/>
              </a:cxn>
              <a:cxn ang="0">
                <a:pos x="100" y="11"/>
              </a:cxn>
              <a:cxn ang="0">
                <a:pos x="87" y="9"/>
              </a:cxn>
              <a:cxn ang="0">
                <a:pos x="61" y="16"/>
              </a:cxn>
              <a:cxn ang="0">
                <a:pos x="50" y="31"/>
              </a:cxn>
              <a:cxn ang="0">
                <a:pos x="50" y="81"/>
              </a:cxn>
              <a:cxn ang="0">
                <a:pos x="46" y="88"/>
              </a:cxn>
              <a:cxn ang="0">
                <a:pos x="54" y="97"/>
              </a:cxn>
              <a:cxn ang="0">
                <a:pos x="65" y="120"/>
              </a:cxn>
              <a:cxn ang="0">
                <a:pos x="68" y="134"/>
              </a:cxn>
              <a:cxn ang="0">
                <a:pos x="60" y="157"/>
              </a:cxn>
              <a:cxn ang="0">
                <a:pos x="45" y="165"/>
              </a:cxn>
              <a:cxn ang="0">
                <a:pos x="12" y="182"/>
              </a:cxn>
            </a:cxnLst>
            <a:rect l="0" t="0" r="r" b="b"/>
            <a:pathLst>
              <a:path w="170" h="216">
                <a:moveTo>
                  <a:pt x="85" y="216"/>
                </a:moveTo>
                <a:lnTo>
                  <a:pt x="85" y="216"/>
                </a:lnTo>
                <a:lnTo>
                  <a:pt x="75" y="216"/>
                </a:lnTo>
                <a:lnTo>
                  <a:pt x="64" y="215"/>
                </a:lnTo>
                <a:lnTo>
                  <a:pt x="52" y="212"/>
                </a:lnTo>
                <a:lnTo>
                  <a:pt x="42" y="208"/>
                </a:lnTo>
                <a:lnTo>
                  <a:pt x="31" y="204"/>
                </a:lnTo>
                <a:lnTo>
                  <a:pt x="22" y="199"/>
                </a:lnTo>
                <a:lnTo>
                  <a:pt x="12" y="192"/>
                </a:lnTo>
                <a:lnTo>
                  <a:pt x="3" y="185"/>
                </a:lnTo>
                <a:lnTo>
                  <a:pt x="0" y="182"/>
                </a:lnTo>
                <a:lnTo>
                  <a:pt x="3" y="180"/>
                </a:lnTo>
                <a:lnTo>
                  <a:pt x="3" y="180"/>
                </a:lnTo>
                <a:lnTo>
                  <a:pt x="10" y="173"/>
                </a:lnTo>
                <a:lnTo>
                  <a:pt x="19" y="166"/>
                </a:lnTo>
                <a:lnTo>
                  <a:pt x="30" y="161"/>
                </a:lnTo>
                <a:lnTo>
                  <a:pt x="42" y="157"/>
                </a:lnTo>
                <a:lnTo>
                  <a:pt x="42" y="157"/>
                </a:lnTo>
                <a:lnTo>
                  <a:pt x="50" y="154"/>
                </a:lnTo>
                <a:lnTo>
                  <a:pt x="54" y="150"/>
                </a:lnTo>
                <a:lnTo>
                  <a:pt x="54" y="150"/>
                </a:lnTo>
                <a:lnTo>
                  <a:pt x="57" y="147"/>
                </a:lnTo>
                <a:lnTo>
                  <a:pt x="58" y="143"/>
                </a:lnTo>
                <a:lnTo>
                  <a:pt x="58" y="143"/>
                </a:lnTo>
                <a:lnTo>
                  <a:pt x="58" y="124"/>
                </a:lnTo>
                <a:lnTo>
                  <a:pt x="58" y="124"/>
                </a:lnTo>
                <a:lnTo>
                  <a:pt x="52" y="115"/>
                </a:lnTo>
                <a:lnTo>
                  <a:pt x="46" y="101"/>
                </a:lnTo>
                <a:lnTo>
                  <a:pt x="46" y="101"/>
                </a:lnTo>
                <a:lnTo>
                  <a:pt x="44" y="100"/>
                </a:lnTo>
                <a:lnTo>
                  <a:pt x="42" y="96"/>
                </a:lnTo>
                <a:lnTo>
                  <a:pt x="39" y="93"/>
                </a:lnTo>
                <a:lnTo>
                  <a:pt x="38" y="89"/>
                </a:lnTo>
                <a:lnTo>
                  <a:pt x="38" y="89"/>
                </a:lnTo>
                <a:lnTo>
                  <a:pt x="38" y="81"/>
                </a:lnTo>
                <a:lnTo>
                  <a:pt x="39" y="76"/>
                </a:lnTo>
                <a:lnTo>
                  <a:pt x="39" y="76"/>
                </a:lnTo>
                <a:lnTo>
                  <a:pt x="38" y="57"/>
                </a:lnTo>
                <a:lnTo>
                  <a:pt x="38" y="41"/>
                </a:lnTo>
                <a:lnTo>
                  <a:pt x="41" y="32"/>
                </a:lnTo>
                <a:lnTo>
                  <a:pt x="42" y="27"/>
                </a:lnTo>
                <a:lnTo>
                  <a:pt x="45" y="20"/>
                </a:lnTo>
                <a:lnTo>
                  <a:pt x="49" y="15"/>
                </a:lnTo>
                <a:lnTo>
                  <a:pt x="49" y="15"/>
                </a:lnTo>
                <a:lnTo>
                  <a:pt x="56" y="9"/>
                </a:lnTo>
                <a:lnTo>
                  <a:pt x="65" y="4"/>
                </a:lnTo>
                <a:lnTo>
                  <a:pt x="75" y="1"/>
                </a:lnTo>
                <a:lnTo>
                  <a:pt x="87" y="0"/>
                </a:lnTo>
                <a:lnTo>
                  <a:pt x="88" y="0"/>
                </a:lnTo>
                <a:lnTo>
                  <a:pt x="88" y="0"/>
                </a:lnTo>
                <a:lnTo>
                  <a:pt x="96" y="1"/>
                </a:lnTo>
                <a:lnTo>
                  <a:pt x="103" y="3"/>
                </a:lnTo>
                <a:lnTo>
                  <a:pt x="106" y="4"/>
                </a:lnTo>
                <a:lnTo>
                  <a:pt x="108" y="8"/>
                </a:lnTo>
                <a:lnTo>
                  <a:pt x="108" y="8"/>
                </a:lnTo>
                <a:lnTo>
                  <a:pt x="110" y="9"/>
                </a:lnTo>
                <a:lnTo>
                  <a:pt x="110" y="9"/>
                </a:lnTo>
                <a:lnTo>
                  <a:pt x="115" y="9"/>
                </a:lnTo>
                <a:lnTo>
                  <a:pt x="120" y="12"/>
                </a:lnTo>
                <a:lnTo>
                  <a:pt x="125" y="15"/>
                </a:lnTo>
                <a:lnTo>
                  <a:pt x="129" y="19"/>
                </a:lnTo>
                <a:lnTo>
                  <a:pt x="129" y="19"/>
                </a:lnTo>
                <a:lnTo>
                  <a:pt x="131" y="23"/>
                </a:lnTo>
                <a:lnTo>
                  <a:pt x="134" y="28"/>
                </a:lnTo>
                <a:lnTo>
                  <a:pt x="135" y="42"/>
                </a:lnTo>
                <a:lnTo>
                  <a:pt x="135" y="58"/>
                </a:lnTo>
                <a:lnTo>
                  <a:pt x="131" y="76"/>
                </a:lnTo>
                <a:lnTo>
                  <a:pt x="131" y="76"/>
                </a:lnTo>
                <a:lnTo>
                  <a:pt x="133" y="78"/>
                </a:lnTo>
                <a:lnTo>
                  <a:pt x="134" y="81"/>
                </a:lnTo>
                <a:lnTo>
                  <a:pt x="133" y="89"/>
                </a:lnTo>
                <a:lnTo>
                  <a:pt x="133" y="89"/>
                </a:lnTo>
                <a:lnTo>
                  <a:pt x="131" y="93"/>
                </a:lnTo>
                <a:lnTo>
                  <a:pt x="130" y="97"/>
                </a:lnTo>
                <a:lnTo>
                  <a:pt x="127" y="100"/>
                </a:lnTo>
                <a:lnTo>
                  <a:pt x="123" y="101"/>
                </a:lnTo>
                <a:lnTo>
                  <a:pt x="123" y="101"/>
                </a:lnTo>
                <a:lnTo>
                  <a:pt x="119" y="115"/>
                </a:lnTo>
                <a:lnTo>
                  <a:pt x="116" y="120"/>
                </a:lnTo>
                <a:lnTo>
                  <a:pt x="112" y="124"/>
                </a:lnTo>
                <a:lnTo>
                  <a:pt x="112" y="142"/>
                </a:lnTo>
                <a:lnTo>
                  <a:pt x="112" y="142"/>
                </a:lnTo>
                <a:lnTo>
                  <a:pt x="115" y="147"/>
                </a:lnTo>
                <a:lnTo>
                  <a:pt x="118" y="150"/>
                </a:lnTo>
                <a:lnTo>
                  <a:pt x="119" y="153"/>
                </a:lnTo>
                <a:lnTo>
                  <a:pt x="119" y="153"/>
                </a:lnTo>
                <a:lnTo>
                  <a:pt x="130" y="157"/>
                </a:lnTo>
                <a:lnTo>
                  <a:pt x="130" y="157"/>
                </a:lnTo>
                <a:lnTo>
                  <a:pt x="142" y="162"/>
                </a:lnTo>
                <a:lnTo>
                  <a:pt x="153" y="166"/>
                </a:lnTo>
                <a:lnTo>
                  <a:pt x="161" y="173"/>
                </a:lnTo>
                <a:lnTo>
                  <a:pt x="168" y="180"/>
                </a:lnTo>
                <a:lnTo>
                  <a:pt x="170" y="182"/>
                </a:lnTo>
                <a:lnTo>
                  <a:pt x="168" y="185"/>
                </a:lnTo>
                <a:lnTo>
                  <a:pt x="168" y="185"/>
                </a:lnTo>
                <a:lnTo>
                  <a:pt x="160" y="192"/>
                </a:lnTo>
                <a:lnTo>
                  <a:pt x="150" y="199"/>
                </a:lnTo>
                <a:lnTo>
                  <a:pt x="139" y="204"/>
                </a:lnTo>
                <a:lnTo>
                  <a:pt x="130" y="208"/>
                </a:lnTo>
                <a:lnTo>
                  <a:pt x="119" y="212"/>
                </a:lnTo>
                <a:lnTo>
                  <a:pt x="108" y="215"/>
                </a:lnTo>
                <a:lnTo>
                  <a:pt x="98" y="216"/>
                </a:lnTo>
                <a:lnTo>
                  <a:pt x="85" y="216"/>
                </a:lnTo>
                <a:lnTo>
                  <a:pt x="85" y="216"/>
                </a:lnTo>
                <a:close/>
                <a:moveTo>
                  <a:pt x="12" y="182"/>
                </a:moveTo>
                <a:lnTo>
                  <a:pt x="12" y="182"/>
                </a:lnTo>
                <a:lnTo>
                  <a:pt x="21" y="188"/>
                </a:lnTo>
                <a:lnTo>
                  <a:pt x="29" y="193"/>
                </a:lnTo>
                <a:lnTo>
                  <a:pt x="38" y="197"/>
                </a:lnTo>
                <a:lnTo>
                  <a:pt x="46" y="201"/>
                </a:lnTo>
                <a:lnTo>
                  <a:pt x="56" y="204"/>
                </a:lnTo>
                <a:lnTo>
                  <a:pt x="65" y="207"/>
                </a:lnTo>
                <a:lnTo>
                  <a:pt x="76" y="208"/>
                </a:lnTo>
                <a:lnTo>
                  <a:pt x="85" y="208"/>
                </a:lnTo>
                <a:lnTo>
                  <a:pt x="85" y="208"/>
                </a:lnTo>
                <a:lnTo>
                  <a:pt x="96" y="208"/>
                </a:lnTo>
                <a:lnTo>
                  <a:pt x="106" y="207"/>
                </a:lnTo>
                <a:lnTo>
                  <a:pt x="115" y="204"/>
                </a:lnTo>
                <a:lnTo>
                  <a:pt x="125" y="201"/>
                </a:lnTo>
                <a:lnTo>
                  <a:pt x="134" y="197"/>
                </a:lnTo>
                <a:lnTo>
                  <a:pt x="142" y="193"/>
                </a:lnTo>
                <a:lnTo>
                  <a:pt x="152" y="188"/>
                </a:lnTo>
                <a:lnTo>
                  <a:pt x="158" y="182"/>
                </a:lnTo>
                <a:lnTo>
                  <a:pt x="158" y="182"/>
                </a:lnTo>
                <a:lnTo>
                  <a:pt x="153" y="177"/>
                </a:lnTo>
                <a:lnTo>
                  <a:pt x="145" y="173"/>
                </a:lnTo>
                <a:lnTo>
                  <a:pt x="137" y="169"/>
                </a:lnTo>
                <a:lnTo>
                  <a:pt x="127" y="165"/>
                </a:lnTo>
                <a:lnTo>
                  <a:pt x="127" y="165"/>
                </a:lnTo>
                <a:lnTo>
                  <a:pt x="119" y="162"/>
                </a:lnTo>
                <a:lnTo>
                  <a:pt x="114" y="158"/>
                </a:lnTo>
                <a:lnTo>
                  <a:pt x="112" y="157"/>
                </a:lnTo>
                <a:lnTo>
                  <a:pt x="112" y="157"/>
                </a:lnTo>
                <a:lnTo>
                  <a:pt x="107" y="151"/>
                </a:lnTo>
                <a:lnTo>
                  <a:pt x="106" y="147"/>
                </a:lnTo>
                <a:lnTo>
                  <a:pt x="104" y="143"/>
                </a:lnTo>
                <a:lnTo>
                  <a:pt x="104" y="122"/>
                </a:lnTo>
                <a:lnTo>
                  <a:pt x="106" y="120"/>
                </a:lnTo>
                <a:lnTo>
                  <a:pt x="106" y="120"/>
                </a:lnTo>
                <a:lnTo>
                  <a:pt x="108" y="116"/>
                </a:lnTo>
                <a:lnTo>
                  <a:pt x="111" y="111"/>
                </a:lnTo>
                <a:lnTo>
                  <a:pt x="116" y="96"/>
                </a:lnTo>
                <a:lnTo>
                  <a:pt x="118" y="90"/>
                </a:lnTo>
                <a:lnTo>
                  <a:pt x="122" y="93"/>
                </a:lnTo>
                <a:lnTo>
                  <a:pt x="122" y="93"/>
                </a:lnTo>
                <a:lnTo>
                  <a:pt x="123" y="90"/>
                </a:lnTo>
                <a:lnTo>
                  <a:pt x="125" y="88"/>
                </a:lnTo>
                <a:lnTo>
                  <a:pt x="125" y="88"/>
                </a:lnTo>
                <a:lnTo>
                  <a:pt x="125" y="84"/>
                </a:lnTo>
                <a:lnTo>
                  <a:pt x="125" y="81"/>
                </a:lnTo>
                <a:lnTo>
                  <a:pt x="122" y="80"/>
                </a:lnTo>
                <a:lnTo>
                  <a:pt x="122" y="76"/>
                </a:lnTo>
                <a:lnTo>
                  <a:pt x="122" y="76"/>
                </a:lnTo>
                <a:lnTo>
                  <a:pt x="126" y="59"/>
                </a:lnTo>
                <a:lnTo>
                  <a:pt x="127" y="45"/>
                </a:lnTo>
                <a:lnTo>
                  <a:pt x="126" y="32"/>
                </a:lnTo>
                <a:lnTo>
                  <a:pt x="125" y="27"/>
                </a:lnTo>
                <a:lnTo>
                  <a:pt x="122" y="23"/>
                </a:lnTo>
                <a:lnTo>
                  <a:pt x="122" y="23"/>
                </a:lnTo>
                <a:lnTo>
                  <a:pt x="116" y="19"/>
                </a:lnTo>
                <a:lnTo>
                  <a:pt x="110" y="18"/>
                </a:lnTo>
                <a:lnTo>
                  <a:pt x="108" y="18"/>
                </a:lnTo>
                <a:lnTo>
                  <a:pt x="107" y="18"/>
                </a:lnTo>
                <a:lnTo>
                  <a:pt x="107" y="18"/>
                </a:lnTo>
                <a:lnTo>
                  <a:pt x="103" y="15"/>
                </a:lnTo>
                <a:lnTo>
                  <a:pt x="102" y="12"/>
                </a:lnTo>
                <a:lnTo>
                  <a:pt x="102" y="12"/>
                </a:lnTo>
                <a:lnTo>
                  <a:pt x="100" y="11"/>
                </a:lnTo>
                <a:lnTo>
                  <a:pt x="99" y="9"/>
                </a:lnTo>
                <a:lnTo>
                  <a:pt x="95" y="9"/>
                </a:lnTo>
                <a:lnTo>
                  <a:pt x="88" y="9"/>
                </a:lnTo>
                <a:lnTo>
                  <a:pt x="87" y="9"/>
                </a:lnTo>
                <a:lnTo>
                  <a:pt x="87" y="9"/>
                </a:lnTo>
                <a:lnTo>
                  <a:pt x="77" y="9"/>
                </a:lnTo>
                <a:lnTo>
                  <a:pt x="68" y="12"/>
                </a:lnTo>
                <a:lnTo>
                  <a:pt x="61" y="16"/>
                </a:lnTo>
                <a:lnTo>
                  <a:pt x="56" y="20"/>
                </a:lnTo>
                <a:lnTo>
                  <a:pt x="56" y="20"/>
                </a:lnTo>
                <a:lnTo>
                  <a:pt x="53" y="26"/>
                </a:lnTo>
                <a:lnTo>
                  <a:pt x="50" y="31"/>
                </a:lnTo>
                <a:lnTo>
                  <a:pt x="48" y="43"/>
                </a:lnTo>
                <a:lnTo>
                  <a:pt x="46" y="58"/>
                </a:lnTo>
                <a:lnTo>
                  <a:pt x="49" y="77"/>
                </a:lnTo>
                <a:lnTo>
                  <a:pt x="50" y="81"/>
                </a:lnTo>
                <a:lnTo>
                  <a:pt x="46" y="81"/>
                </a:lnTo>
                <a:lnTo>
                  <a:pt x="46" y="81"/>
                </a:lnTo>
                <a:lnTo>
                  <a:pt x="46" y="88"/>
                </a:lnTo>
                <a:lnTo>
                  <a:pt x="46" y="88"/>
                </a:lnTo>
                <a:lnTo>
                  <a:pt x="49" y="92"/>
                </a:lnTo>
                <a:lnTo>
                  <a:pt x="50" y="95"/>
                </a:lnTo>
                <a:lnTo>
                  <a:pt x="54" y="93"/>
                </a:lnTo>
                <a:lnTo>
                  <a:pt x="54" y="97"/>
                </a:lnTo>
                <a:lnTo>
                  <a:pt x="54" y="97"/>
                </a:lnTo>
                <a:lnTo>
                  <a:pt x="60" y="111"/>
                </a:lnTo>
                <a:lnTo>
                  <a:pt x="62" y="116"/>
                </a:lnTo>
                <a:lnTo>
                  <a:pt x="65" y="120"/>
                </a:lnTo>
                <a:lnTo>
                  <a:pt x="66" y="120"/>
                </a:lnTo>
                <a:lnTo>
                  <a:pt x="66" y="123"/>
                </a:lnTo>
                <a:lnTo>
                  <a:pt x="66" y="123"/>
                </a:lnTo>
                <a:lnTo>
                  <a:pt x="68" y="134"/>
                </a:lnTo>
                <a:lnTo>
                  <a:pt x="66" y="144"/>
                </a:lnTo>
                <a:lnTo>
                  <a:pt x="66" y="144"/>
                </a:lnTo>
                <a:lnTo>
                  <a:pt x="65" y="151"/>
                </a:lnTo>
                <a:lnTo>
                  <a:pt x="60" y="157"/>
                </a:lnTo>
                <a:lnTo>
                  <a:pt x="60" y="157"/>
                </a:lnTo>
                <a:lnTo>
                  <a:pt x="54" y="161"/>
                </a:lnTo>
                <a:lnTo>
                  <a:pt x="45" y="165"/>
                </a:lnTo>
                <a:lnTo>
                  <a:pt x="45" y="165"/>
                </a:lnTo>
                <a:lnTo>
                  <a:pt x="35" y="169"/>
                </a:lnTo>
                <a:lnTo>
                  <a:pt x="26" y="173"/>
                </a:lnTo>
                <a:lnTo>
                  <a:pt x="18" y="177"/>
                </a:lnTo>
                <a:lnTo>
                  <a:pt x="12" y="182"/>
                </a:lnTo>
                <a:lnTo>
                  <a:pt x="12" y="182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1" name="Freeform 382"/>
          <p:cNvSpPr/>
          <p:nvPr/>
        </p:nvSpPr>
        <p:spPr bwMode="auto">
          <a:xfrm>
            <a:off x="2891460" y="4886717"/>
            <a:ext cx="42219" cy="37353"/>
          </a:xfrm>
          <a:custGeom>
            <a:avLst/>
            <a:gdLst/>
            <a:ahLst/>
            <a:cxnLst>
              <a:cxn ang="0">
                <a:pos x="27" y="24"/>
              </a:cxn>
              <a:cxn ang="0">
                <a:pos x="19" y="24"/>
              </a:cxn>
              <a:cxn ang="0">
                <a:pos x="19" y="13"/>
              </a:cxn>
              <a:cxn ang="0">
                <a:pos x="19" y="13"/>
              </a:cxn>
              <a:cxn ang="0">
                <a:pos x="17" y="11"/>
              </a:cxn>
              <a:cxn ang="0">
                <a:pos x="17" y="9"/>
              </a:cxn>
              <a:cxn ang="0">
                <a:pos x="15" y="8"/>
              </a:cxn>
              <a:cxn ang="0">
                <a:pos x="13" y="8"/>
              </a:cxn>
              <a:cxn ang="0">
                <a:pos x="13" y="8"/>
              </a:cxn>
              <a:cxn ang="0">
                <a:pos x="11" y="8"/>
              </a:cxn>
              <a:cxn ang="0">
                <a:pos x="9" y="9"/>
              </a:cxn>
              <a:cxn ang="0">
                <a:pos x="8" y="11"/>
              </a:cxn>
              <a:cxn ang="0">
                <a:pos x="8" y="13"/>
              </a:cxn>
              <a:cxn ang="0">
                <a:pos x="8" y="24"/>
              </a:cxn>
              <a:cxn ang="0">
                <a:pos x="0" y="24"/>
              </a:cxn>
              <a:cxn ang="0">
                <a:pos x="0" y="13"/>
              </a:cxn>
              <a:cxn ang="0">
                <a:pos x="0" y="13"/>
              </a:cxn>
              <a:cxn ang="0">
                <a:pos x="1" y="8"/>
              </a:cxn>
              <a:cxn ang="0">
                <a:pos x="4" y="4"/>
              </a:cxn>
              <a:cxn ang="0">
                <a:pos x="8" y="0"/>
              </a:cxn>
              <a:cxn ang="0">
                <a:pos x="13" y="0"/>
              </a:cxn>
              <a:cxn ang="0">
                <a:pos x="13" y="0"/>
              </a:cxn>
              <a:cxn ang="0">
                <a:pos x="19" y="0"/>
              </a:cxn>
              <a:cxn ang="0">
                <a:pos x="23" y="4"/>
              </a:cxn>
              <a:cxn ang="0">
                <a:pos x="25" y="8"/>
              </a:cxn>
              <a:cxn ang="0">
                <a:pos x="27" y="13"/>
              </a:cxn>
              <a:cxn ang="0">
                <a:pos x="27" y="24"/>
              </a:cxn>
            </a:cxnLst>
            <a:rect l="0" t="0" r="r" b="b"/>
            <a:pathLst>
              <a:path w="27" h="24">
                <a:moveTo>
                  <a:pt x="27" y="24"/>
                </a:moveTo>
                <a:lnTo>
                  <a:pt x="19" y="24"/>
                </a:lnTo>
                <a:lnTo>
                  <a:pt x="19" y="13"/>
                </a:lnTo>
                <a:lnTo>
                  <a:pt x="19" y="13"/>
                </a:lnTo>
                <a:lnTo>
                  <a:pt x="17" y="11"/>
                </a:lnTo>
                <a:lnTo>
                  <a:pt x="17" y="9"/>
                </a:lnTo>
                <a:lnTo>
                  <a:pt x="15" y="8"/>
                </a:lnTo>
                <a:lnTo>
                  <a:pt x="13" y="8"/>
                </a:lnTo>
                <a:lnTo>
                  <a:pt x="13" y="8"/>
                </a:lnTo>
                <a:lnTo>
                  <a:pt x="11" y="8"/>
                </a:lnTo>
                <a:lnTo>
                  <a:pt x="9" y="9"/>
                </a:lnTo>
                <a:lnTo>
                  <a:pt x="8" y="11"/>
                </a:lnTo>
                <a:lnTo>
                  <a:pt x="8" y="13"/>
                </a:lnTo>
                <a:lnTo>
                  <a:pt x="8" y="24"/>
                </a:lnTo>
                <a:lnTo>
                  <a:pt x="0" y="24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8" y="0"/>
                </a:lnTo>
                <a:lnTo>
                  <a:pt x="13" y="0"/>
                </a:lnTo>
                <a:lnTo>
                  <a:pt x="13" y="0"/>
                </a:lnTo>
                <a:lnTo>
                  <a:pt x="19" y="0"/>
                </a:lnTo>
                <a:lnTo>
                  <a:pt x="23" y="4"/>
                </a:lnTo>
                <a:lnTo>
                  <a:pt x="25" y="8"/>
                </a:lnTo>
                <a:lnTo>
                  <a:pt x="27" y="13"/>
                </a:lnTo>
                <a:lnTo>
                  <a:pt x="27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2" name="Freeform 383"/>
          <p:cNvSpPr/>
          <p:nvPr/>
        </p:nvSpPr>
        <p:spPr bwMode="auto">
          <a:xfrm>
            <a:off x="3111927" y="4886717"/>
            <a:ext cx="46907" cy="37353"/>
          </a:xfrm>
          <a:custGeom>
            <a:avLst/>
            <a:gdLst/>
            <a:ahLst/>
            <a:cxnLst>
              <a:cxn ang="0">
                <a:pos x="28" y="24"/>
              </a:cxn>
              <a:cxn ang="0">
                <a:pos x="19" y="24"/>
              </a:cxn>
              <a:cxn ang="0">
                <a:pos x="19" y="13"/>
              </a:cxn>
              <a:cxn ang="0">
                <a:pos x="19" y="13"/>
              </a:cxn>
              <a:cxn ang="0">
                <a:pos x="19" y="11"/>
              </a:cxn>
              <a:cxn ang="0">
                <a:pos x="17" y="9"/>
              </a:cxn>
              <a:cxn ang="0">
                <a:pos x="16" y="8"/>
              </a:cxn>
              <a:cxn ang="0">
                <a:pos x="13" y="8"/>
              </a:cxn>
              <a:cxn ang="0">
                <a:pos x="13" y="8"/>
              </a:cxn>
              <a:cxn ang="0">
                <a:pos x="12" y="8"/>
              </a:cxn>
              <a:cxn ang="0">
                <a:pos x="11" y="9"/>
              </a:cxn>
              <a:cxn ang="0">
                <a:pos x="9" y="11"/>
              </a:cxn>
              <a:cxn ang="0">
                <a:pos x="9" y="13"/>
              </a:cxn>
              <a:cxn ang="0">
                <a:pos x="9" y="24"/>
              </a:cxn>
              <a:cxn ang="0">
                <a:pos x="0" y="24"/>
              </a:cxn>
              <a:cxn ang="0">
                <a:pos x="0" y="13"/>
              </a:cxn>
              <a:cxn ang="0">
                <a:pos x="0" y="13"/>
              </a:cxn>
              <a:cxn ang="0">
                <a:pos x="1" y="8"/>
              </a:cxn>
              <a:cxn ang="0">
                <a:pos x="4" y="4"/>
              </a:cxn>
              <a:cxn ang="0">
                <a:pos x="9" y="0"/>
              </a:cxn>
              <a:cxn ang="0">
                <a:pos x="13" y="0"/>
              </a:cxn>
              <a:cxn ang="0">
                <a:pos x="13" y="0"/>
              </a:cxn>
              <a:cxn ang="0">
                <a:pos x="19" y="0"/>
              </a:cxn>
              <a:cxn ang="0">
                <a:pos x="24" y="4"/>
              </a:cxn>
              <a:cxn ang="0">
                <a:pos x="27" y="8"/>
              </a:cxn>
              <a:cxn ang="0">
                <a:pos x="28" y="13"/>
              </a:cxn>
              <a:cxn ang="0">
                <a:pos x="28" y="24"/>
              </a:cxn>
            </a:cxnLst>
            <a:rect l="0" t="0" r="r" b="b"/>
            <a:pathLst>
              <a:path w="28" h="24">
                <a:moveTo>
                  <a:pt x="28" y="24"/>
                </a:moveTo>
                <a:lnTo>
                  <a:pt x="19" y="24"/>
                </a:lnTo>
                <a:lnTo>
                  <a:pt x="19" y="13"/>
                </a:lnTo>
                <a:lnTo>
                  <a:pt x="19" y="13"/>
                </a:lnTo>
                <a:lnTo>
                  <a:pt x="19" y="11"/>
                </a:lnTo>
                <a:lnTo>
                  <a:pt x="17" y="9"/>
                </a:lnTo>
                <a:lnTo>
                  <a:pt x="16" y="8"/>
                </a:lnTo>
                <a:lnTo>
                  <a:pt x="13" y="8"/>
                </a:lnTo>
                <a:lnTo>
                  <a:pt x="13" y="8"/>
                </a:lnTo>
                <a:lnTo>
                  <a:pt x="12" y="8"/>
                </a:lnTo>
                <a:lnTo>
                  <a:pt x="11" y="9"/>
                </a:lnTo>
                <a:lnTo>
                  <a:pt x="9" y="11"/>
                </a:lnTo>
                <a:lnTo>
                  <a:pt x="9" y="13"/>
                </a:lnTo>
                <a:lnTo>
                  <a:pt x="9" y="24"/>
                </a:lnTo>
                <a:lnTo>
                  <a:pt x="0" y="24"/>
                </a:lnTo>
                <a:lnTo>
                  <a:pt x="0" y="13"/>
                </a:lnTo>
                <a:lnTo>
                  <a:pt x="0" y="13"/>
                </a:lnTo>
                <a:lnTo>
                  <a:pt x="1" y="8"/>
                </a:lnTo>
                <a:lnTo>
                  <a:pt x="4" y="4"/>
                </a:lnTo>
                <a:lnTo>
                  <a:pt x="9" y="0"/>
                </a:lnTo>
                <a:lnTo>
                  <a:pt x="13" y="0"/>
                </a:lnTo>
                <a:lnTo>
                  <a:pt x="13" y="0"/>
                </a:lnTo>
                <a:lnTo>
                  <a:pt x="19" y="0"/>
                </a:lnTo>
                <a:lnTo>
                  <a:pt x="24" y="4"/>
                </a:lnTo>
                <a:lnTo>
                  <a:pt x="27" y="8"/>
                </a:lnTo>
                <a:lnTo>
                  <a:pt x="28" y="13"/>
                </a:lnTo>
                <a:lnTo>
                  <a:pt x="28" y="2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3" name="Freeform 384"/>
          <p:cNvSpPr>
            <a:spLocks noEditPoints="1"/>
          </p:cNvSpPr>
          <p:nvPr/>
        </p:nvSpPr>
        <p:spPr bwMode="auto">
          <a:xfrm>
            <a:off x="2839864" y="4919399"/>
            <a:ext cx="365877" cy="354856"/>
          </a:xfrm>
          <a:custGeom>
            <a:avLst/>
            <a:gdLst/>
            <a:ahLst/>
            <a:cxnLst>
              <a:cxn ang="0">
                <a:pos x="14" y="230"/>
              </a:cxn>
              <a:cxn ang="0">
                <a:pos x="8" y="228"/>
              </a:cxn>
              <a:cxn ang="0">
                <a:pos x="2" y="222"/>
              </a:cxn>
              <a:cxn ang="0">
                <a:pos x="0" y="14"/>
              </a:cxn>
              <a:cxn ang="0">
                <a:pos x="2" y="8"/>
              </a:cxn>
              <a:cxn ang="0">
                <a:pos x="8" y="1"/>
              </a:cxn>
              <a:cxn ang="0">
                <a:pos x="41" y="0"/>
              </a:cxn>
              <a:cxn ang="0">
                <a:pos x="41" y="19"/>
              </a:cxn>
              <a:cxn ang="0">
                <a:pos x="42" y="23"/>
              </a:cxn>
              <a:cxn ang="0">
                <a:pos x="46" y="24"/>
              </a:cxn>
              <a:cxn ang="0">
                <a:pos x="48" y="24"/>
              </a:cxn>
              <a:cxn ang="0">
                <a:pos x="50" y="22"/>
              </a:cxn>
              <a:cxn ang="0">
                <a:pos x="52" y="0"/>
              </a:cxn>
              <a:cxn ang="0">
                <a:pos x="185" y="19"/>
              </a:cxn>
              <a:cxn ang="0">
                <a:pos x="185" y="22"/>
              </a:cxn>
              <a:cxn ang="0">
                <a:pos x="188" y="24"/>
              </a:cxn>
              <a:cxn ang="0">
                <a:pos x="189" y="24"/>
              </a:cxn>
              <a:cxn ang="0">
                <a:pos x="193" y="23"/>
              </a:cxn>
              <a:cxn ang="0">
                <a:pos x="195" y="19"/>
              </a:cxn>
              <a:cxn ang="0">
                <a:pos x="222" y="0"/>
              </a:cxn>
              <a:cxn ang="0">
                <a:pos x="227" y="1"/>
              </a:cxn>
              <a:cxn ang="0">
                <a:pos x="234" y="8"/>
              </a:cxn>
              <a:cxn ang="0">
                <a:pos x="235" y="216"/>
              </a:cxn>
              <a:cxn ang="0">
                <a:pos x="234" y="222"/>
              </a:cxn>
              <a:cxn ang="0">
                <a:pos x="227" y="228"/>
              </a:cxn>
              <a:cxn ang="0">
                <a:pos x="222" y="230"/>
              </a:cxn>
              <a:cxn ang="0">
                <a:pos x="14" y="8"/>
              </a:cxn>
              <a:cxn ang="0">
                <a:pos x="10" y="10"/>
              </a:cxn>
              <a:cxn ang="0">
                <a:pos x="8" y="14"/>
              </a:cxn>
              <a:cxn ang="0">
                <a:pos x="8" y="216"/>
              </a:cxn>
              <a:cxn ang="0">
                <a:pos x="10" y="220"/>
              </a:cxn>
              <a:cxn ang="0">
                <a:pos x="14" y="222"/>
              </a:cxn>
              <a:cxn ang="0">
                <a:pos x="222" y="222"/>
              </a:cxn>
              <a:cxn ang="0">
                <a:pos x="226" y="220"/>
              </a:cxn>
              <a:cxn ang="0">
                <a:pos x="227" y="216"/>
              </a:cxn>
              <a:cxn ang="0">
                <a:pos x="227" y="14"/>
              </a:cxn>
              <a:cxn ang="0">
                <a:pos x="226" y="10"/>
              </a:cxn>
              <a:cxn ang="0">
                <a:pos x="222" y="8"/>
              </a:cxn>
              <a:cxn ang="0">
                <a:pos x="204" y="19"/>
              </a:cxn>
              <a:cxn ang="0">
                <a:pos x="203" y="24"/>
              </a:cxn>
              <a:cxn ang="0">
                <a:pos x="195" y="33"/>
              </a:cxn>
              <a:cxn ang="0">
                <a:pos x="189" y="33"/>
              </a:cxn>
              <a:cxn ang="0">
                <a:pos x="180" y="28"/>
              </a:cxn>
              <a:cxn ang="0">
                <a:pos x="176" y="19"/>
              </a:cxn>
              <a:cxn ang="0">
                <a:pos x="60" y="8"/>
              </a:cxn>
              <a:cxn ang="0">
                <a:pos x="60" y="19"/>
              </a:cxn>
              <a:cxn ang="0">
                <a:pos x="56" y="28"/>
              </a:cxn>
              <a:cxn ang="0">
                <a:pos x="46" y="33"/>
              </a:cxn>
              <a:cxn ang="0">
                <a:pos x="41" y="33"/>
              </a:cxn>
              <a:cxn ang="0">
                <a:pos x="34" y="24"/>
              </a:cxn>
              <a:cxn ang="0">
                <a:pos x="33" y="8"/>
              </a:cxn>
            </a:cxnLst>
            <a:rect l="0" t="0" r="r" b="b"/>
            <a:pathLst>
              <a:path w="235" h="230">
                <a:moveTo>
                  <a:pt x="222" y="230"/>
                </a:moveTo>
                <a:lnTo>
                  <a:pt x="14" y="230"/>
                </a:lnTo>
                <a:lnTo>
                  <a:pt x="14" y="230"/>
                </a:lnTo>
                <a:lnTo>
                  <a:pt x="8" y="228"/>
                </a:lnTo>
                <a:lnTo>
                  <a:pt x="4" y="226"/>
                </a:lnTo>
                <a:lnTo>
                  <a:pt x="2" y="222"/>
                </a:lnTo>
                <a:lnTo>
                  <a:pt x="0" y="216"/>
                </a:lnTo>
                <a:lnTo>
                  <a:pt x="0" y="14"/>
                </a:lnTo>
                <a:lnTo>
                  <a:pt x="0" y="14"/>
                </a:lnTo>
                <a:lnTo>
                  <a:pt x="2" y="8"/>
                </a:lnTo>
                <a:lnTo>
                  <a:pt x="4" y="4"/>
                </a:lnTo>
                <a:lnTo>
                  <a:pt x="8" y="1"/>
                </a:lnTo>
                <a:lnTo>
                  <a:pt x="14" y="0"/>
                </a:lnTo>
                <a:lnTo>
                  <a:pt x="41" y="0"/>
                </a:lnTo>
                <a:lnTo>
                  <a:pt x="41" y="19"/>
                </a:lnTo>
                <a:lnTo>
                  <a:pt x="41" y="19"/>
                </a:lnTo>
                <a:lnTo>
                  <a:pt x="41" y="22"/>
                </a:lnTo>
                <a:lnTo>
                  <a:pt x="42" y="23"/>
                </a:lnTo>
                <a:lnTo>
                  <a:pt x="44" y="24"/>
                </a:lnTo>
                <a:lnTo>
                  <a:pt x="46" y="24"/>
                </a:lnTo>
                <a:lnTo>
                  <a:pt x="46" y="24"/>
                </a:lnTo>
                <a:lnTo>
                  <a:pt x="48" y="24"/>
                </a:lnTo>
                <a:lnTo>
                  <a:pt x="50" y="23"/>
                </a:lnTo>
                <a:lnTo>
                  <a:pt x="50" y="22"/>
                </a:lnTo>
                <a:lnTo>
                  <a:pt x="52" y="19"/>
                </a:lnTo>
                <a:lnTo>
                  <a:pt x="52" y="0"/>
                </a:lnTo>
                <a:lnTo>
                  <a:pt x="185" y="0"/>
                </a:lnTo>
                <a:lnTo>
                  <a:pt x="185" y="19"/>
                </a:lnTo>
                <a:lnTo>
                  <a:pt x="185" y="19"/>
                </a:lnTo>
                <a:lnTo>
                  <a:pt x="185" y="22"/>
                </a:lnTo>
                <a:lnTo>
                  <a:pt x="187" y="23"/>
                </a:lnTo>
                <a:lnTo>
                  <a:pt x="188" y="24"/>
                </a:lnTo>
                <a:lnTo>
                  <a:pt x="189" y="24"/>
                </a:lnTo>
                <a:lnTo>
                  <a:pt x="189" y="24"/>
                </a:lnTo>
                <a:lnTo>
                  <a:pt x="192" y="24"/>
                </a:lnTo>
                <a:lnTo>
                  <a:pt x="193" y="23"/>
                </a:lnTo>
                <a:lnTo>
                  <a:pt x="195" y="22"/>
                </a:lnTo>
                <a:lnTo>
                  <a:pt x="195" y="19"/>
                </a:lnTo>
                <a:lnTo>
                  <a:pt x="195" y="0"/>
                </a:lnTo>
                <a:lnTo>
                  <a:pt x="222" y="0"/>
                </a:lnTo>
                <a:lnTo>
                  <a:pt x="222" y="0"/>
                </a:lnTo>
                <a:lnTo>
                  <a:pt x="227" y="1"/>
                </a:lnTo>
                <a:lnTo>
                  <a:pt x="231" y="4"/>
                </a:lnTo>
                <a:lnTo>
                  <a:pt x="234" y="8"/>
                </a:lnTo>
                <a:lnTo>
                  <a:pt x="235" y="14"/>
                </a:lnTo>
                <a:lnTo>
                  <a:pt x="235" y="216"/>
                </a:lnTo>
                <a:lnTo>
                  <a:pt x="235" y="216"/>
                </a:lnTo>
                <a:lnTo>
                  <a:pt x="234" y="222"/>
                </a:lnTo>
                <a:lnTo>
                  <a:pt x="231" y="226"/>
                </a:lnTo>
                <a:lnTo>
                  <a:pt x="227" y="228"/>
                </a:lnTo>
                <a:lnTo>
                  <a:pt x="222" y="230"/>
                </a:lnTo>
                <a:lnTo>
                  <a:pt x="222" y="230"/>
                </a:lnTo>
                <a:close/>
                <a:moveTo>
                  <a:pt x="14" y="8"/>
                </a:moveTo>
                <a:lnTo>
                  <a:pt x="14" y="8"/>
                </a:lnTo>
                <a:lnTo>
                  <a:pt x="13" y="10"/>
                </a:lnTo>
                <a:lnTo>
                  <a:pt x="10" y="10"/>
                </a:lnTo>
                <a:lnTo>
                  <a:pt x="10" y="12"/>
                </a:lnTo>
                <a:lnTo>
                  <a:pt x="8" y="14"/>
                </a:lnTo>
                <a:lnTo>
                  <a:pt x="8" y="216"/>
                </a:lnTo>
                <a:lnTo>
                  <a:pt x="8" y="216"/>
                </a:lnTo>
                <a:lnTo>
                  <a:pt x="10" y="219"/>
                </a:lnTo>
                <a:lnTo>
                  <a:pt x="10" y="220"/>
                </a:lnTo>
                <a:lnTo>
                  <a:pt x="13" y="222"/>
                </a:lnTo>
                <a:lnTo>
                  <a:pt x="14" y="222"/>
                </a:lnTo>
                <a:lnTo>
                  <a:pt x="222" y="222"/>
                </a:lnTo>
                <a:lnTo>
                  <a:pt x="222" y="222"/>
                </a:lnTo>
                <a:lnTo>
                  <a:pt x="224" y="222"/>
                </a:lnTo>
                <a:lnTo>
                  <a:pt x="226" y="220"/>
                </a:lnTo>
                <a:lnTo>
                  <a:pt x="227" y="219"/>
                </a:lnTo>
                <a:lnTo>
                  <a:pt x="227" y="216"/>
                </a:lnTo>
                <a:lnTo>
                  <a:pt x="227" y="14"/>
                </a:lnTo>
                <a:lnTo>
                  <a:pt x="227" y="14"/>
                </a:lnTo>
                <a:lnTo>
                  <a:pt x="227" y="12"/>
                </a:lnTo>
                <a:lnTo>
                  <a:pt x="226" y="10"/>
                </a:lnTo>
                <a:lnTo>
                  <a:pt x="224" y="10"/>
                </a:lnTo>
                <a:lnTo>
                  <a:pt x="222" y="8"/>
                </a:lnTo>
                <a:lnTo>
                  <a:pt x="204" y="8"/>
                </a:lnTo>
                <a:lnTo>
                  <a:pt x="204" y="19"/>
                </a:lnTo>
                <a:lnTo>
                  <a:pt x="204" y="19"/>
                </a:lnTo>
                <a:lnTo>
                  <a:pt x="203" y="24"/>
                </a:lnTo>
                <a:lnTo>
                  <a:pt x="200" y="28"/>
                </a:lnTo>
                <a:lnTo>
                  <a:pt x="195" y="33"/>
                </a:lnTo>
                <a:lnTo>
                  <a:pt x="189" y="33"/>
                </a:lnTo>
                <a:lnTo>
                  <a:pt x="189" y="33"/>
                </a:lnTo>
                <a:lnTo>
                  <a:pt x="185" y="33"/>
                </a:lnTo>
                <a:lnTo>
                  <a:pt x="180" y="28"/>
                </a:lnTo>
                <a:lnTo>
                  <a:pt x="177" y="24"/>
                </a:lnTo>
                <a:lnTo>
                  <a:pt x="176" y="19"/>
                </a:lnTo>
                <a:lnTo>
                  <a:pt x="176" y="8"/>
                </a:lnTo>
                <a:lnTo>
                  <a:pt x="60" y="8"/>
                </a:lnTo>
                <a:lnTo>
                  <a:pt x="60" y="19"/>
                </a:lnTo>
                <a:lnTo>
                  <a:pt x="60" y="19"/>
                </a:lnTo>
                <a:lnTo>
                  <a:pt x="58" y="24"/>
                </a:lnTo>
                <a:lnTo>
                  <a:pt x="56" y="28"/>
                </a:lnTo>
                <a:lnTo>
                  <a:pt x="52" y="33"/>
                </a:lnTo>
                <a:lnTo>
                  <a:pt x="46" y="33"/>
                </a:lnTo>
                <a:lnTo>
                  <a:pt x="46" y="33"/>
                </a:lnTo>
                <a:lnTo>
                  <a:pt x="41" y="33"/>
                </a:lnTo>
                <a:lnTo>
                  <a:pt x="37" y="28"/>
                </a:lnTo>
                <a:lnTo>
                  <a:pt x="34" y="24"/>
                </a:lnTo>
                <a:lnTo>
                  <a:pt x="33" y="19"/>
                </a:lnTo>
                <a:lnTo>
                  <a:pt x="33" y="8"/>
                </a:lnTo>
                <a:lnTo>
                  <a:pt x="14" y="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4" name="Freeform 385"/>
          <p:cNvSpPr/>
          <p:nvPr/>
        </p:nvSpPr>
        <p:spPr bwMode="auto">
          <a:xfrm>
            <a:off x="3111927" y="4924069"/>
            <a:ext cx="46907" cy="46692"/>
          </a:xfrm>
          <a:custGeom>
            <a:avLst/>
            <a:gdLst/>
            <a:ahLst/>
            <a:cxnLst>
              <a:cxn ang="0">
                <a:pos x="13" y="29"/>
              </a:cxn>
              <a:cxn ang="0">
                <a:pos x="13" y="29"/>
              </a:cxn>
              <a:cxn ang="0">
                <a:pos x="9" y="29"/>
              </a:cxn>
              <a:cxn ang="0">
                <a:pos x="4" y="24"/>
              </a:cxn>
              <a:cxn ang="0">
                <a:pos x="1" y="20"/>
              </a:cxn>
              <a:cxn ang="0">
                <a:pos x="0" y="15"/>
              </a:cxn>
              <a:cxn ang="0">
                <a:pos x="0" y="0"/>
              </a:cxn>
              <a:cxn ang="0">
                <a:pos x="9" y="0"/>
              </a:cxn>
              <a:cxn ang="0">
                <a:pos x="9" y="15"/>
              </a:cxn>
              <a:cxn ang="0">
                <a:pos x="9" y="15"/>
              </a:cxn>
              <a:cxn ang="0">
                <a:pos x="9" y="18"/>
              </a:cxn>
              <a:cxn ang="0">
                <a:pos x="11" y="19"/>
              </a:cxn>
              <a:cxn ang="0">
                <a:pos x="12" y="20"/>
              </a:cxn>
              <a:cxn ang="0">
                <a:pos x="13" y="20"/>
              </a:cxn>
              <a:cxn ang="0">
                <a:pos x="13" y="20"/>
              </a:cxn>
              <a:cxn ang="0">
                <a:pos x="16" y="20"/>
              </a:cxn>
              <a:cxn ang="0">
                <a:pos x="17" y="19"/>
              </a:cxn>
              <a:cxn ang="0">
                <a:pos x="19" y="18"/>
              </a:cxn>
              <a:cxn ang="0">
                <a:pos x="19" y="15"/>
              </a:cxn>
              <a:cxn ang="0">
                <a:pos x="19" y="0"/>
              </a:cxn>
              <a:cxn ang="0">
                <a:pos x="28" y="0"/>
              </a:cxn>
              <a:cxn ang="0">
                <a:pos x="28" y="15"/>
              </a:cxn>
              <a:cxn ang="0">
                <a:pos x="28" y="15"/>
              </a:cxn>
              <a:cxn ang="0">
                <a:pos x="27" y="20"/>
              </a:cxn>
              <a:cxn ang="0">
                <a:pos x="24" y="24"/>
              </a:cxn>
              <a:cxn ang="0">
                <a:pos x="19" y="29"/>
              </a:cxn>
              <a:cxn ang="0">
                <a:pos x="13" y="29"/>
              </a:cxn>
              <a:cxn ang="0">
                <a:pos x="13" y="29"/>
              </a:cxn>
            </a:cxnLst>
            <a:rect l="0" t="0" r="r" b="b"/>
            <a:pathLst>
              <a:path w="28" h="29">
                <a:moveTo>
                  <a:pt x="13" y="29"/>
                </a:moveTo>
                <a:lnTo>
                  <a:pt x="13" y="29"/>
                </a:lnTo>
                <a:lnTo>
                  <a:pt x="9" y="29"/>
                </a:lnTo>
                <a:lnTo>
                  <a:pt x="4" y="24"/>
                </a:lnTo>
                <a:lnTo>
                  <a:pt x="1" y="20"/>
                </a:lnTo>
                <a:lnTo>
                  <a:pt x="0" y="15"/>
                </a:lnTo>
                <a:lnTo>
                  <a:pt x="0" y="0"/>
                </a:lnTo>
                <a:lnTo>
                  <a:pt x="9" y="0"/>
                </a:lnTo>
                <a:lnTo>
                  <a:pt x="9" y="15"/>
                </a:lnTo>
                <a:lnTo>
                  <a:pt x="9" y="15"/>
                </a:lnTo>
                <a:lnTo>
                  <a:pt x="9" y="18"/>
                </a:lnTo>
                <a:lnTo>
                  <a:pt x="11" y="19"/>
                </a:lnTo>
                <a:lnTo>
                  <a:pt x="12" y="20"/>
                </a:lnTo>
                <a:lnTo>
                  <a:pt x="13" y="20"/>
                </a:lnTo>
                <a:lnTo>
                  <a:pt x="13" y="20"/>
                </a:lnTo>
                <a:lnTo>
                  <a:pt x="16" y="20"/>
                </a:lnTo>
                <a:lnTo>
                  <a:pt x="17" y="19"/>
                </a:lnTo>
                <a:lnTo>
                  <a:pt x="19" y="18"/>
                </a:lnTo>
                <a:lnTo>
                  <a:pt x="19" y="15"/>
                </a:lnTo>
                <a:lnTo>
                  <a:pt x="19" y="0"/>
                </a:lnTo>
                <a:lnTo>
                  <a:pt x="28" y="0"/>
                </a:lnTo>
                <a:lnTo>
                  <a:pt x="28" y="15"/>
                </a:lnTo>
                <a:lnTo>
                  <a:pt x="28" y="15"/>
                </a:lnTo>
                <a:lnTo>
                  <a:pt x="27" y="20"/>
                </a:lnTo>
                <a:lnTo>
                  <a:pt x="24" y="24"/>
                </a:lnTo>
                <a:lnTo>
                  <a:pt x="19" y="29"/>
                </a:lnTo>
                <a:lnTo>
                  <a:pt x="13" y="29"/>
                </a:lnTo>
                <a:lnTo>
                  <a:pt x="13" y="2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5" name="Rectangle 386"/>
          <p:cNvSpPr>
            <a:spLocks noChangeArrowheads="1"/>
          </p:cNvSpPr>
          <p:nvPr/>
        </p:nvSpPr>
        <p:spPr bwMode="auto">
          <a:xfrm>
            <a:off x="2844553" y="5003443"/>
            <a:ext cx="356496" cy="933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6" name="Freeform 387"/>
          <p:cNvSpPr/>
          <p:nvPr/>
        </p:nvSpPr>
        <p:spPr bwMode="auto">
          <a:xfrm>
            <a:off x="3632599" y="4947414"/>
            <a:ext cx="403403" cy="228789"/>
          </a:xfrm>
          <a:custGeom>
            <a:avLst/>
            <a:gdLst/>
            <a:ahLst/>
            <a:cxnLst>
              <a:cxn ang="0">
                <a:pos x="259" y="145"/>
              </a:cxn>
              <a:cxn ang="0">
                <a:pos x="208" y="145"/>
              </a:cxn>
              <a:cxn ang="0">
                <a:pos x="208" y="137"/>
              </a:cxn>
              <a:cxn ang="0">
                <a:pos x="249" y="137"/>
              </a:cxn>
              <a:cxn ang="0">
                <a:pos x="249" y="10"/>
              </a:cxn>
              <a:cxn ang="0">
                <a:pos x="8" y="10"/>
              </a:cxn>
              <a:cxn ang="0">
                <a:pos x="8" y="137"/>
              </a:cxn>
              <a:cxn ang="0">
                <a:pos x="50" y="137"/>
              </a:cxn>
              <a:cxn ang="0">
                <a:pos x="50" y="145"/>
              </a:cxn>
              <a:cxn ang="0">
                <a:pos x="0" y="145"/>
              </a:cxn>
              <a:cxn ang="0">
                <a:pos x="0" y="0"/>
              </a:cxn>
              <a:cxn ang="0">
                <a:pos x="259" y="0"/>
              </a:cxn>
              <a:cxn ang="0">
                <a:pos x="259" y="145"/>
              </a:cxn>
            </a:cxnLst>
            <a:rect l="0" t="0" r="r" b="b"/>
            <a:pathLst>
              <a:path w="259" h="145">
                <a:moveTo>
                  <a:pt x="259" y="145"/>
                </a:moveTo>
                <a:lnTo>
                  <a:pt x="208" y="145"/>
                </a:lnTo>
                <a:lnTo>
                  <a:pt x="208" y="137"/>
                </a:lnTo>
                <a:lnTo>
                  <a:pt x="249" y="137"/>
                </a:lnTo>
                <a:lnTo>
                  <a:pt x="249" y="10"/>
                </a:lnTo>
                <a:lnTo>
                  <a:pt x="8" y="10"/>
                </a:lnTo>
                <a:lnTo>
                  <a:pt x="8" y="137"/>
                </a:lnTo>
                <a:lnTo>
                  <a:pt x="50" y="137"/>
                </a:lnTo>
                <a:lnTo>
                  <a:pt x="50" y="145"/>
                </a:lnTo>
                <a:lnTo>
                  <a:pt x="0" y="145"/>
                </a:lnTo>
                <a:lnTo>
                  <a:pt x="0" y="0"/>
                </a:lnTo>
                <a:lnTo>
                  <a:pt x="259" y="0"/>
                </a:lnTo>
                <a:lnTo>
                  <a:pt x="259" y="145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7" name="Freeform 388"/>
          <p:cNvSpPr>
            <a:spLocks noEditPoints="1"/>
          </p:cNvSpPr>
          <p:nvPr/>
        </p:nvSpPr>
        <p:spPr bwMode="auto">
          <a:xfrm>
            <a:off x="3702959" y="5082821"/>
            <a:ext cx="257992" cy="168089"/>
          </a:xfrm>
          <a:custGeom>
            <a:avLst/>
            <a:gdLst/>
            <a:ahLst/>
            <a:cxnLst>
              <a:cxn ang="0">
                <a:pos x="163" y="108"/>
              </a:cxn>
              <a:cxn ang="0">
                <a:pos x="0" y="108"/>
              </a:cxn>
              <a:cxn ang="0">
                <a:pos x="82" y="0"/>
              </a:cxn>
              <a:cxn ang="0">
                <a:pos x="163" y="108"/>
              </a:cxn>
              <a:cxn ang="0">
                <a:pos x="17" y="100"/>
              </a:cxn>
              <a:cxn ang="0">
                <a:pos x="146" y="100"/>
              </a:cxn>
              <a:cxn ang="0">
                <a:pos x="82" y="14"/>
              </a:cxn>
              <a:cxn ang="0">
                <a:pos x="17" y="100"/>
              </a:cxn>
            </a:cxnLst>
            <a:rect l="0" t="0" r="r" b="b"/>
            <a:pathLst>
              <a:path w="163" h="108">
                <a:moveTo>
                  <a:pt x="163" y="108"/>
                </a:moveTo>
                <a:lnTo>
                  <a:pt x="0" y="108"/>
                </a:lnTo>
                <a:lnTo>
                  <a:pt x="82" y="0"/>
                </a:lnTo>
                <a:lnTo>
                  <a:pt x="163" y="108"/>
                </a:lnTo>
                <a:close/>
                <a:moveTo>
                  <a:pt x="17" y="100"/>
                </a:moveTo>
                <a:lnTo>
                  <a:pt x="146" y="100"/>
                </a:lnTo>
                <a:lnTo>
                  <a:pt x="82" y="14"/>
                </a:lnTo>
                <a:lnTo>
                  <a:pt x="17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8" name="Freeform 389"/>
          <p:cNvSpPr>
            <a:spLocks noEditPoints="1"/>
          </p:cNvSpPr>
          <p:nvPr/>
        </p:nvSpPr>
        <p:spPr bwMode="auto">
          <a:xfrm>
            <a:off x="11011125" y="5694478"/>
            <a:ext cx="234536" cy="392209"/>
          </a:xfrm>
          <a:custGeom>
            <a:avLst/>
            <a:gdLst/>
            <a:ahLst/>
            <a:cxnLst>
              <a:cxn ang="0">
                <a:pos x="32" y="252"/>
              </a:cxn>
              <a:cxn ang="0">
                <a:pos x="18" y="250"/>
              </a:cxn>
              <a:cxn ang="0">
                <a:pos x="9" y="245"/>
              </a:cxn>
              <a:cxn ang="0">
                <a:pos x="2" y="235"/>
              </a:cxn>
              <a:cxn ang="0">
                <a:pos x="0" y="225"/>
              </a:cxn>
              <a:cxn ang="0">
                <a:pos x="1" y="216"/>
              </a:cxn>
              <a:cxn ang="0">
                <a:pos x="8" y="202"/>
              </a:cxn>
              <a:cxn ang="0">
                <a:pos x="20" y="188"/>
              </a:cxn>
              <a:cxn ang="0">
                <a:pos x="37" y="177"/>
              </a:cxn>
              <a:cxn ang="0">
                <a:pos x="47" y="175"/>
              </a:cxn>
              <a:cxn ang="0">
                <a:pos x="60" y="172"/>
              </a:cxn>
              <a:cxn ang="0">
                <a:pos x="91" y="0"/>
              </a:cxn>
              <a:cxn ang="0">
                <a:pos x="94" y="2"/>
              </a:cxn>
              <a:cxn ang="0">
                <a:pos x="109" y="14"/>
              </a:cxn>
              <a:cxn ang="0">
                <a:pos x="121" y="29"/>
              </a:cxn>
              <a:cxn ang="0">
                <a:pos x="139" y="63"/>
              </a:cxn>
              <a:cxn ang="0">
                <a:pos x="148" y="100"/>
              </a:cxn>
              <a:cxn ang="0">
                <a:pos x="152" y="139"/>
              </a:cxn>
              <a:cxn ang="0">
                <a:pos x="133" y="161"/>
              </a:cxn>
              <a:cxn ang="0">
                <a:pos x="131" y="154"/>
              </a:cxn>
              <a:cxn ang="0">
                <a:pos x="126" y="145"/>
              </a:cxn>
              <a:cxn ang="0">
                <a:pos x="116" y="125"/>
              </a:cxn>
              <a:cxn ang="0">
                <a:pos x="108" y="118"/>
              </a:cxn>
              <a:cxn ang="0">
                <a:pos x="95" y="115"/>
              </a:cxn>
              <a:cxn ang="0">
                <a:pos x="95" y="199"/>
              </a:cxn>
              <a:cxn ang="0">
                <a:pos x="93" y="215"/>
              </a:cxn>
              <a:cxn ang="0">
                <a:pos x="82" y="230"/>
              </a:cxn>
              <a:cxn ang="0">
                <a:pos x="67" y="241"/>
              </a:cxn>
              <a:cxn ang="0">
                <a:pos x="50" y="249"/>
              </a:cxn>
              <a:cxn ang="0">
                <a:pos x="40" y="252"/>
              </a:cxn>
              <a:cxn ang="0">
                <a:pos x="32" y="252"/>
              </a:cxn>
              <a:cxn ang="0">
                <a:pos x="63" y="183"/>
              </a:cxn>
              <a:cxn ang="0">
                <a:pos x="50" y="184"/>
              </a:cxn>
              <a:cxn ang="0">
                <a:pos x="41" y="187"/>
              </a:cxn>
              <a:cxn ang="0">
                <a:pos x="28" y="196"/>
              </a:cxn>
              <a:cxn ang="0">
                <a:pos x="17" y="207"/>
              </a:cxn>
              <a:cxn ang="0">
                <a:pos x="12" y="218"/>
              </a:cxn>
              <a:cxn ang="0">
                <a:pos x="10" y="225"/>
              </a:cxn>
              <a:cxn ang="0">
                <a:pos x="13" y="233"/>
              </a:cxn>
              <a:cxn ang="0">
                <a:pos x="17" y="237"/>
              </a:cxn>
              <a:cxn ang="0">
                <a:pos x="32" y="241"/>
              </a:cxn>
              <a:cxn ang="0">
                <a:pos x="39" y="241"/>
              </a:cxn>
              <a:cxn ang="0">
                <a:pos x="47" y="239"/>
              </a:cxn>
              <a:cxn ang="0">
                <a:pos x="62" y="233"/>
              </a:cxn>
              <a:cxn ang="0">
                <a:pos x="74" y="223"/>
              </a:cxn>
              <a:cxn ang="0">
                <a:pos x="82" y="211"/>
              </a:cxn>
              <a:cxn ang="0">
                <a:pos x="85" y="199"/>
              </a:cxn>
              <a:cxn ang="0">
                <a:pos x="90" y="104"/>
              </a:cxn>
              <a:cxn ang="0">
                <a:pos x="101" y="106"/>
              </a:cxn>
              <a:cxn ang="0">
                <a:pos x="116" y="111"/>
              </a:cxn>
              <a:cxn ang="0">
                <a:pos x="126" y="122"/>
              </a:cxn>
              <a:cxn ang="0">
                <a:pos x="136" y="141"/>
              </a:cxn>
              <a:cxn ang="0">
                <a:pos x="137" y="144"/>
              </a:cxn>
              <a:cxn ang="0">
                <a:pos x="141" y="138"/>
              </a:cxn>
              <a:cxn ang="0">
                <a:pos x="137" y="102"/>
              </a:cxn>
              <a:cxn ang="0">
                <a:pos x="129" y="67"/>
              </a:cxn>
              <a:cxn ang="0">
                <a:pos x="113" y="35"/>
              </a:cxn>
              <a:cxn ang="0">
                <a:pos x="97" y="17"/>
              </a:cxn>
              <a:cxn ang="0">
                <a:pos x="71" y="15"/>
              </a:cxn>
              <a:cxn ang="0">
                <a:pos x="66" y="183"/>
              </a:cxn>
              <a:cxn ang="0">
                <a:pos x="63" y="183"/>
              </a:cxn>
            </a:cxnLst>
            <a:rect l="0" t="0" r="r" b="b"/>
            <a:pathLst>
              <a:path w="152" h="252">
                <a:moveTo>
                  <a:pt x="32" y="252"/>
                </a:moveTo>
                <a:lnTo>
                  <a:pt x="32" y="252"/>
                </a:lnTo>
                <a:lnTo>
                  <a:pt x="25" y="252"/>
                </a:lnTo>
                <a:lnTo>
                  <a:pt x="18" y="250"/>
                </a:lnTo>
                <a:lnTo>
                  <a:pt x="13" y="248"/>
                </a:lnTo>
                <a:lnTo>
                  <a:pt x="9" y="245"/>
                </a:lnTo>
                <a:lnTo>
                  <a:pt x="5" y="241"/>
                </a:lnTo>
                <a:lnTo>
                  <a:pt x="2" y="235"/>
                </a:lnTo>
                <a:lnTo>
                  <a:pt x="1" y="230"/>
                </a:lnTo>
                <a:lnTo>
                  <a:pt x="0" y="225"/>
                </a:lnTo>
                <a:lnTo>
                  <a:pt x="0" y="225"/>
                </a:lnTo>
                <a:lnTo>
                  <a:pt x="1" y="216"/>
                </a:lnTo>
                <a:lnTo>
                  <a:pt x="4" y="208"/>
                </a:lnTo>
                <a:lnTo>
                  <a:pt x="8" y="202"/>
                </a:lnTo>
                <a:lnTo>
                  <a:pt x="13" y="195"/>
                </a:lnTo>
                <a:lnTo>
                  <a:pt x="20" y="188"/>
                </a:lnTo>
                <a:lnTo>
                  <a:pt x="28" y="183"/>
                </a:lnTo>
                <a:lnTo>
                  <a:pt x="37" y="177"/>
                </a:lnTo>
                <a:lnTo>
                  <a:pt x="47" y="175"/>
                </a:lnTo>
                <a:lnTo>
                  <a:pt x="47" y="175"/>
                </a:lnTo>
                <a:lnTo>
                  <a:pt x="54" y="172"/>
                </a:lnTo>
                <a:lnTo>
                  <a:pt x="60" y="172"/>
                </a:lnTo>
                <a:lnTo>
                  <a:pt x="60" y="7"/>
                </a:lnTo>
                <a:lnTo>
                  <a:pt x="91" y="0"/>
                </a:lnTo>
                <a:lnTo>
                  <a:pt x="94" y="2"/>
                </a:lnTo>
                <a:lnTo>
                  <a:pt x="94" y="2"/>
                </a:lnTo>
                <a:lnTo>
                  <a:pt x="101" y="7"/>
                </a:lnTo>
                <a:lnTo>
                  <a:pt x="109" y="14"/>
                </a:lnTo>
                <a:lnTo>
                  <a:pt x="116" y="21"/>
                </a:lnTo>
                <a:lnTo>
                  <a:pt x="121" y="29"/>
                </a:lnTo>
                <a:lnTo>
                  <a:pt x="131" y="45"/>
                </a:lnTo>
                <a:lnTo>
                  <a:pt x="139" y="63"/>
                </a:lnTo>
                <a:lnTo>
                  <a:pt x="144" y="81"/>
                </a:lnTo>
                <a:lnTo>
                  <a:pt x="148" y="100"/>
                </a:lnTo>
                <a:lnTo>
                  <a:pt x="151" y="121"/>
                </a:lnTo>
                <a:lnTo>
                  <a:pt x="152" y="139"/>
                </a:lnTo>
                <a:lnTo>
                  <a:pt x="152" y="142"/>
                </a:lnTo>
                <a:lnTo>
                  <a:pt x="133" y="161"/>
                </a:lnTo>
                <a:lnTo>
                  <a:pt x="131" y="154"/>
                </a:lnTo>
                <a:lnTo>
                  <a:pt x="131" y="154"/>
                </a:lnTo>
                <a:lnTo>
                  <a:pt x="126" y="145"/>
                </a:lnTo>
                <a:lnTo>
                  <a:pt x="126" y="145"/>
                </a:lnTo>
                <a:lnTo>
                  <a:pt x="121" y="134"/>
                </a:lnTo>
                <a:lnTo>
                  <a:pt x="116" y="125"/>
                </a:lnTo>
                <a:lnTo>
                  <a:pt x="112" y="122"/>
                </a:lnTo>
                <a:lnTo>
                  <a:pt x="108" y="118"/>
                </a:lnTo>
                <a:lnTo>
                  <a:pt x="102" y="117"/>
                </a:lnTo>
                <a:lnTo>
                  <a:pt x="95" y="115"/>
                </a:lnTo>
                <a:lnTo>
                  <a:pt x="95" y="199"/>
                </a:lnTo>
                <a:lnTo>
                  <a:pt x="95" y="199"/>
                </a:lnTo>
                <a:lnTo>
                  <a:pt x="95" y="207"/>
                </a:lnTo>
                <a:lnTo>
                  <a:pt x="93" y="215"/>
                </a:lnTo>
                <a:lnTo>
                  <a:pt x="87" y="222"/>
                </a:lnTo>
                <a:lnTo>
                  <a:pt x="82" y="230"/>
                </a:lnTo>
                <a:lnTo>
                  <a:pt x="75" y="235"/>
                </a:lnTo>
                <a:lnTo>
                  <a:pt x="67" y="241"/>
                </a:lnTo>
                <a:lnTo>
                  <a:pt x="59" y="246"/>
                </a:lnTo>
                <a:lnTo>
                  <a:pt x="50" y="249"/>
                </a:lnTo>
                <a:lnTo>
                  <a:pt x="50" y="249"/>
                </a:lnTo>
                <a:lnTo>
                  <a:pt x="40" y="252"/>
                </a:lnTo>
                <a:lnTo>
                  <a:pt x="32" y="252"/>
                </a:lnTo>
                <a:lnTo>
                  <a:pt x="32" y="252"/>
                </a:lnTo>
                <a:close/>
                <a:moveTo>
                  <a:pt x="63" y="183"/>
                </a:moveTo>
                <a:lnTo>
                  <a:pt x="63" y="183"/>
                </a:lnTo>
                <a:lnTo>
                  <a:pt x="56" y="183"/>
                </a:lnTo>
                <a:lnTo>
                  <a:pt x="50" y="184"/>
                </a:lnTo>
                <a:lnTo>
                  <a:pt x="50" y="184"/>
                </a:lnTo>
                <a:lnTo>
                  <a:pt x="41" y="187"/>
                </a:lnTo>
                <a:lnTo>
                  <a:pt x="35" y="191"/>
                </a:lnTo>
                <a:lnTo>
                  <a:pt x="28" y="196"/>
                </a:lnTo>
                <a:lnTo>
                  <a:pt x="23" y="200"/>
                </a:lnTo>
                <a:lnTo>
                  <a:pt x="17" y="207"/>
                </a:lnTo>
                <a:lnTo>
                  <a:pt x="13" y="212"/>
                </a:lnTo>
                <a:lnTo>
                  <a:pt x="12" y="218"/>
                </a:lnTo>
                <a:lnTo>
                  <a:pt x="10" y="225"/>
                </a:lnTo>
                <a:lnTo>
                  <a:pt x="10" y="225"/>
                </a:lnTo>
                <a:lnTo>
                  <a:pt x="10" y="229"/>
                </a:lnTo>
                <a:lnTo>
                  <a:pt x="13" y="233"/>
                </a:lnTo>
                <a:lnTo>
                  <a:pt x="14" y="235"/>
                </a:lnTo>
                <a:lnTo>
                  <a:pt x="17" y="237"/>
                </a:lnTo>
                <a:lnTo>
                  <a:pt x="25" y="241"/>
                </a:lnTo>
                <a:lnTo>
                  <a:pt x="32" y="241"/>
                </a:lnTo>
                <a:lnTo>
                  <a:pt x="32" y="241"/>
                </a:lnTo>
                <a:lnTo>
                  <a:pt x="39" y="241"/>
                </a:lnTo>
                <a:lnTo>
                  <a:pt x="47" y="239"/>
                </a:lnTo>
                <a:lnTo>
                  <a:pt x="47" y="239"/>
                </a:lnTo>
                <a:lnTo>
                  <a:pt x="54" y="237"/>
                </a:lnTo>
                <a:lnTo>
                  <a:pt x="62" y="233"/>
                </a:lnTo>
                <a:lnTo>
                  <a:pt x="67" y="227"/>
                </a:lnTo>
                <a:lnTo>
                  <a:pt x="74" y="223"/>
                </a:lnTo>
                <a:lnTo>
                  <a:pt x="78" y="216"/>
                </a:lnTo>
                <a:lnTo>
                  <a:pt x="82" y="211"/>
                </a:lnTo>
                <a:lnTo>
                  <a:pt x="85" y="206"/>
                </a:lnTo>
                <a:lnTo>
                  <a:pt x="85" y="199"/>
                </a:lnTo>
                <a:lnTo>
                  <a:pt x="85" y="106"/>
                </a:lnTo>
                <a:lnTo>
                  <a:pt x="90" y="104"/>
                </a:lnTo>
                <a:lnTo>
                  <a:pt x="90" y="104"/>
                </a:lnTo>
                <a:lnTo>
                  <a:pt x="101" y="106"/>
                </a:lnTo>
                <a:lnTo>
                  <a:pt x="109" y="107"/>
                </a:lnTo>
                <a:lnTo>
                  <a:pt x="116" y="111"/>
                </a:lnTo>
                <a:lnTo>
                  <a:pt x="121" y="115"/>
                </a:lnTo>
                <a:lnTo>
                  <a:pt x="126" y="122"/>
                </a:lnTo>
                <a:lnTo>
                  <a:pt x="131" y="127"/>
                </a:lnTo>
                <a:lnTo>
                  <a:pt x="136" y="141"/>
                </a:lnTo>
                <a:lnTo>
                  <a:pt x="136" y="141"/>
                </a:lnTo>
                <a:lnTo>
                  <a:pt x="137" y="144"/>
                </a:lnTo>
                <a:lnTo>
                  <a:pt x="141" y="138"/>
                </a:lnTo>
                <a:lnTo>
                  <a:pt x="141" y="138"/>
                </a:lnTo>
                <a:lnTo>
                  <a:pt x="140" y="121"/>
                </a:lnTo>
                <a:lnTo>
                  <a:pt x="137" y="102"/>
                </a:lnTo>
                <a:lnTo>
                  <a:pt x="133" y="84"/>
                </a:lnTo>
                <a:lnTo>
                  <a:pt x="129" y="67"/>
                </a:lnTo>
                <a:lnTo>
                  <a:pt x="122" y="50"/>
                </a:lnTo>
                <a:lnTo>
                  <a:pt x="113" y="35"/>
                </a:lnTo>
                <a:lnTo>
                  <a:pt x="102" y="23"/>
                </a:lnTo>
                <a:lnTo>
                  <a:pt x="97" y="17"/>
                </a:lnTo>
                <a:lnTo>
                  <a:pt x="90" y="11"/>
                </a:lnTo>
                <a:lnTo>
                  <a:pt x="71" y="15"/>
                </a:lnTo>
                <a:lnTo>
                  <a:pt x="71" y="183"/>
                </a:lnTo>
                <a:lnTo>
                  <a:pt x="66" y="183"/>
                </a:lnTo>
                <a:lnTo>
                  <a:pt x="66" y="183"/>
                </a:lnTo>
                <a:lnTo>
                  <a:pt x="63" y="183"/>
                </a:lnTo>
                <a:lnTo>
                  <a:pt x="63" y="18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09" name="Freeform 390"/>
          <p:cNvSpPr>
            <a:spLocks noEditPoints="1"/>
          </p:cNvSpPr>
          <p:nvPr/>
        </p:nvSpPr>
        <p:spPr bwMode="auto">
          <a:xfrm>
            <a:off x="10124578" y="5759846"/>
            <a:ext cx="389332" cy="252135"/>
          </a:xfrm>
          <a:custGeom>
            <a:avLst/>
            <a:gdLst/>
            <a:ahLst/>
            <a:cxnLst>
              <a:cxn ang="0">
                <a:pos x="241" y="162"/>
              </a:cxn>
              <a:cxn ang="0">
                <a:pos x="8" y="162"/>
              </a:cxn>
              <a:cxn ang="0">
                <a:pos x="8" y="162"/>
              </a:cxn>
              <a:cxn ang="0">
                <a:pos x="5" y="162"/>
              </a:cxn>
              <a:cxn ang="0">
                <a:pos x="2" y="161"/>
              </a:cxn>
              <a:cxn ang="0">
                <a:pos x="0" y="158"/>
              </a:cxn>
              <a:cxn ang="0">
                <a:pos x="0" y="154"/>
              </a:cxn>
              <a:cxn ang="0">
                <a:pos x="0" y="8"/>
              </a:cxn>
              <a:cxn ang="0">
                <a:pos x="0" y="8"/>
              </a:cxn>
              <a:cxn ang="0">
                <a:pos x="0" y="4"/>
              </a:cxn>
              <a:cxn ang="0">
                <a:pos x="2" y="2"/>
              </a:cxn>
              <a:cxn ang="0">
                <a:pos x="5" y="0"/>
              </a:cxn>
              <a:cxn ang="0">
                <a:pos x="8" y="0"/>
              </a:cxn>
              <a:cxn ang="0">
                <a:pos x="241" y="0"/>
              </a:cxn>
              <a:cxn ang="0">
                <a:pos x="241" y="0"/>
              </a:cxn>
              <a:cxn ang="0">
                <a:pos x="245" y="0"/>
              </a:cxn>
              <a:cxn ang="0">
                <a:pos x="248" y="2"/>
              </a:cxn>
              <a:cxn ang="0">
                <a:pos x="249" y="4"/>
              </a:cxn>
              <a:cxn ang="0">
                <a:pos x="251" y="8"/>
              </a:cxn>
              <a:cxn ang="0">
                <a:pos x="251" y="154"/>
              </a:cxn>
              <a:cxn ang="0">
                <a:pos x="251" y="154"/>
              </a:cxn>
              <a:cxn ang="0">
                <a:pos x="249" y="158"/>
              </a:cxn>
              <a:cxn ang="0">
                <a:pos x="248" y="161"/>
              </a:cxn>
              <a:cxn ang="0">
                <a:pos x="245" y="162"/>
              </a:cxn>
              <a:cxn ang="0">
                <a:pos x="241" y="162"/>
              </a:cxn>
              <a:cxn ang="0">
                <a:pos x="241" y="162"/>
              </a:cxn>
              <a:cxn ang="0">
                <a:pos x="9" y="153"/>
              </a:cxn>
              <a:cxn ang="0">
                <a:pos x="240" y="153"/>
              </a:cxn>
              <a:cxn ang="0">
                <a:pos x="240" y="10"/>
              </a:cxn>
              <a:cxn ang="0">
                <a:pos x="9" y="10"/>
              </a:cxn>
              <a:cxn ang="0">
                <a:pos x="9" y="153"/>
              </a:cxn>
            </a:cxnLst>
            <a:rect l="0" t="0" r="r" b="b"/>
            <a:pathLst>
              <a:path w="251" h="162">
                <a:moveTo>
                  <a:pt x="241" y="162"/>
                </a:moveTo>
                <a:lnTo>
                  <a:pt x="8" y="162"/>
                </a:lnTo>
                <a:lnTo>
                  <a:pt x="8" y="162"/>
                </a:lnTo>
                <a:lnTo>
                  <a:pt x="5" y="162"/>
                </a:lnTo>
                <a:lnTo>
                  <a:pt x="2" y="161"/>
                </a:lnTo>
                <a:lnTo>
                  <a:pt x="0" y="158"/>
                </a:lnTo>
                <a:lnTo>
                  <a:pt x="0" y="154"/>
                </a:lnTo>
                <a:lnTo>
                  <a:pt x="0" y="8"/>
                </a:lnTo>
                <a:lnTo>
                  <a:pt x="0" y="8"/>
                </a:lnTo>
                <a:lnTo>
                  <a:pt x="0" y="4"/>
                </a:lnTo>
                <a:lnTo>
                  <a:pt x="2" y="2"/>
                </a:lnTo>
                <a:lnTo>
                  <a:pt x="5" y="0"/>
                </a:lnTo>
                <a:lnTo>
                  <a:pt x="8" y="0"/>
                </a:lnTo>
                <a:lnTo>
                  <a:pt x="241" y="0"/>
                </a:lnTo>
                <a:lnTo>
                  <a:pt x="241" y="0"/>
                </a:lnTo>
                <a:lnTo>
                  <a:pt x="245" y="0"/>
                </a:lnTo>
                <a:lnTo>
                  <a:pt x="248" y="2"/>
                </a:lnTo>
                <a:lnTo>
                  <a:pt x="249" y="4"/>
                </a:lnTo>
                <a:lnTo>
                  <a:pt x="251" y="8"/>
                </a:lnTo>
                <a:lnTo>
                  <a:pt x="251" y="154"/>
                </a:lnTo>
                <a:lnTo>
                  <a:pt x="251" y="154"/>
                </a:lnTo>
                <a:lnTo>
                  <a:pt x="249" y="158"/>
                </a:lnTo>
                <a:lnTo>
                  <a:pt x="248" y="161"/>
                </a:lnTo>
                <a:lnTo>
                  <a:pt x="245" y="162"/>
                </a:lnTo>
                <a:lnTo>
                  <a:pt x="241" y="162"/>
                </a:lnTo>
                <a:lnTo>
                  <a:pt x="241" y="162"/>
                </a:lnTo>
                <a:close/>
                <a:moveTo>
                  <a:pt x="9" y="153"/>
                </a:moveTo>
                <a:lnTo>
                  <a:pt x="240" y="153"/>
                </a:lnTo>
                <a:lnTo>
                  <a:pt x="240" y="10"/>
                </a:lnTo>
                <a:lnTo>
                  <a:pt x="9" y="10"/>
                </a:lnTo>
                <a:lnTo>
                  <a:pt x="9" y="15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0" name="Freeform 391"/>
          <p:cNvSpPr>
            <a:spLocks noEditPoints="1"/>
          </p:cNvSpPr>
          <p:nvPr/>
        </p:nvSpPr>
        <p:spPr bwMode="auto">
          <a:xfrm>
            <a:off x="10119886" y="5876577"/>
            <a:ext cx="398713" cy="135407"/>
          </a:xfrm>
          <a:custGeom>
            <a:avLst/>
            <a:gdLst/>
            <a:ahLst/>
            <a:cxnLst>
              <a:cxn ang="0">
                <a:pos x="243" y="89"/>
              </a:cxn>
              <a:cxn ang="0">
                <a:pos x="10" y="89"/>
              </a:cxn>
              <a:cxn ang="0">
                <a:pos x="10" y="89"/>
              </a:cxn>
              <a:cxn ang="0">
                <a:pos x="4" y="86"/>
              </a:cxn>
              <a:cxn ang="0">
                <a:pos x="0" y="83"/>
              </a:cxn>
              <a:cxn ang="0">
                <a:pos x="84" y="0"/>
              </a:cxn>
              <a:cxn ang="0">
                <a:pos x="127" y="43"/>
              </a:cxn>
              <a:cxn ang="0">
                <a:pos x="170" y="0"/>
              </a:cxn>
              <a:cxn ang="0">
                <a:pos x="254" y="83"/>
              </a:cxn>
              <a:cxn ang="0">
                <a:pos x="249" y="86"/>
              </a:cxn>
              <a:cxn ang="0">
                <a:pos x="249" y="86"/>
              </a:cxn>
              <a:cxn ang="0">
                <a:pos x="243" y="89"/>
              </a:cxn>
              <a:cxn ang="0">
                <a:pos x="243" y="89"/>
              </a:cxn>
              <a:cxn ang="0">
                <a:pos x="84" y="13"/>
              </a:cxn>
              <a:cxn ang="0">
                <a:pos x="19" y="78"/>
              </a:cxn>
              <a:cxn ang="0">
                <a:pos x="234" y="78"/>
              </a:cxn>
              <a:cxn ang="0">
                <a:pos x="170" y="13"/>
              </a:cxn>
              <a:cxn ang="0">
                <a:pos x="132" y="51"/>
              </a:cxn>
              <a:cxn ang="0">
                <a:pos x="132" y="51"/>
              </a:cxn>
              <a:cxn ang="0">
                <a:pos x="130" y="52"/>
              </a:cxn>
              <a:cxn ang="0">
                <a:pos x="127" y="52"/>
              </a:cxn>
              <a:cxn ang="0">
                <a:pos x="123" y="52"/>
              </a:cxn>
              <a:cxn ang="0">
                <a:pos x="120" y="51"/>
              </a:cxn>
              <a:cxn ang="0">
                <a:pos x="84" y="13"/>
              </a:cxn>
            </a:cxnLst>
            <a:rect l="0" t="0" r="r" b="b"/>
            <a:pathLst>
              <a:path w="254" h="89">
                <a:moveTo>
                  <a:pt x="243" y="89"/>
                </a:moveTo>
                <a:lnTo>
                  <a:pt x="10" y="89"/>
                </a:lnTo>
                <a:lnTo>
                  <a:pt x="10" y="89"/>
                </a:lnTo>
                <a:lnTo>
                  <a:pt x="4" y="86"/>
                </a:lnTo>
                <a:lnTo>
                  <a:pt x="0" y="83"/>
                </a:lnTo>
                <a:lnTo>
                  <a:pt x="84" y="0"/>
                </a:lnTo>
                <a:lnTo>
                  <a:pt x="127" y="43"/>
                </a:lnTo>
                <a:lnTo>
                  <a:pt x="170" y="0"/>
                </a:lnTo>
                <a:lnTo>
                  <a:pt x="254" y="83"/>
                </a:lnTo>
                <a:lnTo>
                  <a:pt x="249" y="86"/>
                </a:lnTo>
                <a:lnTo>
                  <a:pt x="249" y="86"/>
                </a:lnTo>
                <a:lnTo>
                  <a:pt x="243" y="89"/>
                </a:lnTo>
                <a:lnTo>
                  <a:pt x="243" y="89"/>
                </a:lnTo>
                <a:close/>
                <a:moveTo>
                  <a:pt x="84" y="13"/>
                </a:moveTo>
                <a:lnTo>
                  <a:pt x="19" y="78"/>
                </a:lnTo>
                <a:lnTo>
                  <a:pt x="234" y="78"/>
                </a:lnTo>
                <a:lnTo>
                  <a:pt x="170" y="13"/>
                </a:lnTo>
                <a:lnTo>
                  <a:pt x="132" y="51"/>
                </a:lnTo>
                <a:lnTo>
                  <a:pt x="132" y="51"/>
                </a:lnTo>
                <a:lnTo>
                  <a:pt x="130" y="52"/>
                </a:lnTo>
                <a:lnTo>
                  <a:pt x="127" y="52"/>
                </a:lnTo>
                <a:lnTo>
                  <a:pt x="123" y="52"/>
                </a:lnTo>
                <a:lnTo>
                  <a:pt x="120" y="51"/>
                </a:lnTo>
                <a:lnTo>
                  <a:pt x="84" y="1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1" name="Freeform 392"/>
          <p:cNvSpPr>
            <a:spLocks noEditPoints="1"/>
          </p:cNvSpPr>
          <p:nvPr/>
        </p:nvSpPr>
        <p:spPr bwMode="auto">
          <a:xfrm>
            <a:off x="10119886" y="5755178"/>
            <a:ext cx="394021" cy="200775"/>
          </a:xfrm>
          <a:custGeom>
            <a:avLst/>
            <a:gdLst/>
            <a:ahLst/>
            <a:cxnLst>
              <a:cxn ang="0">
                <a:pos x="127" y="128"/>
              </a:cxn>
              <a:cxn ang="0">
                <a:pos x="127" y="128"/>
              </a:cxn>
              <a:cxn ang="0">
                <a:pos x="123" y="128"/>
              </a:cxn>
              <a:cxn ang="0">
                <a:pos x="120" y="125"/>
              </a:cxn>
              <a:cxn ang="0">
                <a:pos x="0" y="5"/>
              </a:cxn>
              <a:cxn ang="0">
                <a:pos x="4" y="3"/>
              </a:cxn>
              <a:cxn ang="0">
                <a:pos x="4" y="3"/>
              </a:cxn>
              <a:cxn ang="0">
                <a:pos x="7" y="1"/>
              </a:cxn>
              <a:cxn ang="0">
                <a:pos x="10" y="0"/>
              </a:cxn>
              <a:cxn ang="0">
                <a:pos x="243" y="0"/>
              </a:cxn>
              <a:cxn ang="0">
                <a:pos x="243" y="0"/>
              </a:cxn>
              <a:cxn ang="0">
                <a:pos x="246" y="1"/>
              </a:cxn>
              <a:cxn ang="0">
                <a:pos x="249" y="3"/>
              </a:cxn>
              <a:cxn ang="0">
                <a:pos x="253" y="5"/>
              </a:cxn>
              <a:cxn ang="0">
                <a:pos x="132" y="125"/>
              </a:cxn>
              <a:cxn ang="0">
                <a:pos x="132" y="125"/>
              </a:cxn>
              <a:cxn ang="0">
                <a:pos x="130" y="128"/>
              </a:cxn>
              <a:cxn ang="0">
                <a:pos x="127" y="128"/>
              </a:cxn>
              <a:cxn ang="0">
                <a:pos x="127" y="128"/>
              </a:cxn>
              <a:cxn ang="0">
                <a:pos x="19" y="11"/>
              </a:cxn>
              <a:cxn ang="0">
                <a:pos x="127" y="119"/>
              </a:cxn>
              <a:cxn ang="0">
                <a:pos x="235" y="11"/>
              </a:cxn>
              <a:cxn ang="0">
                <a:pos x="19" y="11"/>
              </a:cxn>
            </a:cxnLst>
            <a:rect l="0" t="0" r="r" b="b"/>
            <a:pathLst>
              <a:path w="253" h="128">
                <a:moveTo>
                  <a:pt x="127" y="128"/>
                </a:moveTo>
                <a:lnTo>
                  <a:pt x="127" y="128"/>
                </a:lnTo>
                <a:lnTo>
                  <a:pt x="123" y="128"/>
                </a:lnTo>
                <a:lnTo>
                  <a:pt x="120" y="125"/>
                </a:lnTo>
                <a:lnTo>
                  <a:pt x="0" y="5"/>
                </a:lnTo>
                <a:lnTo>
                  <a:pt x="4" y="3"/>
                </a:lnTo>
                <a:lnTo>
                  <a:pt x="4" y="3"/>
                </a:lnTo>
                <a:lnTo>
                  <a:pt x="7" y="1"/>
                </a:lnTo>
                <a:lnTo>
                  <a:pt x="10" y="0"/>
                </a:lnTo>
                <a:lnTo>
                  <a:pt x="243" y="0"/>
                </a:lnTo>
                <a:lnTo>
                  <a:pt x="243" y="0"/>
                </a:lnTo>
                <a:lnTo>
                  <a:pt x="246" y="1"/>
                </a:lnTo>
                <a:lnTo>
                  <a:pt x="249" y="3"/>
                </a:lnTo>
                <a:lnTo>
                  <a:pt x="253" y="5"/>
                </a:lnTo>
                <a:lnTo>
                  <a:pt x="132" y="125"/>
                </a:lnTo>
                <a:lnTo>
                  <a:pt x="132" y="125"/>
                </a:lnTo>
                <a:lnTo>
                  <a:pt x="130" y="128"/>
                </a:lnTo>
                <a:lnTo>
                  <a:pt x="127" y="128"/>
                </a:lnTo>
                <a:lnTo>
                  <a:pt x="127" y="128"/>
                </a:lnTo>
                <a:close/>
                <a:moveTo>
                  <a:pt x="19" y="11"/>
                </a:moveTo>
                <a:lnTo>
                  <a:pt x="127" y="119"/>
                </a:lnTo>
                <a:lnTo>
                  <a:pt x="235" y="11"/>
                </a:lnTo>
                <a:lnTo>
                  <a:pt x="19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2" name="Freeform 393"/>
          <p:cNvSpPr>
            <a:spLocks noEditPoints="1"/>
          </p:cNvSpPr>
          <p:nvPr/>
        </p:nvSpPr>
        <p:spPr bwMode="auto">
          <a:xfrm>
            <a:off x="9313080" y="5745840"/>
            <a:ext cx="394021" cy="256805"/>
          </a:xfrm>
          <a:custGeom>
            <a:avLst/>
            <a:gdLst/>
            <a:ahLst/>
            <a:cxnLst>
              <a:cxn ang="0">
                <a:pos x="3" y="166"/>
              </a:cxn>
              <a:cxn ang="0">
                <a:pos x="2" y="163"/>
              </a:cxn>
              <a:cxn ang="0">
                <a:pos x="2" y="158"/>
              </a:cxn>
              <a:cxn ang="0">
                <a:pos x="17" y="129"/>
              </a:cxn>
              <a:cxn ang="0">
                <a:pos x="30" y="112"/>
              </a:cxn>
              <a:cxn ang="0">
                <a:pos x="58" y="81"/>
              </a:cxn>
              <a:cxn ang="0">
                <a:pos x="94" y="59"/>
              </a:cxn>
              <a:cxn ang="0">
                <a:pos x="134" y="46"/>
              </a:cxn>
              <a:cxn ang="0">
                <a:pos x="157" y="0"/>
              </a:cxn>
              <a:cxn ang="0">
                <a:pos x="157" y="154"/>
              </a:cxn>
              <a:cxn ang="0">
                <a:pos x="157" y="109"/>
              </a:cxn>
              <a:cxn ang="0">
                <a:pos x="127" y="108"/>
              </a:cxn>
              <a:cxn ang="0">
                <a:pos x="100" y="112"/>
              </a:cxn>
              <a:cxn ang="0">
                <a:pos x="75" y="119"/>
              </a:cxn>
              <a:cxn ang="0">
                <a:pos x="50" y="129"/>
              </a:cxn>
              <a:cxn ang="0">
                <a:pos x="38" y="138"/>
              </a:cxn>
              <a:cxn ang="0">
                <a:pos x="10" y="163"/>
              </a:cxn>
              <a:cxn ang="0">
                <a:pos x="8" y="165"/>
              </a:cxn>
              <a:cxn ang="0">
                <a:pos x="6" y="166"/>
              </a:cxn>
              <a:cxn ang="0">
                <a:pos x="165" y="51"/>
              </a:cxn>
              <a:cxn ang="0">
                <a:pos x="158" y="51"/>
              </a:cxn>
              <a:cxn ang="0">
                <a:pos x="116" y="59"/>
              </a:cxn>
              <a:cxn ang="0">
                <a:pos x="81" y="75"/>
              </a:cxn>
              <a:cxn ang="0">
                <a:pos x="50" y="101"/>
              </a:cxn>
              <a:cxn ang="0">
                <a:pos x="25" y="135"/>
              </a:cxn>
              <a:cxn ang="0">
                <a:pos x="21" y="142"/>
              </a:cxn>
              <a:cxn ang="0">
                <a:pos x="34" y="131"/>
              </a:cxn>
              <a:cxn ang="0">
                <a:pos x="46" y="121"/>
              </a:cxn>
              <a:cxn ang="0">
                <a:pos x="89" y="105"/>
              </a:cxn>
              <a:cxn ang="0">
                <a:pos x="139" y="100"/>
              </a:cxn>
              <a:cxn ang="0">
                <a:pos x="161" y="100"/>
              </a:cxn>
              <a:cxn ang="0">
                <a:pos x="165" y="135"/>
              </a:cxn>
              <a:cxn ang="0">
                <a:pos x="165" y="19"/>
              </a:cxn>
            </a:cxnLst>
            <a:rect l="0" t="0" r="r" b="b"/>
            <a:pathLst>
              <a:path w="253" h="166">
                <a:moveTo>
                  <a:pt x="6" y="166"/>
                </a:moveTo>
                <a:lnTo>
                  <a:pt x="3" y="166"/>
                </a:lnTo>
                <a:lnTo>
                  <a:pt x="2" y="163"/>
                </a:lnTo>
                <a:lnTo>
                  <a:pt x="2" y="163"/>
                </a:lnTo>
                <a:lnTo>
                  <a:pt x="0" y="162"/>
                </a:lnTo>
                <a:lnTo>
                  <a:pt x="2" y="158"/>
                </a:lnTo>
                <a:lnTo>
                  <a:pt x="7" y="147"/>
                </a:lnTo>
                <a:lnTo>
                  <a:pt x="17" y="129"/>
                </a:lnTo>
                <a:lnTo>
                  <a:pt x="17" y="129"/>
                </a:lnTo>
                <a:lnTo>
                  <a:pt x="30" y="112"/>
                </a:lnTo>
                <a:lnTo>
                  <a:pt x="44" y="94"/>
                </a:lnTo>
                <a:lnTo>
                  <a:pt x="58" y="81"/>
                </a:lnTo>
                <a:lnTo>
                  <a:pt x="76" y="69"/>
                </a:lnTo>
                <a:lnTo>
                  <a:pt x="94" y="59"/>
                </a:lnTo>
                <a:lnTo>
                  <a:pt x="114" y="51"/>
                </a:lnTo>
                <a:lnTo>
                  <a:pt x="134" y="46"/>
                </a:lnTo>
                <a:lnTo>
                  <a:pt x="157" y="43"/>
                </a:lnTo>
                <a:lnTo>
                  <a:pt x="157" y="0"/>
                </a:lnTo>
                <a:lnTo>
                  <a:pt x="253" y="77"/>
                </a:lnTo>
                <a:lnTo>
                  <a:pt x="157" y="154"/>
                </a:lnTo>
                <a:lnTo>
                  <a:pt x="157" y="109"/>
                </a:lnTo>
                <a:lnTo>
                  <a:pt x="157" y="109"/>
                </a:lnTo>
                <a:lnTo>
                  <a:pt x="142" y="108"/>
                </a:lnTo>
                <a:lnTo>
                  <a:pt x="127" y="108"/>
                </a:lnTo>
                <a:lnTo>
                  <a:pt x="114" y="109"/>
                </a:lnTo>
                <a:lnTo>
                  <a:pt x="100" y="112"/>
                </a:lnTo>
                <a:lnTo>
                  <a:pt x="87" y="115"/>
                </a:lnTo>
                <a:lnTo>
                  <a:pt x="75" y="119"/>
                </a:lnTo>
                <a:lnTo>
                  <a:pt x="62" y="124"/>
                </a:lnTo>
                <a:lnTo>
                  <a:pt x="50" y="129"/>
                </a:lnTo>
                <a:lnTo>
                  <a:pt x="50" y="129"/>
                </a:lnTo>
                <a:lnTo>
                  <a:pt x="38" y="138"/>
                </a:lnTo>
                <a:lnTo>
                  <a:pt x="26" y="147"/>
                </a:lnTo>
                <a:lnTo>
                  <a:pt x="10" y="163"/>
                </a:lnTo>
                <a:lnTo>
                  <a:pt x="10" y="163"/>
                </a:lnTo>
                <a:lnTo>
                  <a:pt x="8" y="165"/>
                </a:lnTo>
                <a:lnTo>
                  <a:pt x="6" y="166"/>
                </a:lnTo>
                <a:lnTo>
                  <a:pt x="6" y="166"/>
                </a:lnTo>
                <a:close/>
                <a:moveTo>
                  <a:pt x="165" y="19"/>
                </a:moveTo>
                <a:lnTo>
                  <a:pt x="165" y="51"/>
                </a:lnTo>
                <a:lnTo>
                  <a:pt x="158" y="51"/>
                </a:lnTo>
                <a:lnTo>
                  <a:pt x="158" y="51"/>
                </a:lnTo>
                <a:lnTo>
                  <a:pt x="137" y="54"/>
                </a:lnTo>
                <a:lnTo>
                  <a:pt x="116" y="59"/>
                </a:lnTo>
                <a:lnTo>
                  <a:pt x="98" y="66"/>
                </a:lnTo>
                <a:lnTo>
                  <a:pt x="81" y="75"/>
                </a:lnTo>
                <a:lnTo>
                  <a:pt x="65" y="88"/>
                </a:lnTo>
                <a:lnTo>
                  <a:pt x="50" y="101"/>
                </a:lnTo>
                <a:lnTo>
                  <a:pt x="37" y="116"/>
                </a:lnTo>
                <a:lnTo>
                  <a:pt x="25" y="135"/>
                </a:lnTo>
                <a:lnTo>
                  <a:pt x="25" y="135"/>
                </a:lnTo>
                <a:lnTo>
                  <a:pt x="21" y="142"/>
                </a:lnTo>
                <a:lnTo>
                  <a:pt x="21" y="142"/>
                </a:lnTo>
                <a:lnTo>
                  <a:pt x="34" y="131"/>
                </a:lnTo>
                <a:lnTo>
                  <a:pt x="46" y="121"/>
                </a:lnTo>
                <a:lnTo>
                  <a:pt x="46" y="121"/>
                </a:lnTo>
                <a:lnTo>
                  <a:pt x="68" y="112"/>
                </a:lnTo>
                <a:lnTo>
                  <a:pt x="89" y="105"/>
                </a:lnTo>
                <a:lnTo>
                  <a:pt x="114" y="101"/>
                </a:lnTo>
                <a:lnTo>
                  <a:pt x="139" y="100"/>
                </a:lnTo>
                <a:lnTo>
                  <a:pt x="139" y="100"/>
                </a:lnTo>
                <a:lnTo>
                  <a:pt x="161" y="100"/>
                </a:lnTo>
                <a:lnTo>
                  <a:pt x="165" y="101"/>
                </a:lnTo>
                <a:lnTo>
                  <a:pt x="165" y="135"/>
                </a:lnTo>
                <a:lnTo>
                  <a:pt x="239" y="77"/>
                </a:lnTo>
                <a:lnTo>
                  <a:pt x="165" y="1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3" name="Freeform 394"/>
          <p:cNvSpPr>
            <a:spLocks noEditPoints="1"/>
          </p:cNvSpPr>
          <p:nvPr/>
        </p:nvSpPr>
        <p:spPr bwMode="auto">
          <a:xfrm>
            <a:off x="8501582" y="5745840"/>
            <a:ext cx="394021" cy="256805"/>
          </a:xfrm>
          <a:custGeom>
            <a:avLst/>
            <a:gdLst/>
            <a:ahLst/>
            <a:cxnLst>
              <a:cxn ang="0">
                <a:pos x="247" y="166"/>
              </a:cxn>
              <a:cxn ang="0">
                <a:pos x="243" y="163"/>
              </a:cxn>
              <a:cxn ang="0">
                <a:pos x="225" y="147"/>
              </a:cxn>
              <a:cxn ang="0">
                <a:pos x="201" y="129"/>
              </a:cxn>
              <a:cxn ang="0">
                <a:pos x="190" y="124"/>
              </a:cxn>
              <a:cxn ang="0">
                <a:pos x="165" y="115"/>
              </a:cxn>
              <a:cxn ang="0">
                <a:pos x="139" y="109"/>
              </a:cxn>
              <a:cxn ang="0">
                <a:pos x="111" y="108"/>
              </a:cxn>
              <a:cxn ang="0">
                <a:pos x="96" y="154"/>
              </a:cxn>
              <a:cxn ang="0">
                <a:pos x="96" y="0"/>
              </a:cxn>
              <a:cxn ang="0">
                <a:pos x="96" y="43"/>
              </a:cxn>
              <a:cxn ang="0">
                <a:pos x="139" y="51"/>
              </a:cxn>
              <a:cxn ang="0">
                <a:pos x="177" y="69"/>
              </a:cxn>
              <a:cxn ang="0">
                <a:pos x="209" y="94"/>
              </a:cxn>
              <a:cxn ang="0">
                <a:pos x="235" y="129"/>
              </a:cxn>
              <a:cxn ang="0">
                <a:pos x="246" y="147"/>
              </a:cxn>
              <a:cxn ang="0">
                <a:pos x="252" y="162"/>
              </a:cxn>
              <a:cxn ang="0">
                <a:pos x="250" y="166"/>
              </a:cxn>
              <a:cxn ang="0">
                <a:pos x="113" y="100"/>
              </a:cxn>
              <a:cxn ang="0">
                <a:pos x="139" y="101"/>
              </a:cxn>
              <a:cxn ang="0">
                <a:pos x="185" y="112"/>
              </a:cxn>
              <a:cxn ang="0">
                <a:pos x="205" y="121"/>
              </a:cxn>
              <a:cxn ang="0">
                <a:pos x="232" y="142"/>
              </a:cxn>
              <a:cxn ang="0">
                <a:pos x="228" y="135"/>
              </a:cxn>
              <a:cxn ang="0">
                <a:pos x="216" y="116"/>
              </a:cxn>
              <a:cxn ang="0">
                <a:pos x="188" y="88"/>
              </a:cxn>
              <a:cxn ang="0">
                <a:pos x="154" y="66"/>
              </a:cxn>
              <a:cxn ang="0">
                <a:pos x="115" y="54"/>
              </a:cxn>
              <a:cxn ang="0">
                <a:pos x="86" y="51"/>
              </a:cxn>
              <a:cxn ang="0">
                <a:pos x="13" y="77"/>
              </a:cxn>
              <a:cxn ang="0">
                <a:pos x="86" y="101"/>
              </a:cxn>
              <a:cxn ang="0">
                <a:pos x="90" y="100"/>
              </a:cxn>
              <a:cxn ang="0">
                <a:pos x="113" y="100"/>
              </a:cxn>
            </a:cxnLst>
            <a:rect l="0" t="0" r="r" b="b"/>
            <a:pathLst>
              <a:path w="252" h="166">
                <a:moveTo>
                  <a:pt x="247" y="166"/>
                </a:moveTo>
                <a:lnTo>
                  <a:pt x="247" y="166"/>
                </a:lnTo>
                <a:lnTo>
                  <a:pt x="244" y="165"/>
                </a:lnTo>
                <a:lnTo>
                  <a:pt x="243" y="163"/>
                </a:lnTo>
                <a:lnTo>
                  <a:pt x="243" y="163"/>
                </a:lnTo>
                <a:lnTo>
                  <a:pt x="225" y="147"/>
                </a:lnTo>
                <a:lnTo>
                  <a:pt x="213" y="138"/>
                </a:lnTo>
                <a:lnTo>
                  <a:pt x="201" y="129"/>
                </a:lnTo>
                <a:lnTo>
                  <a:pt x="201" y="129"/>
                </a:lnTo>
                <a:lnTo>
                  <a:pt x="190" y="124"/>
                </a:lnTo>
                <a:lnTo>
                  <a:pt x="178" y="119"/>
                </a:lnTo>
                <a:lnTo>
                  <a:pt x="165" y="115"/>
                </a:lnTo>
                <a:lnTo>
                  <a:pt x="152" y="112"/>
                </a:lnTo>
                <a:lnTo>
                  <a:pt x="139" y="109"/>
                </a:lnTo>
                <a:lnTo>
                  <a:pt x="124" y="108"/>
                </a:lnTo>
                <a:lnTo>
                  <a:pt x="111" y="108"/>
                </a:lnTo>
                <a:lnTo>
                  <a:pt x="96" y="109"/>
                </a:lnTo>
                <a:lnTo>
                  <a:pt x="96" y="154"/>
                </a:lnTo>
                <a:lnTo>
                  <a:pt x="0" y="77"/>
                </a:lnTo>
                <a:lnTo>
                  <a:pt x="96" y="0"/>
                </a:lnTo>
                <a:lnTo>
                  <a:pt x="96" y="43"/>
                </a:lnTo>
                <a:lnTo>
                  <a:pt x="96" y="43"/>
                </a:lnTo>
                <a:lnTo>
                  <a:pt x="117" y="46"/>
                </a:lnTo>
                <a:lnTo>
                  <a:pt x="139" y="51"/>
                </a:lnTo>
                <a:lnTo>
                  <a:pt x="158" y="59"/>
                </a:lnTo>
                <a:lnTo>
                  <a:pt x="177" y="69"/>
                </a:lnTo>
                <a:lnTo>
                  <a:pt x="193" y="81"/>
                </a:lnTo>
                <a:lnTo>
                  <a:pt x="209" y="94"/>
                </a:lnTo>
                <a:lnTo>
                  <a:pt x="223" y="112"/>
                </a:lnTo>
                <a:lnTo>
                  <a:pt x="235" y="129"/>
                </a:lnTo>
                <a:lnTo>
                  <a:pt x="235" y="129"/>
                </a:lnTo>
                <a:lnTo>
                  <a:pt x="246" y="147"/>
                </a:lnTo>
                <a:lnTo>
                  <a:pt x="251" y="158"/>
                </a:lnTo>
                <a:lnTo>
                  <a:pt x="252" y="162"/>
                </a:lnTo>
                <a:lnTo>
                  <a:pt x="251" y="163"/>
                </a:lnTo>
                <a:lnTo>
                  <a:pt x="250" y="166"/>
                </a:lnTo>
                <a:lnTo>
                  <a:pt x="247" y="166"/>
                </a:lnTo>
                <a:close/>
                <a:moveTo>
                  <a:pt x="113" y="100"/>
                </a:moveTo>
                <a:lnTo>
                  <a:pt x="113" y="100"/>
                </a:lnTo>
                <a:lnTo>
                  <a:pt x="139" y="101"/>
                </a:lnTo>
                <a:lnTo>
                  <a:pt x="162" y="105"/>
                </a:lnTo>
                <a:lnTo>
                  <a:pt x="185" y="112"/>
                </a:lnTo>
                <a:lnTo>
                  <a:pt x="205" y="121"/>
                </a:lnTo>
                <a:lnTo>
                  <a:pt x="205" y="121"/>
                </a:lnTo>
                <a:lnTo>
                  <a:pt x="219" y="131"/>
                </a:lnTo>
                <a:lnTo>
                  <a:pt x="232" y="142"/>
                </a:lnTo>
                <a:lnTo>
                  <a:pt x="232" y="142"/>
                </a:lnTo>
                <a:lnTo>
                  <a:pt x="228" y="135"/>
                </a:lnTo>
                <a:lnTo>
                  <a:pt x="228" y="135"/>
                </a:lnTo>
                <a:lnTo>
                  <a:pt x="216" y="116"/>
                </a:lnTo>
                <a:lnTo>
                  <a:pt x="202" y="101"/>
                </a:lnTo>
                <a:lnTo>
                  <a:pt x="188" y="88"/>
                </a:lnTo>
                <a:lnTo>
                  <a:pt x="171" y="75"/>
                </a:lnTo>
                <a:lnTo>
                  <a:pt x="154" y="66"/>
                </a:lnTo>
                <a:lnTo>
                  <a:pt x="135" y="59"/>
                </a:lnTo>
                <a:lnTo>
                  <a:pt x="115" y="54"/>
                </a:lnTo>
                <a:lnTo>
                  <a:pt x="93" y="51"/>
                </a:lnTo>
                <a:lnTo>
                  <a:pt x="86" y="51"/>
                </a:lnTo>
                <a:lnTo>
                  <a:pt x="86" y="19"/>
                </a:lnTo>
                <a:lnTo>
                  <a:pt x="13" y="77"/>
                </a:lnTo>
                <a:lnTo>
                  <a:pt x="86" y="135"/>
                </a:lnTo>
                <a:lnTo>
                  <a:pt x="86" y="101"/>
                </a:lnTo>
                <a:lnTo>
                  <a:pt x="90" y="100"/>
                </a:lnTo>
                <a:lnTo>
                  <a:pt x="90" y="100"/>
                </a:lnTo>
                <a:lnTo>
                  <a:pt x="113" y="100"/>
                </a:lnTo>
                <a:lnTo>
                  <a:pt x="113" y="10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4" name="Freeform 395"/>
          <p:cNvSpPr>
            <a:spLocks noEditPoints="1"/>
          </p:cNvSpPr>
          <p:nvPr/>
        </p:nvSpPr>
        <p:spPr bwMode="auto">
          <a:xfrm>
            <a:off x="5260284" y="5736501"/>
            <a:ext cx="394021" cy="247467"/>
          </a:xfrm>
          <a:custGeom>
            <a:avLst/>
            <a:gdLst/>
            <a:ahLst/>
            <a:cxnLst>
              <a:cxn ang="0">
                <a:pos x="52" y="161"/>
              </a:cxn>
              <a:cxn ang="0">
                <a:pos x="23" y="149"/>
              </a:cxn>
              <a:cxn ang="0">
                <a:pos x="4" y="125"/>
              </a:cxn>
              <a:cxn ang="0">
                <a:pos x="0" y="103"/>
              </a:cxn>
              <a:cxn ang="0">
                <a:pos x="10" y="72"/>
              </a:cxn>
              <a:cxn ang="0">
                <a:pos x="35" y="50"/>
              </a:cxn>
              <a:cxn ang="0">
                <a:pos x="56" y="45"/>
              </a:cxn>
              <a:cxn ang="0">
                <a:pos x="64" y="27"/>
              </a:cxn>
              <a:cxn ang="0">
                <a:pos x="81" y="17"/>
              </a:cxn>
              <a:cxn ang="0">
                <a:pos x="94" y="14"/>
              </a:cxn>
              <a:cxn ang="0">
                <a:pos x="112" y="18"/>
              </a:cxn>
              <a:cxn ang="0">
                <a:pos x="127" y="13"/>
              </a:cxn>
              <a:cxn ang="0">
                <a:pos x="163" y="0"/>
              </a:cxn>
              <a:cxn ang="0">
                <a:pos x="187" y="4"/>
              </a:cxn>
              <a:cxn ang="0">
                <a:pos x="214" y="27"/>
              </a:cxn>
              <a:cxn ang="0">
                <a:pos x="224" y="61"/>
              </a:cxn>
              <a:cxn ang="0">
                <a:pos x="220" y="83"/>
              </a:cxn>
              <a:cxn ang="0">
                <a:pos x="233" y="88"/>
              </a:cxn>
              <a:cxn ang="0">
                <a:pos x="247" y="102"/>
              </a:cxn>
              <a:cxn ang="0">
                <a:pos x="252" y="122"/>
              </a:cxn>
              <a:cxn ang="0">
                <a:pos x="249" y="137"/>
              </a:cxn>
              <a:cxn ang="0">
                <a:pos x="235" y="154"/>
              </a:cxn>
              <a:cxn ang="0">
                <a:pos x="213" y="161"/>
              </a:cxn>
              <a:cxn ang="0">
                <a:pos x="213" y="153"/>
              </a:cxn>
              <a:cxn ang="0">
                <a:pos x="225" y="150"/>
              </a:cxn>
              <a:cxn ang="0">
                <a:pos x="239" y="139"/>
              </a:cxn>
              <a:cxn ang="0">
                <a:pos x="244" y="122"/>
              </a:cxn>
              <a:cxn ang="0">
                <a:pos x="241" y="110"/>
              </a:cxn>
              <a:cxn ang="0">
                <a:pos x="231" y="96"/>
              </a:cxn>
              <a:cxn ang="0">
                <a:pos x="214" y="91"/>
              </a:cxn>
              <a:cxn ang="0">
                <a:pos x="210" y="84"/>
              </a:cxn>
              <a:cxn ang="0">
                <a:pos x="216" y="61"/>
              </a:cxn>
              <a:cxn ang="0">
                <a:pos x="208" y="31"/>
              </a:cxn>
              <a:cxn ang="0">
                <a:pos x="185" y="13"/>
              </a:cxn>
              <a:cxn ang="0">
                <a:pos x="163" y="8"/>
              </a:cxn>
              <a:cxn ang="0">
                <a:pos x="129" y="21"/>
              </a:cxn>
              <a:cxn ang="0">
                <a:pos x="114" y="30"/>
              </a:cxn>
              <a:cxn ang="0">
                <a:pos x="105" y="23"/>
              </a:cxn>
              <a:cxn ang="0">
                <a:pos x="94" y="22"/>
              </a:cxn>
              <a:cxn ang="0">
                <a:pos x="78" y="26"/>
              </a:cxn>
              <a:cxn ang="0">
                <a:pos x="67" y="38"/>
              </a:cxn>
              <a:cxn ang="0">
                <a:pos x="64" y="53"/>
              </a:cxn>
              <a:cxn ang="0">
                <a:pos x="48" y="54"/>
              </a:cxn>
              <a:cxn ang="0">
                <a:pos x="23" y="68"/>
              </a:cxn>
              <a:cxn ang="0">
                <a:pos x="9" y="94"/>
              </a:cxn>
              <a:cxn ang="0">
                <a:pos x="9" y="114"/>
              </a:cxn>
              <a:cxn ang="0">
                <a:pos x="23" y="138"/>
              </a:cxn>
              <a:cxn ang="0">
                <a:pos x="47" y="152"/>
              </a:cxn>
            </a:cxnLst>
            <a:rect l="0" t="0" r="r" b="b"/>
            <a:pathLst>
              <a:path w="252" h="161">
                <a:moveTo>
                  <a:pt x="213" y="161"/>
                </a:moveTo>
                <a:lnTo>
                  <a:pt x="52" y="161"/>
                </a:lnTo>
                <a:lnTo>
                  <a:pt x="52" y="161"/>
                </a:lnTo>
                <a:lnTo>
                  <a:pt x="42" y="158"/>
                </a:lnTo>
                <a:lnTo>
                  <a:pt x="32" y="154"/>
                </a:lnTo>
                <a:lnTo>
                  <a:pt x="23" y="149"/>
                </a:lnTo>
                <a:lnTo>
                  <a:pt x="15" y="142"/>
                </a:lnTo>
                <a:lnTo>
                  <a:pt x="9" y="134"/>
                </a:lnTo>
                <a:lnTo>
                  <a:pt x="4" y="125"/>
                </a:lnTo>
                <a:lnTo>
                  <a:pt x="1" y="114"/>
                </a:lnTo>
                <a:lnTo>
                  <a:pt x="0" y="103"/>
                </a:lnTo>
                <a:lnTo>
                  <a:pt x="0" y="103"/>
                </a:lnTo>
                <a:lnTo>
                  <a:pt x="1" y="92"/>
                </a:lnTo>
                <a:lnTo>
                  <a:pt x="5" y="81"/>
                </a:lnTo>
                <a:lnTo>
                  <a:pt x="10" y="72"/>
                </a:lnTo>
                <a:lnTo>
                  <a:pt x="17" y="63"/>
                </a:lnTo>
                <a:lnTo>
                  <a:pt x="25" y="56"/>
                </a:lnTo>
                <a:lnTo>
                  <a:pt x="35" y="50"/>
                </a:lnTo>
                <a:lnTo>
                  <a:pt x="46" y="46"/>
                </a:lnTo>
                <a:lnTo>
                  <a:pt x="56" y="45"/>
                </a:lnTo>
                <a:lnTo>
                  <a:pt x="56" y="45"/>
                </a:lnTo>
                <a:lnTo>
                  <a:pt x="58" y="38"/>
                </a:lnTo>
                <a:lnTo>
                  <a:pt x="62" y="33"/>
                </a:lnTo>
                <a:lnTo>
                  <a:pt x="64" y="27"/>
                </a:lnTo>
                <a:lnTo>
                  <a:pt x="70" y="23"/>
                </a:lnTo>
                <a:lnTo>
                  <a:pt x="75" y="19"/>
                </a:lnTo>
                <a:lnTo>
                  <a:pt x="81" y="17"/>
                </a:lnTo>
                <a:lnTo>
                  <a:pt x="87" y="14"/>
                </a:lnTo>
                <a:lnTo>
                  <a:pt x="94" y="14"/>
                </a:lnTo>
                <a:lnTo>
                  <a:pt x="94" y="14"/>
                </a:lnTo>
                <a:lnTo>
                  <a:pt x="101" y="14"/>
                </a:lnTo>
                <a:lnTo>
                  <a:pt x="106" y="15"/>
                </a:lnTo>
                <a:lnTo>
                  <a:pt x="112" y="18"/>
                </a:lnTo>
                <a:lnTo>
                  <a:pt x="117" y="22"/>
                </a:lnTo>
                <a:lnTo>
                  <a:pt x="117" y="22"/>
                </a:lnTo>
                <a:lnTo>
                  <a:pt x="127" y="13"/>
                </a:lnTo>
                <a:lnTo>
                  <a:pt x="137" y="6"/>
                </a:lnTo>
                <a:lnTo>
                  <a:pt x="151" y="2"/>
                </a:lnTo>
                <a:lnTo>
                  <a:pt x="163" y="0"/>
                </a:lnTo>
                <a:lnTo>
                  <a:pt x="163" y="0"/>
                </a:lnTo>
                <a:lnTo>
                  <a:pt x="175" y="2"/>
                </a:lnTo>
                <a:lnTo>
                  <a:pt x="187" y="4"/>
                </a:lnTo>
                <a:lnTo>
                  <a:pt x="198" y="10"/>
                </a:lnTo>
                <a:lnTo>
                  <a:pt x="206" y="18"/>
                </a:lnTo>
                <a:lnTo>
                  <a:pt x="214" y="27"/>
                </a:lnTo>
                <a:lnTo>
                  <a:pt x="220" y="37"/>
                </a:lnTo>
                <a:lnTo>
                  <a:pt x="222" y="49"/>
                </a:lnTo>
                <a:lnTo>
                  <a:pt x="224" y="61"/>
                </a:lnTo>
                <a:lnTo>
                  <a:pt x="224" y="61"/>
                </a:lnTo>
                <a:lnTo>
                  <a:pt x="224" y="72"/>
                </a:lnTo>
                <a:lnTo>
                  <a:pt x="220" y="83"/>
                </a:lnTo>
                <a:lnTo>
                  <a:pt x="220" y="83"/>
                </a:lnTo>
                <a:lnTo>
                  <a:pt x="227" y="85"/>
                </a:lnTo>
                <a:lnTo>
                  <a:pt x="233" y="88"/>
                </a:lnTo>
                <a:lnTo>
                  <a:pt x="239" y="92"/>
                </a:lnTo>
                <a:lnTo>
                  <a:pt x="243" y="96"/>
                </a:lnTo>
                <a:lnTo>
                  <a:pt x="247" y="102"/>
                </a:lnTo>
                <a:lnTo>
                  <a:pt x="249" y="108"/>
                </a:lnTo>
                <a:lnTo>
                  <a:pt x="251" y="115"/>
                </a:lnTo>
                <a:lnTo>
                  <a:pt x="252" y="122"/>
                </a:lnTo>
                <a:lnTo>
                  <a:pt x="252" y="122"/>
                </a:lnTo>
                <a:lnTo>
                  <a:pt x="251" y="130"/>
                </a:lnTo>
                <a:lnTo>
                  <a:pt x="249" y="137"/>
                </a:lnTo>
                <a:lnTo>
                  <a:pt x="245" y="144"/>
                </a:lnTo>
                <a:lnTo>
                  <a:pt x="240" y="150"/>
                </a:lnTo>
                <a:lnTo>
                  <a:pt x="235" y="154"/>
                </a:lnTo>
                <a:lnTo>
                  <a:pt x="228" y="158"/>
                </a:lnTo>
                <a:lnTo>
                  <a:pt x="221" y="161"/>
                </a:lnTo>
                <a:lnTo>
                  <a:pt x="213" y="161"/>
                </a:lnTo>
                <a:lnTo>
                  <a:pt x="213" y="161"/>
                </a:lnTo>
                <a:close/>
                <a:moveTo>
                  <a:pt x="58" y="153"/>
                </a:moveTo>
                <a:lnTo>
                  <a:pt x="213" y="153"/>
                </a:lnTo>
                <a:lnTo>
                  <a:pt x="213" y="153"/>
                </a:lnTo>
                <a:lnTo>
                  <a:pt x="218" y="153"/>
                </a:lnTo>
                <a:lnTo>
                  <a:pt x="225" y="150"/>
                </a:lnTo>
                <a:lnTo>
                  <a:pt x="231" y="148"/>
                </a:lnTo>
                <a:lnTo>
                  <a:pt x="235" y="144"/>
                </a:lnTo>
                <a:lnTo>
                  <a:pt x="239" y="139"/>
                </a:lnTo>
                <a:lnTo>
                  <a:pt x="241" y="134"/>
                </a:lnTo>
                <a:lnTo>
                  <a:pt x="244" y="129"/>
                </a:lnTo>
                <a:lnTo>
                  <a:pt x="244" y="122"/>
                </a:lnTo>
                <a:lnTo>
                  <a:pt x="244" y="122"/>
                </a:lnTo>
                <a:lnTo>
                  <a:pt x="244" y="115"/>
                </a:lnTo>
                <a:lnTo>
                  <a:pt x="241" y="110"/>
                </a:lnTo>
                <a:lnTo>
                  <a:pt x="239" y="104"/>
                </a:lnTo>
                <a:lnTo>
                  <a:pt x="236" y="100"/>
                </a:lnTo>
                <a:lnTo>
                  <a:pt x="231" y="96"/>
                </a:lnTo>
                <a:lnTo>
                  <a:pt x="225" y="94"/>
                </a:lnTo>
                <a:lnTo>
                  <a:pt x="220" y="91"/>
                </a:lnTo>
                <a:lnTo>
                  <a:pt x="214" y="91"/>
                </a:lnTo>
                <a:lnTo>
                  <a:pt x="208" y="91"/>
                </a:lnTo>
                <a:lnTo>
                  <a:pt x="210" y="84"/>
                </a:lnTo>
                <a:lnTo>
                  <a:pt x="210" y="84"/>
                </a:lnTo>
                <a:lnTo>
                  <a:pt x="214" y="73"/>
                </a:lnTo>
                <a:lnTo>
                  <a:pt x="216" y="61"/>
                </a:lnTo>
                <a:lnTo>
                  <a:pt x="216" y="61"/>
                </a:lnTo>
                <a:lnTo>
                  <a:pt x="216" y="50"/>
                </a:lnTo>
                <a:lnTo>
                  <a:pt x="212" y="41"/>
                </a:lnTo>
                <a:lnTo>
                  <a:pt x="208" y="31"/>
                </a:lnTo>
                <a:lnTo>
                  <a:pt x="201" y="23"/>
                </a:lnTo>
                <a:lnTo>
                  <a:pt x="193" y="17"/>
                </a:lnTo>
                <a:lnTo>
                  <a:pt x="185" y="13"/>
                </a:lnTo>
                <a:lnTo>
                  <a:pt x="174" y="10"/>
                </a:lnTo>
                <a:lnTo>
                  <a:pt x="163" y="8"/>
                </a:lnTo>
                <a:lnTo>
                  <a:pt x="163" y="8"/>
                </a:lnTo>
                <a:lnTo>
                  <a:pt x="151" y="10"/>
                </a:lnTo>
                <a:lnTo>
                  <a:pt x="140" y="14"/>
                </a:lnTo>
                <a:lnTo>
                  <a:pt x="129" y="21"/>
                </a:lnTo>
                <a:lnTo>
                  <a:pt x="121" y="30"/>
                </a:lnTo>
                <a:lnTo>
                  <a:pt x="118" y="34"/>
                </a:lnTo>
                <a:lnTo>
                  <a:pt x="114" y="30"/>
                </a:lnTo>
                <a:lnTo>
                  <a:pt x="114" y="30"/>
                </a:lnTo>
                <a:lnTo>
                  <a:pt x="110" y="26"/>
                </a:lnTo>
                <a:lnTo>
                  <a:pt x="105" y="23"/>
                </a:lnTo>
                <a:lnTo>
                  <a:pt x="100" y="22"/>
                </a:lnTo>
                <a:lnTo>
                  <a:pt x="94" y="22"/>
                </a:lnTo>
                <a:lnTo>
                  <a:pt x="94" y="22"/>
                </a:lnTo>
                <a:lnTo>
                  <a:pt x="89" y="22"/>
                </a:lnTo>
                <a:lnTo>
                  <a:pt x="83" y="23"/>
                </a:lnTo>
                <a:lnTo>
                  <a:pt x="78" y="26"/>
                </a:lnTo>
                <a:lnTo>
                  <a:pt x="74" y="30"/>
                </a:lnTo>
                <a:lnTo>
                  <a:pt x="70" y="34"/>
                </a:lnTo>
                <a:lnTo>
                  <a:pt x="67" y="38"/>
                </a:lnTo>
                <a:lnTo>
                  <a:pt x="66" y="44"/>
                </a:lnTo>
                <a:lnTo>
                  <a:pt x="64" y="49"/>
                </a:lnTo>
                <a:lnTo>
                  <a:pt x="64" y="53"/>
                </a:lnTo>
                <a:lnTo>
                  <a:pt x="58" y="53"/>
                </a:lnTo>
                <a:lnTo>
                  <a:pt x="58" y="53"/>
                </a:lnTo>
                <a:lnTo>
                  <a:pt x="48" y="54"/>
                </a:lnTo>
                <a:lnTo>
                  <a:pt x="39" y="57"/>
                </a:lnTo>
                <a:lnTo>
                  <a:pt x="31" y="63"/>
                </a:lnTo>
                <a:lnTo>
                  <a:pt x="23" y="68"/>
                </a:lnTo>
                <a:lnTo>
                  <a:pt x="17" y="76"/>
                </a:lnTo>
                <a:lnTo>
                  <a:pt x="12" y="84"/>
                </a:lnTo>
                <a:lnTo>
                  <a:pt x="9" y="94"/>
                </a:lnTo>
                <a:lnTo>
                  <a:pt x="8" y="103"/>
                </a:lnTo>
                <a:lnTo>
                  <a:pt x="8" y="103"/>
                </a:lnTo>
                <a:lnTo>
                  <a:pt x="9" y="114"/>
                </a:lnTo>
                <a:lnTo>
                  <a:pt x="12" y="122"/>
                </a:lnTo>
                <a:lnTo>
                  <a:pt x="16" y="131"/>
                </a:lnTo>
                <a:lnTo>
                  <a:pt x="23" y="138"/>
                </a:lnTo>
                <a:lnTo>
                  <a:pt x="29" y="144"/>
                </a:lnTo>
                <a:lnTo>
                  <a:pt x="37" y="149"/>
                </a:lnTo>
                <a:lnTo>
                  <a:pt x="47" y="152"/>
                </a:lnTo>
                <a:lnTo>
                  <a:pt x="56" y="153"/>
                </a:lnTo>
                <a:lnTo>
                  <a:pt x="58" y="153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5" name="Freeform 396"/>
          <p:cNvSpPr/>
          <p:nvPr/>
        </p:nvSpPr>
        <p:spPr bwMode="auto">
          <a:xfrm>
            <a:off x="6067091" y="5703816"/>
            <a:ext cx="394021" cy="247467"/>
          </a:xfrm>
          <a:custGeom>
            <a:avLst/>
            <a:gdLst/>
            <a:ahLst/>
            <a:cxnLst>
              <a:cxn ang="0">
                <a:pos x="138" y="152"/>
              </a:cxn>
              <a:cxn ang="0">
                <a:pos x="218" y="151"/>
              </a:cxn>
              <a:cxn ang="0">
                <a:pos x="234" y="143"/>
              </a:cxn>
              <a:cxn ang="0">
                <a:pos x="242" y="127"/>
              </a:cxn>
              <a:cxn ang="0">
                <a:pos x="242" y="115"/>
              </a:cxn>
              <a:cxn ang="0">
                <a:pos x="234" y="100"/>
              </a:cxn>
              <a:cxn ang="0">
                <a:pos x="219" y="90"/>
              </a:cxn>
              <a:cxn ang="0">
                <a:pos x="209" y="84"/>
              </a:cxn>
              <a:cxn ang="0">
                <a:pos x="215" y="61"/>
              </a:cxn>
              <a:cxn ang="0">
                <a:pos x="211" y="39"/>
              </a:cxn>
              <a:cxn ang="0">
                <a:pos x="192" y="16"/>
              </a:cxn>
              <a:cxn ang="0">
                <a:pos x="164" y="8"/>
              </a:cxn>
              <a:cxn ang="0">
                <a:pos x="139" y="13"/>
              </a:cxn>
              <a:cxn ang="0">
                <a:pos x="118" y="34"/>
              </a:cxn>
              <a:cxn ang="0">
                <a:pos x="110" y="25"/>
              </a:cxn>
              <a:cxn ang="0">
                <a:pos x="93" y="21"/>
              </a:cxn>
              <a:cxn ang="0">
                <a:pos x="83" y="23"/>
              </a:cxn>
              <a:cxn ang="0">
                <a:pos x="69" y="34"/>
              </a:cxn>
              <a:cxn ang="0">
                <a:pos x="64" y="48"/>
              </a:cxn>
              <a:cxn ang="0">
                <a:pos x="58" y="52"/>
              </a:cxn>
              <a:cxn ang="0">
                <a:pos x="30" y="61"/>
              </a:cxn>
              <a:cxn ang="0">
                <a:pos x="12" y="84"/>
              </a:cxn>
              <a:cxn ang="0">
                <a:pos x="8" y="102"/>
              </a:cxn>
              <a:cxn ang="0">
                <a:pos x="16" y="129"/>
              </a:cxn>
              <a:cxn ang="0">
                <a:pos x="38" y="147"/>
              </a:cxn>
              <a:cxn ang="0">
                <a:pos x="57" y="152"/>
              </a:cxn>
              <a:cxn ang="0">
                <a:pos x="51" y="160"/>
              </a:cxn>
              <a:cxn ang="0">
                <a:pos x="31" y="154"/>
              </a:cxn>
              <a:cxn ang="0">
                <a:pos x="8" y="133"/>
              </a:cxn>
              <a:cxn ang="0">
                <a:pos x="0" y="102"/>
              </a:cxn>
              <a:cxn ang="0">
                <a:pos x="4" y="81"/>
              </a:cxn>
              <a:cxn ang="0">
                <a:pos x="24" y="55"/>
              </a:cxn>
              <a:cxn ang="0">
                <a:pos x="57" y="44"/>
              </a:cxn>
              <a:cxn ang="0">
                <a:pos x="61" y="32"/>
              </a:cxn>
              <a:cxn ang="0">
                <a:pos x="74" y="19"/>
              </a:cxn>
              <a:cxn ang="0">
                <a:pos x="93" y="13"/>
              </a:cxn>
              <a:cxn ang="0">
                <a:pos x="105" y="15"/>
              </a:cxn>
              <a:cxn ang="0">
                <a:pos x="116" y="21"/>
              </a:cxn>
              <a:cxn ang="0">
                <a:pos x="150" y="1"/>
              </a:cxn>
              <a:cxn ang="0">
                <a:pos x="176" y="1"/>
              </a:cxn>
              <a:cxn ang="0">
                <a:pos x="205" y="17"/>
              </a:cxn>
              <a:cxn ang="0">
                <a:pos x="222" y="48"/>
              </a:cxn>
              <a:cxn ang="0">
                <a:pos x="223" y="71"/>
              </a:cxn>
              <a:cxn ang="0">
                <a:pos x="226" y="84"/>
              </a:cxn>
              <a:cxn ang="0">
                <a:pos x="242" y="96"/>
              </a:cxn>
              <a:cxn ang="0">
                <a:pos x="250" y="113"/>
              </a:cxn>
              <a:cxn ang="0">
                <a:pos x="250" y="128"/>
              </a:cxn>
              <a:cxn ang="0">
                <a:pos x="239" y="148"/>
              </a:cxn>
              <a:cxn ang="0">
                <a:pos x="220" y="159"/>
              </a:cxn>
            </a:cxnLst>
            <a:rect l="0" t="0" r="r" b="b"/>
            <a:pathLst>
              <a:path w="251" h="160">
                <a:moveTo>
                  <a:pt x="212" y="160"/>
                </a:moveTo>
                <a:lnTo>
                  <a:pt x="138" y="160"/>
                </a:lnTo>
                <a:lnTo>
                  <a:pt x="138" y="152"/>
                </a:lnTo>
                <a:lnTo>
                  <a:pt x="212" y="152"/>
                </a:lnTo>
                <a:lnTo>
                  <a:pt x="212" y="152"/>
                </a:lnTo>
                <a:lnTo>
                  <a:pt x="218" y="151"/>
                </a:lnTo>
                <a:lnTo>
                  <a:pt x="224" y="150"/>
                </a:lnTo>
                <a:lnTo>
                  <a:pt x="230" y="147"/>
                </a:lnTo>
                <a:lnTo>
                  <a:pt x="234" y="143"/>
                </a:lnTo>
                <a:lnTo>
                  <a:pt x="238" y="139"/>
                </a:lnTo>
                <a:lnTo>
                  <a:pt x="240" y="133"/>
                </a:lnTo>
                <a:lnTo>
                  <a:pt x="242" y="127"/>
                </a:lnTo>
                <a:lnTo>
                  <a:pt x="243" y="121"/>
                </a:lnTo>
                <a:lnTo>
                  <a:pt x="243" y="121"/>
                </a:lnTo>
                <a:lnTo>
                  <a:pt x="242" y="115"/>
                </a:lnTo>
                <a:lnTo>
                  <a:pt x="240" y="109"/>
                </a:lnTo>
                <a:lnTo>
                  <a:pt x="238" y="104"/>
                </a:lnTo>
                <a:lnTo>
                  <a:pt x="234" y="100"/>
                </a:lnTo>
                <a:lnTo>
                  <a:pt x="230" y="96"/>
                </a:lnTo>
                <a:lnTo>
                  <a:pt x="224" y="93"/>
                </a:lnTo>
                <a:lnTo>
                  <a:pt x="219" y="90"/>
                </a:lnTo>
                <a:lnTo>
                  <a:pt x="213" y="90"/>
                </a:lnTo>
                <a:lnTo>
                  <a:pt x="207" y="89"/>
                </a:lnTo>
                <a:lnTo>
                  <a:pt x="209" y="84"/>
                </a:lnTo>
                <a:lnTo>
                  <a:pt x="209" y="84"/>
                </a:lnTo>
                <a:lnTo>
                  <a:pt x="213" y="73"/>
                </a:lnTo>
                <a:lnTo>
                  <a:pt x="215" y="61"/>
                </a:lnTo>
                <a:lnTo>
                  <a:pt x="215" y="61"/>
                </a:lnTo>
                <a:lnTo>
                  <a:pt x="215" y="50"/>
                </a:lnTo>
                <a:lnTo>
                  <a:pt x="211" y="39"/>
                </a:lnTo>
                <a:lnTo>
                  <a:pt x="207" y="31"/>
                </a:lnTo>
                <a:lnTo>
                  <a:pt x="200" y="23"/>
                </a:lnTo>
                <a:lnTo>
                  <a:pt x="192" y="16"/>
                </a:lnTo>
                <a:lnTo>
                  <a:pt x="184" y="12"/>
                </a:lnTo>
                <a:lnTo>
                  <a:pt x="173" y="9"/>
                </a:lnTo>
                <a:lnTo>
                  <a:pt x="164" y="8"/>
                </a:lnTo>
                <a:lnTo>
                  <a:pt x="164" y="8"/>
                </a:lnTo>
                <a:lnTo>
                  <a:pt x="150" y="9"/>
                </a:lnTo>
                <a:lnTo>
                  <a:pt x="139" y="13"/>
                </a:lnTo>
                <a:lnTo>
                  <a:pt x="128" y="20"/>
                </a:lnTo>
                <a:lnTo>
                  <a:pt x="120" y="29"/>
                </a:lnTo>
                <a:lnTo>
                  <a:pt x="118" y="34"/>
                </a:lnTo>
                <a:lnTo>
                  <a:pt x="115" y="29"/>
                </a:lnTo>
                <a:lnTo>
                  <a:pt x="115" y="29"/>
                </a:lnTo>
                <a:lnTo>
                  <a:pt x="110" y="25"/>
                </a:lnTo>
                <a:lnTo>
                  <a:pt x="105" y="23"/>
                </a:lnTo>
                <a:lnTo>
                  <a:pt x="99" y="21"/>
                </a:lnTo>
                <a:lnTo>
                  <a:pt x="93" y="21"/>
                </a:lnTo>
                <a:lnTo>
                  <a:pt x="93" y="21"/>
                </a:lnTo>
                <a:lnTo>
                  <a:pt x="88" y="21"/>
                </a:lnTo>
                <a:lnTo>
                  <a:pt x="83" y="23"/>
                </a:lnTo>
                <a:lnTo>
                  <a:pt x="77" y="25"/>
                </a:lnTo>
                <a:lnTo>
                  <a:pt x="73" y="29"/>
                </a:lnTo>
                <a:lnTo>
                  <a:pt x="69" y="34"/>
                </a:lnTo>
                <a:lnTo>
                  <a:pt x="66" y="38"/>
                </a:lnTo>
                <a:lnTo>
                  <a:pt x="65" y="43"/>
                </a:lnTo>
                <a:lnTo>
                  <a:pt x="64" y="48"/>
                </a:lnTo>
                <a:lnTo>
                  <a:pt x="64" y="52"/>
                </a:lnTo>
                <a:lnTo>
                  <a:pt x="58" y="52"/>
                </a:lnTo>
                <a:lnTo>
                  <a:pt x="58" y="52"/>
                </a:lnTo>
                <a:lnTo>
                  <a:pt x="47" y="54"/>
                </a:lnTo>
                <a:lnTo>
                  <a:pt x="38" y="57"/>
                </a:lnTo>
                <a:lnTo>
                  <a:pt x="30" y="61"/>
                </a:lnTo>
                <a:lnTo>
                  <a:pt x="23" y="67"/>
                </a:lnTo>
                <a:lnTo>
                  <a:pt x="16" y="74"/>
                </a:lnTo>
                <a:lnTo>
                  <a:pt x="12" y="84"/>
                </a:lnTo>
                <a:lnTo>
                  <a:pt x="10" y="93"/>
                </a:lnTo>
                <a:lnTo>
                  <a:pt x="8" y="102"/>
                </a:lnTo>
                <a:lnTo>
                  <a:pt x="8" y="102"/>
                </a:lnTo>
                <a:lnTo>
                  <a:pt x="10" y="112"/>
                </a:lnTo>
                <a:lnTo>
                  <a:pt x="12" y="121"/>
                </a:lnTo>
                <a:lnTo>
                  <a:pt x="16" y="129"/>
                </a:lnTo>
                <a:lnTo>
                  <a:pt x="22" y="138"/>
                </a:lnTo>
                <a:lnTo>
                  <a:pt x="29" y="143"/>
                </a:lnTo>
                <a:lnTo>
                  <a:pt x="38" y="147"/>
                </a:lnTo>
                <a:lnTo>
                  <a:pt x="46" y="151"/>
                </a:lnTo>
                <a:lnTo>
                  <a:pt x="56" y="152"/>
                </a:lnTo>
                <a:lnTo>
                  <a:pt x="57" y="152"/>
                </a:lnTo>
                <a:lnTo>
                  <a:pt x="112" y="152"/>
                </a:lnTo>
                <a:lnTo>
                  <a:pt x="112" y="160"/>
                </a:lnTo>
                <a:lnTo>
                  <a:pt x="51" y="160"/>
                </a:lnTo>
                <a:lnTo>
                  <a:pt x="51" y="160"/>
                </a:lnTo>
                <a:lnTo>
                  <a:pt x="41" y="158"/>
                </a:lnTo>
                <a:lnTo>
                  <a:pt x="31" y="154"/>
                </a:lnTo>
                <a:lnTo>
                  <a:pt x="23" y="148"/>
                </a:lnTo>
                <a:lnTo>
                  <a:pt x="15" y="142"/>
                </a:lnTo>
                <a:lnTo>
                  <a:pt x="8" y="133"/>
                </a:lnTo>
                <a:lnTo>
                  <a:pt x="4" y="124"/>
                </a:lnTo>
                <a:lnTo>
                  <a:pt x="1" y="113"/>
                </a:lnTo>
                <a:lnTo>
                  <a:pt x="0" y="102"/>
                </a:lnTo>
                <a:lnTo>
                  <a:pt x="0" y="102"/>
                </a:lnTo>
                <a:lnTo>
                  <a:pt x="1" y="90"/>
                </a:lnTo>
                <a:lnTo>
                  <a:pt x="4" y="81"/>
                </a:lnTo>
                <a:lnTo>
                  <a:pt x="10" y="70"/>
                </a:lnTo>
                <a:lnTo>
                  <a:pt x="16" y="62"/>
                </a:lnTo>
                <a:lnTo>
                  <a:pt x="24" y="55"/>
                </a:lnTo>
                <a:lnTo>
                  <a:pt x="34" y="50"/>
                </a:lnTo>
                <a:lnTo>
                  <a:pt x="45" y="46"/>
                </a:lnTo>
                <a:lnTo>
                  <a:pt x="57" y="44"/>
                </a:lnTo>
                <a:lnTo>
                  <a:pt x="57" y="44"/>
                </a:lnTo>
                <a:lnTo>
                  <a:pt x="58" y="38"/>
                </a:lnTo>
                <a:lnTo>
                  <a:pt x="61" y="32"/>
                </a:lnTo>
                <a:lnTo>
                  <a:pt x="65" y="27"/>
                </a:lnTo>
                <a:lnTo>
                  <a:pt x="69" y="21"/>
                </a:lnTo>
                <a:lnTo>
                  <a:pt x="74" y="19"/>
                </a:lnTo>
                <a:lnTo>
                  <a:pt x="80" y="16"/>
                </a:lnTo>
                <a:lnTo>
                  <a:pt x="87" y="13"/>
                </a:lnTo>
                <a:lnTo>
                  <a:pt x="93" y="13"/>
                </a:lnTo>
                <a:lnTo>
                  <a:pt x="93" y="13"/>
                </a:lnTo>
                <a:lnTo>
                  <a:pt x="100" y="13"/>
                </a:lnTo>
                <a:lnTo>
                  <a:pt x="105" y="15"/>
                </a:lnTo>
                <a:lnTo>
                  <a:pt x="112" y="17"/>
                </a:lnTo>
                <a:lnTo>
                  <a:pt x="116" y="21"/>
                </a:lnTo>
                <a:lnTo>
                  <a:pt x="116" y="21"/>
                </a:lnTo>
                <a:lnTo>
                  <a:pt x="126" y="12"/>
                </a:lnTo>
                <a:lnTo>
                  <a:pt x="138" y="5"/>
                </a:lnTo>
                <a:lnTo>
                  <a:pt x="150" y="1"/>
                </a:lnTo>
                <a:lnTo>
                  <a:pt x="164" y="0"/>
                </a:lnTo>
                <a:lnTo>
                  <a:pt x="164" y="0"/>
                </a:lnTo>
                <a:lnTo>
                  <a:pt x="176" y="1"/>
                </a:lnTo>
                <a:lnTo>
                  <a:pt x="186" y="4"/>
                </a:lnTo>
                <a:lnTo>
                  <a:pt x="197" y="9"/>
                </a:lnTo>
                <a:lnTo>
                  <a:pt x="205" y="17"/>
                </a:lnTo>
                <a:lnTo>
                  <a:pt x="213" y="27"/>
                </a:lnTo>
                <a:lnTo>
                  <a:pt x="219" y="36"/>
                </a:lnTo>
                <a:lnTo>
                  <a:pt x="222" y="48"/>
                </a:lnTo>
                <a:lnTo>
                  <a:pt x="223" y="61"/>
                </a:lnTo>
                <a:lnTo>
                  <a:pt x="223" y="61"/>
                </a:lnTo>
                <a:lnTo>
                  <a:pt x="223" y="71"/>
                </a:lnTo>
                <a:lnTo>
                  <a:pt x="219" y="82"/>
                </a:lnTo>
                <a:lnTo>
                  <a:pt x="219" y="82"/>
                </a:lnTo>
                <a:lnTo>
                  <a:pt x="226" y="84"/>
                </a:lnTo>
                <a:lnTo>
                  <a:pt x="232" y="88"/>
                </a:lnTo>
                <a:lnTo>
                  <a:pt x="238" y="90"/>
                </a:lnTo>
                <a:lnTo>
                  <a:pt x="242" y="96"/>
                </a:lnTo>
                <a:lnTo>
                  <a:pt x="246" y="101"/>
                </a:lnTo>
                <a:lnTo>
                  <a:pt x="249" y="108"/>
                </a:lnTo>
                <a:lnTo>
                  <a:pt x="250" y="113"/>
                </a:lnTo>
                <a:lnTo>
                  <a:pt x="251" y="121"/>
                </a:lnTo>
                <a:lnTo>
                  <a:pt x="251" y="121"/>
                </a:lnTo>
                <a:lnTo>
                  <a:pt x="250" y="128"/>
                </a:lnTo>
                <a:lnTo>
                  <a:pt x="249" y="136"/>
                </a:lnTo>
                <a:lnTo>
                  <a:pt x="245" y="143"/>
                </a:lnTo>
                <a:lnTo>
                  <a:pt x="239" y="148"/>
                </a:lnTo>
                <a:lnTo>
                  <a:pt x="234" y="154"/>
                </a:lnTo>
                <a:lnTo>
                  <a:pt x="227" y="156"/>
                </a:lnTo>
                <a:lnTo>
                  <a:pt x="220" y="159"/>
                </a:lnTo>
                <a:lnTo>
                  <a:pt x="212" y="160"/>
                </a:lnTo>
                <a:lnTo>
                  <a:pt x="212" y="16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6" name="Freeform 397"/>
          <p:cNvSpPr/>
          <p:nvPr/>
        </p:nvSpPr>
        <p:spPr bwMode="auto">
          <a:xfrm>
            <a:off x="6198431" y="5806538"/>
            <a:ext cx="131340" cy="70039"/>
          </a:xfrm>
          <a:custGeom>
            <a:avLst/>
            <a:gdLst/>
            <a:ahLst/>
            <a:cxnLst>
              <a:cxn ang="0">
                <a:pos x="5" y="47"/>
              </a:cxn>
              <a:cxn ang="0">
                <a:pos x="0" y="42"/>
              </a:cxn>
              <a:cxn ang="0">
                <a:pos x="42" y="0"/>
              </a:cxn>
              <a:cxn ang="0">
                <a:pos x="84" y="42"/>
              </a:cxn>
              <a:cxn ang="0">
                <a:pos x="78" y="47"/>
              </a:cxn>
              <a:cxn ang="0">
                <a:pos x="42" y="11"/>
              </a:cxn>
              <a:cxn ang="0">
                <a:pos x="5" y="47"/>
              </a:cxn>
            </a:cxnLst>
            <a:rect l="0" t="0" r="r" b="b"/>
            <a:pathLst>
              <a:path w="84" h="47">
                <a:moveTo>
                  <a:pt x="5" y="47"/>
                </a:moveTo>
                <a:lnTo>
                  <a:pt x="0" y="42"/>
                </a:lnTo>
                <a:lnTo>
                  <a:pt x="42" y="0"/>
                </a:lnTo>
                <a:lnTo>
                  <a:pt x="84" y="42"/>
                </a:lnTo>
                <a:lnTo>
                  <a:pt x="78" y="47"/>
                </a:lnTo>
                <a:lnTo>
                  <a:pt x="42" y="11"/>
                </a:lnTo>
                <a:lnTo>
                  <a:pt x="5" y="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7" name="Rectangle 398"/>
          <p:cNvSpPr>
            <a:spLocks noChangeArrowheads="1"/>
          </p:cNvSpPr>
          <p:nvPr/>
        </p:nvSpPr>
        <p:spPr bwMode="auto">
          <a:xfrm>
            <a:off x="6259410" y="5815877"/>
            <a:ext cx="14073" cy="2427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8" name="Freeform 399"/>
          <p:cNvSpPr/>
          <p:nvPr/>
        </p:nvSpPr>
        <p:spPr bwMode="auto">
          <a:xfrm>
            <a:off x="6873896" y="5703816"/>
            <a:ext cx="394021" cy="247467"/>
          </a:xfrm>
          <a:custGeom>
            <a:avLst/>
            <a:gdLst/>
            <a:ahLst/>
            <a:cxnLst>
              <a:cxn ang="0">
                <a:pos x="138" y="152"/>
              </a:cxn>
              <a:cxn ang="0">
                <a:pos x="217" y="151"/>
              </a:cxn>
              <a:cxn ang="0">
                <a:pos x="233" y="143"/>
              </a:cxn>
              <a:cxn ang="0">
                <a:pos x="242" y="127"/>
              </a:cxn>
              <a:cxn ang="0">
                <a:pos x="242" y="115"/>
              </a:cxn>
              <a:cxn ang="0">
                <a:pos x="233" y="100"/>
              </a:cxn>
              <a:cxn ang="0">
                <a:pos x="219" y="90"/>
              </a:cxn>
              <a:cxn ang="0">
                <a:pos x="209" y="84"/>
              </a:cxn>
              <a:cxn ang="0">
                <a:pos x="215" y="61"/>
              </a:cxn>
              <a:cxn ang="0">
                <a:pos x="211" y="39"/>
              </a:cxn>
              <a:cxn ang="0">
                <a:pos x="192" y="16"/>
              </a:cxn>
              <a:cxn ang="0">
                <a:pos x="163" y="8"/>
              </a:cxn>
              <a:cxn ang="0">
                <a:pos x="139" y="13"/>
              </a:cxn>
              <a:cxn ang="0">
                <a:pos x="117" y="34"/>
              </a:cxn>
              <a:cxn ang="0">
                <a:pos x="109" y="25"/>
              </a:cxn>
              <a:cxn ang="0">
                <a:pos x="93" y="21"/>
              </a:cxn>
              <a:cxn ang="0">
                <a:pos x="82" y="23"/>
              </a:cxn>
              <a:cxn ang="0">
                <a:pos x="69" y="34"/>
              </a:cxn>
              <a:cxn ang="0">
                <a:pos x="63" y="48"/>
              </a:cxn>
              <a:cxn ang="0">
                <a:pos x="58" y="52"/>
              </a:cxn>
              <a:cxn ang="0">
                <a:pos x="30" y="61"/>
              </a:cxn>
              <a:cxn ang="0">
                <a:pos x="12" y="84"/>
              </a:cxn>
              <a:cxn ang="0">
                <a:pos x="8" y="102"/>
              </a:cxn>
              <a:cxn ang="0">
                <a:pos x="16" y="129"/>
              </a:cxn>
              <a:cxn ang="0">
                <a:pos x="36" y="147"/>
              </a:cxn>
              <a:cxn ang="0">
                <a:pos x="57" y="152"/>
              </a:cxn>
              <a:cxn ang="0">
                <a:pos x="51" y="160"/>
              </a:cxn>
              <a:cxn ang="0">
                <a:pos x="31" y="154"/>
              </a:cxn>
              <a:cxn ang="0">
                <a:pos x="8" y="133"/>
              </a:cxn>
              <a:cxn ang="0">
                <a:pos x="0" y="102"/>
              </a:cxn>
              <a:cxn ang="0">
                <a:pos x="4" y="81"/>
              </a:cxn>
              <a:cxn ang="0">
                <a:pos x="24" y="55"/>
              </a:cxn>
              <a:cxn ang="0">
                <a:pos x="57" y="44"/>
              </a:cxn>
              <a:cxn ang="0">
                <a:pos x="61" y="32"/>
              </a:cxn>
              <a:cxn ang="0">
                <a:pos x="74" y="19"/>
              </a:cxn>
              <a:cxn ang="0">
                <a:pos x="93" y="13"/>
              </a:cxn>
              <a:cxn ang="0">
                <a:pos x="105" y="15"/>
              </a:cxn>
              <a:cxn ang="0">
                <a:pos x="116" y="21"/>
              </a:cxn>
              <a:cxn ang="0">
                <a:pos x="150" y="1"/>
              </a:cxn>
              <a:cxn ang="0">
                <a:pos x="175" y="1"/>
              </a:cxn>
              <a:cxn ang="0">
                <a:pos x="205" y="17"/>
              </a:cxn>
              <a:cxn ang="0">
                <a:pos x="221" y="48"/>
              </a:cxn>
              <a:cxn ang="0">
                <a:pos x="223" y="71"/>
              </a:cxn>
              <a:cxn ang="0">
                <a:pos x="225" y="84"/>
              </a:cxn>
              <a:cxn ang="0">
                <a:pos x="242" y="96"/>
              </a:cxn>
              <a:cxn ang="0">
                <a:pos x="250" y="113"/>
              </a:cxn>
              <a:cxn ang="0">
                <a:pos x="250" y="128"/>
              </a:cxn>
              <a:cxn ang="0">
                <a:pos x="239" y="148"/>
              </a:cxn>
              <a:cxn ang="0">
                <a:pos x="220" y="159"/>
              </a:cxn>
            </a:cxnLst>
            <a:rect l="0" t="0" r="r" b="b"/>
            <a:pathLst>
              <a:path w="251" h="160">
                <a:moveTo>
                  <a:pt x="212" y="160"/>
                </a:moveTo>
                <a:lnTo>
                  <a:pt x="138" y="160"/>
                </a:lnTo>
                <a:lnTo>
                  <a:pt x="138" y="152"/>
                </a:lnTo>
                <a:lnTo>
                  <a:pt x="212" y="152"/>
                </a:lnTo>
                <a:lnTo>
                  <a:pt x="212" y="152"/>
                </a:lnTo>
                <a:lnTo>
                  <a:pt x="217" y="151"/>
                </a:lnTo>
                <a:lnTo>
                  <a:pt x="224" y="150"/>
                </a:lnTo>
                <a:lnTo>
                  <a:pt x="229" y="147"/>
                </a:lnTo>
                <a:lnTo>
                  <a:pt x="233" y="143"/>
                </a:lnTo>
                <a:lnTo>
                  <a:pt x="238" y="139"/>
                </a:lnTo>
                <a:lnTo>
                  <a:pt x="240" y="133"/>
                </a:lnTo>
                <a:lnTo>
                  <a:pt x="242" y="127"/>
                </a:lnTo>
                <a:lnTo>
                  <a:pt x="243" y="121"/>
                </a:lnTo>
                <a:lnTo>
                  <a:pt x="243" y="121"/>
                </a:lnTo>
                <a:lnTo>
                  <a:pt x="242" y="115"/>
                </a:lnTo>
                <a:lnTo>
                  <a:pt x="240" y="109"/>
                </a:lnTo>
                <a:lnTo>
                  <a:pt x="238" y="104"/>
                </a:lnTo>
                <a:lnTo>
                  <a:pt x="233" y="100"/>
                </a:lnTo>
                <a:lnTo>
                  <a:pt x="229" y="96"/>
                </a:lnTo>
                <a:lnTo>
                  <a:pt x="224" y="93"/>
                </a:lnTo>
                <a:lnTo>
                  <a:pt x="219" y="90"/>
                </a:lnTo>
                <a:lnTo>
                  <a:pt x="213" y="90"/>
                </a:lnTo>
                <a:lnTo>
                  <a:pt x="206" y="89"/>
                </a:lnTo>
                <a:lnTo>
                  <a:pt x="209" y="84"/>
                </a:lnTo>
                <a:lnTo>
                  <a:pt x="209" y="84"/>
                </a:lnTo>
                <a:lnTo>
                  <a:pt x="213" y="73"/>
                </a:lnTo>
                <a:lnTo>
                  <a:pt x="215" y="61"/>
                </a:lnTo>
                <a:lnTo>
                  <a:pt x="215" y="61"/>
                </a:lnTo>
                <a:lnTo>
                  <a:pt x="215" y="50"/>
                </a:lnTo>
                <a:lnTo>
                  <a:pt x="211" y="39"/>
                </a:lnTo>
                <a:lnTo>
                  <a:pt x="206" y="31"/>
                </a:lnTo>
                <a:lnTo>
                  <a:pt x="200" y="23"/>
                </a:lnTo>
                <a:lnTo>
                  <a:pt x="192" y="16"/>
                </a:lnTo>
                <a:lnTo>
                  <a:pt x="184" y="12"/>
                </a:lnTo>
                <a:lnTo>
                  <a:pt x="173" y="9"/>
                </a:lnTo>
                <a:lnTo>
                  <a:pt x="163" y="8"/>
                </a:lnTo>
                <a:lnTo>
                  <a:pt x="163" y="8"/>
                </a:lnTo>
                <a:lnTo>
                  <a:pt x="150" y="9"/>
                </a:lnTo>
                <a:lnTo>
                  <a:pt x="139" y="13"/>
                </a:lnTo>
                <a:lnTo>
                  <a:pt x="128" y="20"/>
                </a:lnTo>
                <a:lnTo>
                  <a:pt x="120" y="29"/>
                </a:lnTo>
                <a:lnTo>
                  <a:pt x="117" y="34"/>
                </a:lnTo>
                <a:lnTo>
                  <a:pt x="115" y="29"/>
                </a:lnTo>
                <a:lnTo>
                  <a:pt x="115" y="29"/>
                </a:lnTo>
                <a:lnTo>
                  <a:pt x="109" y="25"/>
                </a:lnTo>
                <a:lnTo>
                  <a:pt x="104" y="23"/>
                </a:lnTo>
                <a:lnTo>
                  <a:pt x="98" y="21"/>
                </a:lnTo>
                <a:lnTo>
                  <a:pt x="93" y="21"/>
                </a:lnTo>
                <a:lnTo>
                  <a:pt x="93" y="21"/>
                </a:lnTo>
                <a:lnTo>
                  <a:pt x="88" y="21"/>
                </a:lnTo>
                <a:lnTo>
                  <a:pt x="82" y="23"/>
                </a:lnTo>
                <a:lnTo>
                  <a:pt x="77" y="25"/>
                </a:lnTo>
                <a:lnTo>
                  <a:pt x="73" y="29"/>
                </a:lnTo>
                <a:lnTo>
                  <a:pt x="69" y="34"/>
                </a:lnTo>
                <a:lnTo>
                  <a:pt x="66" y="38"/>
                </a:lnTo>
                <a:lnTo>
                  <a:pt x="65" y="43"/>
                </a:lnTo>
                <a:lnTo>
                  <a:pt x="63" y="48"/>
                </a:lnTo>
                <a:lnTo>
                  <a:pt x="63" y="52"/>
                </a:lnTo>
                <a:lnTo>
                  <a:pt x="58" y="52"/>
                </a:lnTo>
                <a:lnTo>
                  <a:pt x="58" y="52"/>
                </a:lnTo>
                <a:lnTo>
                  <a:pt x="47" y="54"/>
                </a:lnTo>
                <a:lnTo>
                  <a:pt x="38" y="57"/>
                </a:lnTo>
                <a:lnTo>
                  <a:pt x="30" y="61"/>
                </a:lnTo>
                <a:lnTo>
                  <a:pt x="23" y="67"/>
                </a:lnTo>
                <a:lnTo>
                  <a:pt x="16" y="74"/>
                </a:lnTo>
                <a:lnTo>
                  <a:pt x="12" y="84"/>
                </a:lnTo>
                <a:lnTo>
                  <a:pt x="9" y="93"/>
                </a:lnTo>
                <a:lnTo>
                  <a:pt x="8" y="102"/>
                </a:lnTo>
                <a:lnTo>
                  <a:pt x="8" y="102"/>
                </a:lnTo>
                <a:lnTo>
                  <a:pt x="9" y="112"/>
                </a:lnTo>
                <a:lnTo>
                  <a:pt x="12" y="121"/>
                </a:lnTo>
                <a:lnTo>
                  <a:pt x="16" y="129"/>
                </a:lnTo>
                <a:lnTo>
                  <a:pt x="22" y="138"/>
                </a:lnTo>
                <a:lnTo>
                  <a:pt x="28" y="143"/>
                </a:lnTo>
                <a:lnTo>
                  <a:pt x="36" y="147"/>
                </a:lnTo>
                <a:lnTo>
                  <a:pt x="46" y="151"/>
                </a:lnTo>
                <a:lnTo>
                  <a:pt x="55" y="152"/>
                </a:lnTo>
                <a:lnTo>
                  <a:pt x="57" y="152"/>
                </a:lnTo>
                <a:lnTo>
                  <a:pt x="112" y="152"/>
                </a:lnTo>
                <a:lnTo>
                  <a:pt x="112" y="160"/>
                </a:lnTo>
                <a:lnTo>
                  <a:pt x="51" y="160"/>
                </a:lnTo>
                <a:lnTo>
                  <a:pt x="51" y="160"/>
                </a:lnTo>
                <a:lnTo>
                  <a:pt x="40" y="158"/>
                </a:lnTo>
                <a:lnTo>
                  <a:pt x="31" y="154"/>
                </a:lnTo>
                <a:lnTo>
                  <a:pt x="23" y="148"/>
                </a:lnTo>
                <a:lnTo>
                  <a:pt x="15" y="142"/>
                </a:lnTo>
                <a:lnTo>
                  <a:pt x="8" y="133"/>
                </a:lnTo>
                <a:lnTo>
                  <a:pt x="4" y="124"/>
                </a:lnTo>
                <a:lnTo>
                  <a:pt x="1" y="113"/>
                </a:lnTo>
                <a:lnTo>
                  <a:pt x="0" y="102"/>
                </a:lnTo>
                <a:lnTo>
                  <a:pt x="0" y="102"/>
                </a:lnTo>
                <a:lnTo>
                  <a:pt x="1" y="90"/>
                </a:lnTo>
                <a:lnTo>
                  <a:pt x="4" y="81"/>
                </a:lnTo>
                <a:lnTo>
                  <a:pt x="9" y="70"/>
                </a:lnTo>
                <a:lnTo>
                  <a:pt x="16" y="62"/>
                </a:lnTo>
                <a:lnTo>
                  <a:pt x="24" y="55"/>
                </a:lnTo>
                <a:lnTo>
                  <a:pt x="34" y="50"/>
                </a:lnTo>
                <a:lnTo>
                  <a:pt x="44" y="46"/>
                </a:lnTo>
                <a:lnTo>
                  <a:pt x="57" y="44"/>
                </a:lnTo>
                <a:lnTo>
                  <a:pt x="57" y="44"/>
                </a:lnTo>
                <a:lnTo>
                  <a:pt x="58" y="38"/>
                </a:lnTo>
                <a:lnTo>
                  <a:pt x="61" y="32"/>
                </a:lnTo>
                <a:lnTo>
                  <a:pt x="65" y="27"/>
                </a:lnTo>
                <a:lnTo>
                  <a:pt x="69" y="21"/>
                </a:lnTo>
                <a:lnTo>
                  <a:pt x="74" y="19"/>
                </a:lnTo>
                <a:lnTo>
                  <a:pt x="80" y="16"/>
                </a:lnTo>
                <a:lnTo>
                  <a:pt x="86" y="13"/>
                </a:lnTo>
                <a:lnTo>
                  <a:pt x="93" y="13"/>
                </a:lnTo>
                <a:lnTo>
                  <a:pt x="93" y="13"/>
                </a:lnTo>
                <a:lnTo>
                  <a:pt x="100" y="13"/>
                </a:lnTo>
                <a:lnTo>
                  <a:pt x="105" y="15"/>
                </a:lnTo>
                <a:lnTo>
                  <a:pt x="111" y="17"/>
                </a:lnTo>
                <a:lnTo>
                  <a:pt x="116" y="21"/>
                </a:lnTo>
                <a:lnTo>
                  <a:pt x="116" y="21"/>
                </a:lnTo>
                <a:lnTo>
                  <a:pt x="125" y="12"/>
                </a:lnTo>
                <a:lnTo>
                  <a:pt x="138" y="5"/>
                </a:lnTo>
                <a:lnTo>
                  <a:pt x="150" y="1"/>
                </a:lnTo>
                <a:lnTo>
                  <a:pt x="163" y="0"/>
                </a:lnTo>
                <a:lnTo>
                  <a:pt x="163" y="0"/>
                </a:lnTo>
                <a:lnTo>
                  <a:pt x="175" y="1"/>
                </a:lnTo>
                <a:lnTo>
                  <a:pt x="186" y="4"/>
                </a:lnTo>
                <a:lnTo>
                  <a:pt x="197" y="9"/>
                </a:lnTo>
                <a:lnTo>
                  <a:pt x="205" y="17"/>
                </a:lnTo>
                <a:lnTo>
                  <a:pt x="213" y="27"/>
                </a:lnTo>
                <a:lnTo>
                  <a:pt x="219" y="36"/>
                </a:lnTo>
                <a:lnTo>
                  <a:pt x="221" y="48"/>
                </a:lnTo>
                <a:lnTo>
                  <a:pt x="223" y="61"/>
                </a:lnTo>
                <a:lnTo>
                  <a:pt x="223" y="61"/>
                </a:lnTo>
                <a:lnTo>
                  <a:pt x="223" y="71"/>
                </a:lnTo>
                <a:lnTo>
                  <a:pt x="219" y="82"/>
                </a:lnTo>
                <a:lnTo>
                  <a:pt x="219" y="82"/>
                </a:lnTo>
                <a:lnTo>
                  <a:pt x="225" y="84"/>
                </a:lnTo>
                <a:lnTo>
                  <a:pt x="232" y="88"/>
                </a:lnTo>
                <a:lnTo>
                  <a:pt x="238" y="90"/>
                </a:lnTo>
                <a:lnTo>
                  <a:pt x="242" y="96"/>
                </a:lnTo>
                <a:lnTo>
                  <a:pt x="246" y="101"/>
                </a:lnTo>
                <a:lnTo>
                  <a:pt x="248" y="108"/>
                </a:lnTo>
                <a:lnTo>
                  <a:pt x="250" y="113"/>
                </a:lnTo>
                <a:lnTo>
                  <a:pt x="251" y="121"/>
                </a:lnTo>
                <a:lnTo>
                  <a:pt x="251" y="121"/>
                </a:lnTo>
                <a:lnTo>
                  <a:pt x="250" y="128"/>
                </a:lnTo>
                <a:lnTo>
                  <a:pt x="247" y="136"/>
                </a:lnTo>
                <a:lnTo>
                  <a:pt x="244" y="143"/>
                </a:lnTo>
                <a:lnTo>
                  <a:pt x="239" y="148"/>
                </a:lnTo>
                <a:lnTo>
                  <a:pt x="233" y="154"/>
                </a:lnTo>
                <a:lnTo>
                  <a:pt x="227" y="156"/>
                </a:lnTo>
                <a:lnTo>
                  <a:pt x="220" y="159"/>
                </a:lnTo>
                <a:lnTo>
                  <a:pt x="212" y="160"/>
                </a:lnTo>
                <a:lnTo>
                  <a:pt x="212" y="16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19" name="Freeform 400"/>
          <p:cNvSpPr/>
          <p:nvPr/>
        </p:nvSpPr>
        <p:spPr bwMode="auto">
          <a:xfrm>
            <a:off x="7005238" y="6007312"/>
            <a:ext cx="131340" cy="74707"/>
          </a:xfrm>
          <a:custGeom>
            <a:avLst/>
            <a:gdLst/>
            <a:ahLst/>
            <a:cxnLst>
              <a:cxn ang="0">
                <a:pos x="41" y="47"/>
              </a:cxn>
              <a:cxn ang="0">
                <a:pos x="0" y="5"/>
              </a:cxn>
              <a:cxn ang="0">
                <a:pos x="5" y="0"/>
              </a:cxn>
              <a:cxn ang="0">
                <a:pos x="41" y="35"/>
              </a:cxn>
              <a:cxn ang="0">
                <a:pos x="78" y="0"/>
              </a:cxn>
              <a:cxn ang="0">
                <a:pos x="83" y="5"/>
              </a:cxn>
              <a:cxn ang="0">
                <a:pos x="41" y="47"/>
              </a:cxn>
            </a:cxnLst>
            <a:rect l="0" t="0" r="r" b="b"/>
            <a:pathLst>
              <a:path w="83" h="47">
                <a:moveTo>
                  <a:pt x="41" y="47"/>
                </a:moveTo>
                <a:lnTo>
                  <a:pt x="0" y="5"/>
                </a:lnTo>
                <a:lnTo>
                  <a:pt x="5" y="0"/>
                </a:lnTo>
                <a:lnTo>
                  <a:pt x="41" y="35"/>
                </a:lnTo>
                <a:lnTo>
                  <a:pt x="78" y="0"/>
                </a:lnTo>
                <a:lnTo>
                  <a:pt x="83" y="5"/>
                </a:lnTo>
                <a:lnTo>
                  <a:pt x="41" y="47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0" name="Rectangle 401"/>
          <p:cNvSpPr>
            <a:spLocks noChangeArrowheads="1"/>
          </p:cNvSpPr>
          <p:nvPr/>
        </p:nvSpPr>
        <p:spPr bwMode="auto">
          <a:xfrm>
            <a:off x="7066218" y="5829884"/>
            <a:ext cx="14073" cy="23812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1" name="Freeform 402"/>
          <p:cNvSpPr/>
          <p:nvPr/>
        </p:nvSpPr>
        <p:spPr bwMode="auto">
          <a:xfrm>
            <a:off x="2957131" y="5890581"/>
            <a:ext cx="131340" cy="74707"/>
          </a:xfrm>
          <a:custGeom>
            <a:avLst/>
            <a:gdLst/>
            <a:ahLst/>
            <a:cxnLst>
              <a:cxn ang="0">
                <a:pos x="42" y="49"/>
              </a:cxn>
              <a:cxn ang="0">
                <a:pos x="0" y="5"/>
              </a:cxn>
              <a:cxn ang="0">
                <a:pos x="5" y="0"/>
              </a:cxn>
              <a:cxn ang="0">
                <a:pos x="42" y="36"/>
              </a:cxn>
              <a:cxn ang="0">
                <a:pos x="78" y="0"/>
              </a:cxn>
              <a:cxn ang="0">
                <a:pos x="84" y="5"/>
              </a:cxn>
              <a:cxn ang="0">
                <a:pos x="42" y="49"/>
              </a:cxn>
            </a:cxnLst>
            <a:rect l="0" t="0" r="r" b="b"/>
            <a:pathLst>
              <a:path w="84" h="49">
                <a:moveTo>
                  <a:pt x="42" y="49"/>
                </a:moveTo>
                <a:lnTo>
                  <a:pt x="0" y="5"/>
                </a:lnTo>
                <a:lnTo>
                  <a:pt x="5" y="0"/>
                </a:lnTo>
                <a:lnTo>
                  <a:pt x="42" y="36"/>
                </a:lnTo>
                <a:lnTo>
                  <a:pt x="78" y="0"/>
                </a:lnTo>
                <a:lnTo>
                  <a:pt x="84" y="5"/>
                </a:lnTo>
                <a:lnTo>
                  <a:pt x="42" y="4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2" name="Rectangle 403"/>
          <p:cNvSpPr>
            <a:spLocks noChangeArrowheads="1"/>
          </p:cNvSpPr>
          <p:nvPr/>
        </p:nvSpPr>
        <p:spPr bwMode="auto">
          <a:xfrm>
            <a:off x="3018112" y="5708487"/>
            <a:ext cx="9381" cy="242796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3" name="Freeform 404"/>
          <p:cNvSpPr/>
          <p:nvPr/>
        </p:nvSpPr>
        <p:spPr bwMode="auto">
          <a:xfrm>
            <a:off x="2877390" y="5806538"/>
            <a:ext cx="290825" cy="284820"/>
          </a:xfrm>
          <a:custGeom>
            <a:avLst/>
            <a:gdLst/>
            <a:ahLst/>
            <a:cxnLst>
              <a:cxn ang="0">
                <a:pos x="184" y="184"/>
              </a:cxn>
              <a:cxn ang="0">
                <a:pos x="0" y="184"/>
              </a:cxn>
              <a:cxn ang="0">
                <a:pos x="0" y="0"/>
              </a:cxn>
              <a:cxn ang="0">
                <a:pos x="69" y="0"/>
              </a:cxn>
              <a:cxn ang="0">
                <a:pos x="69" y="8"/>
              </a:cxn>
              <a:cxn ang="0">
                <a:pos x="9" y="8"/>
              </a:cxn>
              <a:cxn ang="0">
                <a:pos x="9" y="174"/>
              </a:cxn>
              <a:cxn ang="0">
                <a:pos x="176" y="174"/>
              </a:cxn>
              <a:cxn ang="0">
                <a:pos x="176" y="8"/>
              </a:cxn>
              <a:cxn ang="0">
                <a:pos x="117" y="8"/>
              </a:cxn>
              <a:cxn ang="0">
                <a:pos x="117" y="0"/>
              </a:cxn>
              <a:cxn ang="0">
                <a:pos x="184" y="0"/>
              </a:cxn>
              <a:cxn ang="0">
                <a:pos x="184" y="184"/>
              </a:cxn>
            </a:cxnLst>
            <a:rect l="0" t="0" r="r" b="b"/>
            <a:pathLst>
              <a:path w="184" h="184">
                <a:moveTo>
                  <a:pt x="184" y="184"/>
                </a:moveTo>
                <a:lnTo>
                  <a:pt x="0" y="184"/>
                </a:lnTo>
                <a:lnTo>
                  <a:pt x="0" y="0"/>
                </a:lnTo>
                <a:lnTo>
                  <a:pt x="69" y="0"/>
                </a:lnTo>
                <a:lnTo>
                  <a:pt x="69" y="8"/>
                </a:lnTo>
                <a:lnTo>
                  <a:pt x="9" y="8"/>
                </a:lnTo>
                <a:lnTo>
                  <a:pt x="9" y="174"/>
                </a:lnTo>
                <a:lnTo>
                  <a:pt x="176" y="174"/>
                </a:lnTo>
                <a:lnTo>
                  <a:pt x="176" y="8"/>
                </a:lnTo>
                <a:lnTo>
                  <a:pt x="117" y="8"/>
                </a:lnTo>
                <a:lnTo>
                  <a:pt x="117" y="0"/>
                </a:lnTo>
                <a:lnTo>
                  <a:pt x="184" y="0"/>
                </a:lnTo>
                <a:lnTo>
                  <a:pt x="184" y="184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4" name="Freeform 405"/>
          <p:cNvSpPr/>
          <p:nvPr/>
        </p:nvSpPr>
        <p:spPr bwMode="auto">
          <a:xfrm>
            <a:off x="3759248" y="5694477"/>
            <a:ext cx="136033" cy="74707"/>
          </a:xfrm>
          <a:custGeom>
            <a:avLst/>
            <a:gdLst/>
            <a:ahLst/>
            <a:cxnLst>
              <a:cxn ang="0">
                <a:pos x="7" y="50"/>
              </a:cxn>
              <a:cxn ang="0">
                <a:pos x="0" y="45"/>
              </a:cxn>
              <a:cxn ang="0">
                <a:pos x="43" y="0"/>
              </a:cxn>
              <a:cxn ang="0">
                <a:pos x="88" y="45"/>
              </a:cxn>
              <a:cxn ang="0">
                <a:pos x="81" y="50"/>
              </a:cxn>
              <a:cxn ang="0">
                <a:pos x="43" y="14"/>
              </a:cxn>
              <a:cxn ang="0">
                <a:pos x="7" y="50"/>
              </a:cxn>
            </a:cxnLst>
            <a:rect l="0" t="0" r="r" b="b"/>
            <a:pathLst>
              <a:path w="88" h="50">
                <a:moveTo>
                  <a:pt x="7" y="50"/>
                </a:moveTo>
                <a:lnTo>
                  <a:pt x="0" y="45"/>
                </a:lnTo>
                <a:lnTo>
                  <a:pt x="43" y="0"/>
                </a:lnTo>
                <a:lnTo>
                  <a:pt x="88" y="45"/>
                </a:lnTo>
                <a:lnTo>
                  <a:pt x="81" y="50"/>
                </a:lnTo>
                <a:lnTo>
                  <a:pt x="43" y="14"/>
                </a:lnTo>
                <a:lnTo>
                  <a:pt x="7" y="5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5" name="Rectangle 407"/>
          <p:cNvSpPr>
            <a:spLocks noChangeArrowheads="1"/>
          </p:cNvSpPr>
          <p:nvPr/>
        </p:nvSpPr>
        <p:spPr bwMode="auto">
          <a:xfrm>
            <a:off x="3820217" y="5708477"/>
            <a:ext cx="14073" cy="24746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6" name="Freeform 408"/>
          <p:cNvSpPr/>
          <p:nvPr/>
        </p:nvSpPr>
        <p:spPr bwMode="auto">
          <a:xfrm>
            <a:off x="3679495" y="5801861"/>
            <a:ext cx="295517" cy="294159"/>
          </a:xfrm>
          <a:custGeom>
            <a:avLst/>
            <a:gdLst/>
            <a:ahLst/>
            <a:cxnLst>
              <a:cxn ang="0">
                <a:pos x="188" y="189"/>
              </a:cxn>
              <a:cxn ang="0">
                <a:pos x="0" y="189"/>
              </a:cxn>
              <a:cxn ang="0">
                <a:pos x="0" y="0"/>
              </a:cxn>
              <a:cxn ang="0">
                <a:pos x="70" y="0"/>
              </a:cxn>
              <a:cxn ang="0">
                <a:pos x="70" y="10"/>
              </a:cxn>
              <a:cxn ang="0">
                <a:pos x="8" y="10"/>
              </a:cxn>
              <a:cxn ang="0">
                <a:pos x="8" y="181"/>
              </a:cxn>
              <a:cxn ang="0">
                <a:pos x="180" y="181"/>
              </a:cxn>
              <a:cxn ang="0">
                <a:pos x="180" y="10"/>
              </a:cxn>
              <a:cxn ang="0">
                <a:pos x="120" y="10"/>
              </a:cxn>
              <a:cxn ang="0">
                <a:pos x="120" y="0"/>
              </a:cxn>
              <a:cxn ang="0">
                <a:pos x="188" y="0"/>
              </a:cxn>
              <a:cxn ang="0">
                <a:pos x="188" y="189"/>
              </a:cxn>
            </a:cxnLst>
            <a:rect l="0" t="0" r="r" b="b"/>
            <a:pathLst>
              <a:path w="188" h="189">
                <a:moveTo>
                  <a:pt x="188" y="189"/>
                </a:moveTo>
                <a:lnTo>
                  <a:pt x="0" y="189"/>
                </a:lnTo>
                <a:lnTo>
                  <a:pt x="0" y="0"/>
                </a:lnTo>
                <a:lnTo>
                  <a:pt x="70" y="0"/>
                </a:lnTo>
                <a:lnTo>
                  <a:pt x="70" y="10"/>
                </a:lnTo>
                <a:lnTo>
                  <a:pt x="8" y="10"/>
                </a:lnTo>
                <a:lnTo>
                  <a:pt x="8" y="181"/>
                </a:lnTo>
                <a:lnTo>
                  <a:pt x="180" y="181"/>
                </a:lnTo>
                <a:lnTo>
                  <a:pt x="180" y="10"/>
                </a:lnTo>
                <a:lnTo>
                  <a:pt x="120" y="10"/>
                </a:lnTo>
                <a:lnTo>
                  <a:pt x="120" y="0"/>
                </a:lnTo>
                <a:lnTo>
                  <a:pt x="188" y="0"/>
                </a:lnTo>
                <a:lnTo>
                  <a:pt x="188" y="18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7" name="Freeform 409"/>
          <p:cNvSpPr>
            <a:spLocks noEditPoints="1"/>
          </p:cNvSpPr>
          <p:nvPr/>
        </p:nvSpPr>
        <p:spPr bwMode="auto">
          <a:xfrm>
            <a:off x="4519138" y="5689802"/>
            <a:ext cx="262681" cy="406217"/>
          </a:xfrm>
          <a:custGeom>
            <a:avLst/>
            <a:gdLst/>
            <a:ahLst/>
            <a:cxnLst>
              <a:cxn ang="0">
                <a:pos x="24" y="260"/>
              </a:cxn>
              <a:cxn ang="0">
                <a:pos x="17" y="259"/>
              </a:cxn>
              <a:cxn ang="0">
                <a:pos x="15" y="256"/>
              </a:cxn>
              <a:cxn ang="0">
                <a:pos x="11" y="248"/>
              </a:cxn>
              <a:cxn ang="0">
                <a:pos x="42" y="155"/>
              </a:cxn>
              <a:cxn ang="0">
                <a:pos x="12" y="155"/>
              </a:cxn>
              <a:cxn ang="0">
                <a:pos x="1" y="150"/>
              </a:cxn>
              <a:cxn ang="0">
                <a:pos x="0" y="144"/>
              </a:cxn>
              <a:cxn ang="0">
                <a:pos x="48" y="9"/>
              </a:cxn>
              <a:cxn ang="0">
                <a:pos x="50" y="5"/>
              </a:cxn>
              <a:cxn ang="0">
                <a:pos x="56" y="1"/>
              </a:cxn>
              <a:cxn ang="0">
                <a:pos x="155" y="0"/>
              </a:cxn>
              <a:cxn ang="0">
                <a:pos x="160" y="1"/>
              </a:cxn>
              <a:cxn ang="0">
                <a:pos x="167" y="8"/>
              </a:cxn>
              <a:cxn ang="0">
                <a:pos x="169" y="13"/>
              </a:cxn>
              <a:cxn ang="0">
                <a:pos x="166" y="20"/>
              </a:cxn>
              <a:cxn ang="0">
                <a:pos x="142" y="92"/>
              </a:cxn>
              <a:cxn ang="0">
                <a:pos x="144" y="92"/>
              </a:cxn>
              <a:cxn ang="0">
                <a:pos x="151" y="96"/>
              </a:cxn>
              <a:cxn ang="0">
                <a:pos x="152" y="100"/>
              </a:cxn>
              <a:cxn ang="0">
                <a:pos x="154" y="106"/>
              </a:cxn>
              <a:cxn ang="0">
                <a:pos x="151" y="113"/>
              </a:cxn>
              <a:cxn ang="0">
                <a:pos x="34" y="256"/>
              </a:cxn>
              <a:cxn ang="0">
                <a:pos x="24" y="260"/>
              </a:cxn>
              <a:cxn ang="0">
                <a:pos x="61" y="10"/>
              </a:cxn>
              <a:cxn ang="0">
                <a:pos x="58" y="12"/>
              </a:cxn>
              <a:cxn ang="0">
                <a:pos x="11" y="141"/>
              </a:cxn>
              <a:cxn ang="0">
                <a:pos x="11" y="143"/>
              </a:cxn>
              <a:cxn ang="0">
                <a:pos x="56" y="144"/>
              </a:cxn>
              <a:cxn ang="0">
                <a:pos x="21" y="247"/>
              </a:cxn>
              <a:cxn ang="0">
                <a:pos x="23" y="250"/>
              </a:cxn>
              <a:cxn ang="0">
                <a:pos x="24" y="250"/>
              </a:cxn>
              <a:cxn ang="0">
                <a:pos x="143" y="106"/>
              </a:cxn>
              <a:cxn ang="0">
                <a:pos x="143" y="104"/>
              </a:cxn>
              <a:cxn ang="0">
                <a:pos x="142" y="102"/>
              </a:cxn>
              <a:cxn ang="0">
                <a:pos x="156" y="15"/>
              </a:cxn>
              <a:cxn ang="0">
                <a:pos x="158" y="13"/>
              </a:cxn>
              <a:cxn ang="0">
                <a:pos x="156" y="12"/>
              </a:cxn>
              <a:cxn ang="0">
                <a:pos x="61" y="10"/>
              </a:cxn>
            </a:cxnLst>
            <a:rect l="0" t="0" r="r" b="b"/>
            <a:pathLst>
              <a:path w="169" h="260">
                <a:moveTo>
                  <a:pt x="24" y="260"/>
                </a:moveTo>
                <a:lnTo>
                  <a:pt x="24" y="260"/>
                </a:lnTo>
                <a:lnTo>
                  <a:pt x="21" y="260"/>
                </a:lnTo>
                <a:lnTo>
                  <a:pt x="17" y="259"/>
                </a:lnTo>
                <a:lnTo>
                  <a:pt x="17" y="259"/>
                </a:lnTo>
                <a:lnTo>
                  <a:pt x="15" y="256"/>
                </a:lnTo>
                <a:lnTo>
                  <a:pt x="12" y="252"/>
                </a:lnTo>
                <a:lnTo>
                  <a:pt x="11" y="248"/>
                </a:lnTo>
                <a:lnTo>
                  <a:pt x="12" y="243"/>
                </a:lnTo>
                <a:lnTo>
                  <a:pt x="42" y="155"/>
                </a:lnTo>
                <a:lnTo>
                  <a:pt x="12" y="155"/>
                </a:lnTo>
                <a:lnTo>
                  <a:pt x="12" y="155"/>
                </a:lnTo>
                <a:lnTo>
                  <a:pt x="7" y="154"/>
                </a:lnTo>
                <a:lnTo>
                  <a:pt x="1" y="150"/>
                </a:lnTo>
                <a:lnTo>
                  <a:pt x="1" y="150"/>
                </a:lnTo>
                <a:lnTo>
                  <a:pt x="0" y="144"/>
                </a:lnTo>
                <a:lnTo>
                  <a:pt x="0" y="137"/>
                </a:lnTo>
                <a:lnTo>
                  <a:pt x="48" y="9"/>
                </a:lnTo>
                <a:lnTo>
                  <a:pt x="48" y="9"/>
                </a:lnTo>
                <a:lnTo>
                  <a:pt x="50" y="5"/>
                </a:lnTo>
                <a:lnTo>
                  <a:pt x="52" y="2"/>
                </a:lnTo>
                <a:lnTo>
                  <a:pt x="56" y="1"/>
                </a:lnTo>
                <a:lnTo>
                  <a:pt x="61" y="0"/>
                </a:lnTo>
                <a:lnTo>
                  <a:pt x="155" y="0"/>
                </a:lnTo>
                <a:lnTo>
                  <a:pt x="155" y="0"/>
                </a:lnTo>
                <a:lnTo>
                  <a:pt x="160" y="1"/>
                </a:lnTo>
                <a:lnTo>
                  <a:pt x="164" y="4"/>
                </a:lnTo>
                <a:lnTo>
                  <a:pt x="167" y="8"/>
                </a:lnTo>
                <a:lnTo>
                  <a:pt x="169" y="13"/>
                </a:lnTo>
                <a:lnTo>
                  <a:pt x="169" y="13"/>
                </a:lnTo>
                <a:lnTo>
                  <a:pt x="167" y="17"/>
                </a:lnTo>
                <a:lnTo>
                  <a:pt x="166" y="20"/>
                </a:lnTo>
                <a:lnTo>
                  <a:pt x="117" y="92"/>
                </a:lnTo>
                <a:lnTo>
                  <a:pt x="142" y="92"/>
                </a:lnTo>
                <a:lnTo>
                  <a:pt x="142" y="92"/>
                </a:lnTo>
                <a:lnTo>
                  <a:pt x="144" y="92"/>
                </a:lnTo>
                <a:lnTo>
                  <a:pt x="148" y="93"/>
                </a:lnTo>
                <a:lnTo>
                  <a:pt x="151" y="96"/>
                </a:lnTo>
                <a:lnTo>
                  <a:pt x="152" y="100"/>
                </a:lnTo>
                <a:lnTo>
                  <a:pt x="152" y="100"/>
                </a:lnTo>
                <a:lnTo>
                  <a:pt x="154" y="102"/>
                </a:lnTo>
                <a:lnTo>
                  <a:pt x="154" y="106"/>
                </a:lnTo>
                <a:lnTo>
                  <a:pt x="152" y="109"/>
                </a:lnTo>
                <a:lnTo>
                  <a:pt x="151" y="113"/>
                </a:lnTo>
                <a:lnTo>
                  <a:pt x="34" y="256"/>
                </a:lnTo>
                <a:lnTo>
                  <a:pt x="34" y="256"/>
                </a:lnTo>
                <a:lnTo>
                  <a:pt x="29" y="259"/>
                </a:lnTo>
                <a:lnTo>
                  <a:pt x="24" y="260"/>
                </a:lnTo>
                <a:lnTo>
                  <a:pt x="24" y="260"/>
                </a:lnTo>
                <a:close/>
                <a:moveTo>
                  <a:pt x="61" y="10"/>
                </a:moveTo>
                <a:lnTo>
                  <a:pt x="61" y="10"/>
                </a:lnTo>
                <a:lnTo>
                  <a:pt x="58" y="12"/>
                </a:lnTo>
                <a:lnTo>
                  <a:pt x="11" y="141"/>
                </a:lnTo>
                <a:lnTo>
                  <a:pt x="11" y="141"/>
                </a:lnTo>
                <a:lnTo>
                  <a:pt x="11" y="143"/>
                </a:lnTo>
                <a:lnTo>
                  <a:pt x="11" y="143"/>
                </a:lnTo>
                <a:lnTo>
                  <a:pt x="12" y="144"/>
                </a:lnTo>
                <a:lnTo>
                  <a:pt x="56" y="144"/>
                </a:lnTo>
                <a:lnTo>
                  <a:pt x="21" y="247"/>
                </a:lnTo>
                <a:lnTo>
                  <a:pt x="21" y="247"/>
                </a:lnTo>
                <a:lnTo>
                  <a:pt x="23" y="248"/>
                </a:lnTo>
                <a:lnTo>
                  <a:pt x="23" y="250"/>
                </a:lnTo>
                <a:lnTo>
                  <a:pt x="23" y="250"/>
                </a:lnTo>
                <a:lnTo>
                  <a:pt x="24" y="250"/>
                </a:lnTo>
                <a:lnTo>
                  <a:pt x="25" y="250"/>
                </a:lnTo>
                <a:lnTo>
                  <a:pt x="143" y="106"/>
                </a:lnTo>
                <a:lnTo>
                  <a:pt x="143" y="106"/>
                </a:lnTo>
                <a:lnTo>
                  <a:pt x="143" y="104"/>
                </a:lnTo>
                <a:lnTo>
                  <a:pt x="143" y="104"/>
                </a:lnTo>
                <a:lnTo>
                  <a:pt x="142" y="102"/>
                </a:lnTo>
                <a:lnTo>
                  <a:pt x="97" y="102"/>
                </a:lnTo>
                <a:lnTo>
                  <a:pt x="156" y="15"/>
                </a:lnTo>
                <a:lnTo>
                  <a:pt x="156" y="15"/>
                </a:lnTo>
                <a:lnTo>
                  <a:pt x="158" y="13"/>
                </a:lnTo>
                <a:lnTo>
                  <a:pt x="158" y="13"/>
                </a:lnTo>
                <a:lnTo>
                  <a:pt x="156" y="12"/>
                </a:lnTo>
                <a:lnTo>
                  <a:pt x="155" y="10"/>
                </a:lnTo>
                <a:lnTo>
                  <a:pt x="61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8" name="Freeform 410"/>
          <p:cNvSpPr>
            <a:spLocks noEditPoints="1"/>
          </p:cNvSpPr>
          <p:nvPr/>
        </p:nvSpPr>
        <p:spPr bwMode="auto">
          <a:xfrm>
            <a:off x="7713525" y="5811200"/>
            <a:ext cx="112577" cy="275481"/>
          </a:xfrm>
          <a:custGeom>
            <a:avLst/>
            <a:gdLst/>
            <a:ahLst/>
            <a:cxnLst>
              <a:cxn ang="0">
                <a:pos x="52" y="178"/>
              </a:cxn>
              <a:cxn ang="0">
                <a:pos x="21" y="178"/>
              </a:cxn>
              <a:cxn ang="0">
                <a:pos x="21" y="178"/>
              </a:cxn>
              <a:cxn ang="0">
                <a:pos x="16" y="177"/>
              </a:cxn>
              <a:cxn ang="0">
                <a:pos x="12" y="175"/>
              </a:cxn>
              <a:cxn ang="0">
                <a:pos x="7" y="171"/>
              </a:cxn>
              <a:cxn ang="0">
                <a:pos x="2" y="164"/>
              </a:cxn>
              <a:cxn ang="0">
                <a:pos x="0" y="162"/>
              </a:cxn>
              <a:cxn ang="0">
                <a:pos x="0" y="156"/>
              </a:cxn>
              <a:cxn ang="0">
                <a:pos x="0" y="21"/>
              </a:cxn>
              <a:cxn ang="0">
                <a:pos x="0" y="21"/>
              </a:cxn>
              <a:cxn ang="0">
                <a:pos x="0" y="16"/>
              </a:cxn>
              <a:cxn ang="0">
                <a:pos x="2" y="13"/>
              </a:cxn>
              <a:cxn ang="0">
                <a:pos x="7" y="6"/>
              </a:cxn>
              <a:cxn ang="0">
                <a:pos x="12" y="2"/>
              </a:cxn>
              <a:cxn ang="0">
                <a:pos x="16" y="1"/>
              </a:cxn>
              <a:cxn ang="0">
                <a:pos x="21" y="0"/>
              </a:cxn>
              <a:cxn ang="0">
                <a:pos x="52" y="0"/>
              </a:cxn>
              <a:cxn ang="0">
                <a:pos x="52" y="0"/>
              </a:cxn>
              <a:cxn ang="0">
                <a:pos x="56" y="1"/>
              </a:cxn>
              <a:cxn ang="0">
                <a:pos x="60" y="2"/>
              </a:cxn>
              <a:cxn ang="0">
                <a:pos x="66" y="6"/>
              </a:cxn>
              <a:cxn ang="0">
                <a:pos x="71" y="13"/>
              </a:cxn>
              <a:cxn ang="0">
                <a:pos x="72" y="16"/>
              </a:cxn>
              <a:cxn ang="0">
                <a:pos x="72" y="21"/>
              </a:cxn>
              <a:cxn ang="0">
                <a:pos x="72" y="156"/>
              </a:cxn>
              <a:cxn ang="0">
                <a:pos x="72" y="156"/>
              </a:cxn>
              <a:cxn ang="0">
                <a:pos x="72" y="162"/>
              </a:cxn>
              <a:cxn ang="0">
                <a:pos x="71" y="164"/>
              </a:cxn>
              <a:cxn ang="0">
                <a:pos x="66" y="171"/>
              </a:cxn>
              <a:cxn ang="0">
                <a:pos x="60" y="175"/>
              </a:cxn>
              <a:cxn ang="0">
                <a:pos x="56" y="177"/>
              </a:cxn>
              <a:cxn ang="0">
                <a:pos x="52" y="178"/>
              </a:cxn>
              <a:cxn ang="0">
                <a:pos x="52" y="178"/>
              </a:cxn>
              <a:cxn ang="0">
                <a:pos x="21" y="10"/>
              </a:cxn>
              <a:cxn ang="0">
                <a:pos x="21" y="10"/>
              </a:cxn>
              <a:cxn ang="0">
                <a:pos x="18" y="12"/>
              </a:cxn>
              <a:cxn ang="0">
                <a:pos x="14" y="13"/>
              </a:cxn>
              <a:cxn ang="0">
                <a:pos x="12" y="17"/>
              </a:cxn>
              <a:cxn ang="0">
                <a:pos x="11" y="21"/>
              </a:cxn>
              <a:cxn ang="0">
                <a:pos x="11" y="156"/>
              </a:cxn>
              <a:cxn ang="0">
                <a:pos x="11" y="156"/>
              </a:cxn>
              <a:cxn ang="0">
                <a:pos x="12" y="160"/>
              </a:cxn>
              <a:cxn ang="0">
                <a:pos x="14" y="164"/>
              </a:cxn>
              <a:cxn ang="0">
                <a:pos x="18" y="166"/>
              </a:cxn>
              <a:cxn ang="0">
                <a:pos x="21" y="167"/>
              </a:cxn>
              <a:cxn ang="0">
                <a:pos x="52" y="167"/>
              </a:cxn>
              <a:cxn ang="0">
                <a:pos x="52" y="167"/>
              </a:cxn>
              <a:cxn ang="0">
                <a:pos x="56" y="166"/>
              </a:cxn>
              <a:cxn ang="0">
                <a:pos x="58" y="164"/>
              </a:cxn>
              <a:cxn ang="0">
                <a:pos x="60" y="160"/>
              </a:cxn>
              <a:cxn ang="0">
                <a:pos x="61" y="156"/>
              </a:cxn>
              <a:cxn ang="0">
                <a:pos x="61" y="21"/>
              </a:cxn>
              <a:cxn ang="0">
                <a:pos x="61" y="21"/>
              </a:cxn>
              <a:cxn ang="0">
                <a:pos x="60" y="17"/>
              </a:cxn>
              <a:cxn ang="0">
                <a:pos x="58" y="13"/>
              </a:cxn>
              <a:cxn ang="0">
                <a:pos x="56" y="12"/>
              </a:cxn>
              <a:cxn ang="0">
                <a:pos x="52" y="10"/>
              </a:cxn>
              <a:cxn ang="0">
                <a:pos x="21" y="10"/>
              </a:cxn>
            </a:cxnLst>
            <a:rect l="0" t="0" r="r" b="b"/>
            <a:pathLst>
              <a:path w="72" h="178">
                <a:moveTo>
                  <a:pt x="52" y="178"/>
                </a:moveTo>
                <a:lnTo>
                  <a:pt x="21" y="178"/>
                </a:lnTo>
                <a:lnTo>
                  <a:pt x="21" y="178"/>
                </a:lnTo>
                <a:lnTo>
                  <a:pt x="16" y="177"/>
                </a:lnTo>
                <a:lnTo>
                  <a:pt x="12" y="175"/>
                </a:lnTo>
                <a:lnTo>
                  <a:pt x="7" y="171"/>
                </a:lnTo>
                <a:lnTo>
                  <a:pt x="2" y="164"/>
                </a:lnTo>
                <a:lnTo>
                  <a:pt x="0" y="162"/>
                </a:lnTo>
                <a:lnTo>
                  <a:pt x="0" y="156"/>
                </a:lnTo>
                <a:lnTo>
                  <a:pt x="0" y="21"/>
                </a:lnTo>
                <a:lnTo>
                  <a:pt x="0" y="21"/>
                </a:lnTo>
                <a:lnTo>
                  <a:pt x="0" y="16"/>
                </a:lnTo>
                <a:lnTo>
                  <a:pt x="2" y="13"/>
                </a:lnTo>
                <a:lnTo>
                  <a:pt x="7" y="6"/>
                </a:lnTo>
                <a:lnTo>
                  <a:pt x="12" y="2"/>
                </a:lnTo>
                <a:lnTo>
                  <a:pt x="16" y="1"/>
                </a:lnTo>
                <a:lnTo>
                  <a:pt x="21" y="0"/>
                </a:lnTo>
                <a:lnTo>
                  <a:pt x="52" y="0"/>
                </a:lnTo>
                <a:lnTo>
                  <a:pt x="52" y="0"/>
                </a:lnTo>
                <a:lnTo>
                  <a:pt x="56" y="1"/>
                </a:lnTo>
                <a:lnTo>
                  <a:pt x="60" y="2"/>
                </a:lnTo>
                <a:lnTo>
                  <a:pt x="66" y="6"/>
                </a:lnTo>
                <a:lnTo>
                  <a:pt x="71" y="13"/>
                </a:lnTo>
                <a:lnTo>
                  <a:pt x="72" y="16"/>
                </a:lnTo>
                <a:lnTo>
                  <a:pt x="72" y="21"/>
                </a:lnTo>
                <a:lnTo>
                  <a:pt x="72" y="156"/>
                </a:lnTo>
                <a:lnTo>
                  <a:pt x="72" y="156"/>
                </a:lnTo>
                <a:lnTo>
                  <a:pt x="72" y="162"/>
                </a:lnTo>
                <a:lnTo>
                  <a:pt x="71" y="164"/>
                </a:lnTo>
                <a:lnTo>
                  <a:pt x="66" y="171"/>
                </a:lnTo>
                <a:lnTo>
                  <a:pt x="60" y="175"/>
                </a:lnTo>
                <a:lnTo>
                  <a:pt x="56" y="177"/>
                </a:lnTo>
                <a:lnTo>
                  <a:pt x="52" y="178"/>
                </a:lnTo>
                <a:lnTo>
                  <a:pt x="52" y="178"/>
                </a:lnTo>
                <a:close/>
                <a:moveTo>
                  <a:pt x="21" y="10"/>
                </a:moveTo>
                <a:lnTo>
                  <a:pt x="21" y="10"/>
                </a:lnTo>
                <a:lnTo>
                  <a:pt x="18" y="12"/>
                </a:lnTo>
                <a:lnTo>
                  <a:pt x="14" y="13"/>
                </a:lnTo>
                <a:lnTo>
                  <a:pt x="12" y="17"/>
                </a:lnTo>
                <a:lnTo>
                  <a:pt x="11" y="21"/>
                </a:lnTo>
                <a:lnTo>
                  <a:pt x="11" y="156"/>
                </a:lnTo>
                <a:lnTo>
                  <a:pt x="11" y="156"/>
                </a:lnTo>
                <a:lnTo>
                  <a:pt x="12" y="160"/>
                </a:lnTo>
                <a:lnTo>
                  <a:pt x="14" y="164"/>
                </a:lnTo>
                <a:lnTo>
                  <a:pt x="18" y="166"/>
                </a:lnTo>
                <a:lnTo>
                  <a:pt x="21" y="167"/>
                </a:lnTo>
                <a:lnTo>
                  <a:pt x="52" y="167"/>
                </a:lnTo>
                <a:lnTo>
                  <a:pt x="52" y="167"/>
                </a:lnTo>
                <a:lnTo>
                  <a:pt x="56" y="166"/>
                </a:lnTo>
                <a:lnTo>
                  <a:pt x="58" y="164"/>
                </a:lnTo>
                <a:lnTo>
                  <a:pt x="60" y="160"/>
                </a:lnTo>
                <a:lnTo>
                  <a:pt x="61" y="156"/>
                </a:lnTo>
                <a:lnTo>
                  <a:pt x="61" y="21"/>
                </a:lnTo>
                <a:lnTo>
                  <a:pt x="61" y="21"/>
                </a:lnTo>
                <a:lnTo>
                  <a:pt x="60" y="17"/>
                </a:lnTo>
                <a:lnTo>
                  <a:pt x="58" y="13"/>
                </a:lnTo>
                <a:lnTo>
                  <a:pt x="56" y="12"/>
                </a:lnTo>
                <a:lnTo>
                  <a:pt x="52" y="10"/>
                </a:lnTo>
                <a:lnTo>
                  <a:pt x="21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29" name="Freeform 411"/>
          <p:cNvSpPr>
            <a:spLocks noEditPoints="1"/>
          </p:cNvSpPr>
          <p:nvPr/>
        </p:nvSpPr>
        <p:spPr bwMode="auto">
          <a:xfrm>
            <a:off x="7835483" y="5689801"/>
            <a:ext cx="107888" cy="396880"/>
          </a:xfrm>
          <a:custGeom>
            <a:avLst/>
            <a:gdLst/>
            <a:ahLst/>
            <a:cxnLst>
              <a:cxn ang="0">
                <a:pos x="51" y="254"/>
              </a:cxn>
              <a:cxn ang="0">
                <a:pos x="20" y="254"/>
              </a:cxn>
              <a:cxn ang="0">
                <a:pos x="20" y="254"/>
              </a:cxn>
              <a:cxn ang="0">
                <a:pos x="16" y="253"/>
              </a:cxn>
              <a:cxn ang="0">
                <a:pos x="13" y="251"/>
              </a:cxn>
              <a:cxn ang="0">
                <a:pos x="7" y="247"/>
              </a:cxn>
              <a:cxn ang="0">
                <a:pos x="1" y="240"/>
              </a:cxn>
              <a:cxn ang="0">
                <a:pos x="1" y="238"/>
              </a:cxn>
              <a:cxn ang="0">
                <a:pos x="0" y="232"/>
              </a:cxn>
              <a:cxn ang="0">
                <a:pos x="0" y="20"/>
              </a:cxn>
              <a:cxn ang="0">
                <a:pos x="0" y="20"/>
              </a:cxn>
              <a:cxn ang="0">
                <a:pos x="1" y="16"/>
              </a:cxn>
              <a:cxn ang="0">
                <a:pos x="1" y="14"/>
              </a:cxn>
              <a:cxn ang="0">
                <a:pos x="7" y="7"/>
              </a:cxn>
              <a:cxn ang="0">
                <a:pos x="13" y="1"/>
              </a:cxn>
              <a:cxn ang="0">
                <a:pos x="16" y="1"/>
              </a:cxn>
              <a:cxn ang="0">
                <a:pos x="20" y="0"/>
              </a:cxn>
              <a:cxn ang="0">
                <a:pos x="51" y="0"/>
              </a:cxn>
              <a:cxn ang="0">
                <a:pos x="51" y="0"/>
              </a:cxn>
              <a:cxn ang="0">
                <a:pos x="55" y="1"/>
              </a:cxn>
              <a:cxn ang="0">
                <a:pos x="59" y="1"/>
              </a:cxn>
              <a:cxn ang="0">
                <a:pos x="66" y="7"/>
              </a:cxn>
              <a:cxn ang="0">
                <a:pos x="70" y="14"/>
              </a:cxn>
              <a:cxn ang="0">
                <a:pos x="71" y="16"/>
              </a:cxn>
              <a:cxn ang="0">
                <a:pos x="71" y="20"/>
              </a:cxn>
              <a:cxn ang="0">
                <a:pos x="71" y="232"/>
              </a:cxn>
              <a:cxn ang="0">
                <a:pos x="71" y="232"/>
              </a:cxn>
              <a:cxn ang="0">
                <a:pos x="71" y="238"/>
              </a:cxn>
              <a:cxn ang="0">
                <a:pos x="70" y="240"/>
              </a:cxn>
              <a:cxn ang="0">
                <a:pos x="66" y="247"/>
              </a:cxn>
              <a:cxn ang="0">
                <a:pos x="59" y="251"/>
              </a:cxn>
              <a:cxn ang="0">
                <a:pos x="55" y="253"/>
              </a:cxn>
              <a:cxn ang="0">
                <a:pos x="51" y="254"/>
              </a:cxn>
              <a:cxn ang="0">
                <a:pos x="51" y="254"/>
              </a:cxn>
              <a:cxn ang="0">
                <a:pos x="20" y="11"/>
              </a:cxn>
              <a:cxn ang="0">
                <a:pos x="20" y="11"/>
              </a:cxn>
              <a:cxn ang="0">
                <a:pos x="17" y="12"/>
              </a:cxn>
              <a:cxn ang="0">
                <a:pos x="13" y="14"/>
              </a:cxn>
              <a:cxn ang="0">
                <a:pos x="12" y="18"/>
              </a:cxn>
              <a:cxn ang="0">
                <a:pos x="11" y="20"/>
              </a:cxn>
              <a:cxn ang="0">
                <a:pos x="11" y="232"/>
              </a:cxn>
              <a:cxn ang="0">
                <a:pos x="11" y="232"/>
              </a:cxn>
              <a:cxn ang="0">
                <a:pos x="12" y="236"/>
              </a:cxn>
              <a:cxn ang="0">
                <a:pos x="13" y="240"/>
              </a:cxn>
              <a:cxn ang="0">
                <a:pos x="17" y="242"/>
              </a:cxn>
              <a:cxn ang="0">
                <a:pos x="20" y="243"/>
              </a:cxn>
              <a:cxn ang="0">
                <a:pos x="51" y="243"/>
              </a:cxn>
              <a:cxn ang="0">
                <a:pos x="51" y="243"/>
              </a:cxn>
              <a:cxn ang="0">
                <a:pos x="55" y="242"/>
              </a:cxn>
              <a:cxn ang="0">
                <a:pos x="58" y="240"/>
              </a:cxn>
              <a:cxn ang="0">
                <a:pos x="59" y="236"/>
              </a:cxn>
              <a:cxn ang="0">
                <a:pos x="61" y="232"/>
              </a:cxn>
              <a:cxn ang="0">
                <a:pos x="61" y="20"/>
              </a:cxn>
              <a:cxn ang="0">
                <a:pos x="61" y="20"/>
              </a:cxn>
              <a:cxn ang="0">
                <a:pos x="59" y="18"/>
              </a:cxn>
              <a:cxn ang="0">
                <a:pos x="58" y="14"/>
              </a:cxn>
              <a:cxn ang="0">
                <a:pos x="55" y="12"/>
              </a:cxn>
              <a:cxn ang="0">
                <a:pos x="51" y="11"/>
              </a:cxn>
              <a:cxn ang="0">
                <a:pos x="20" y="11"/>
              </a:cxn>
            </a:cxnLst>
            <a:rect l="0" t="0" r="r" b="b"/>
            <a:pathLst>
              <a:path w="71" h="254">
                <a:moveTo>
                  <a:pt x="51" y="254"/>
                </a:moveTo>
                <a:lnTo>
                  <a:pt x="20" y="254"/>
                </a:lnTo>
                <a:lnTo>
                  <a:pt x="20" y="254"/>
                </a:lnTo>
                <a:lnTo>
                  <a:pt x="16" y="253"/>
                </a:lnTo>
                <a:lnTo>
                  <a:pt x="13" y="251"/>
                </a:lnTo>
                <a:lnTo>
                  <a:pt x="7" y="247"/>
                </a:lnTo>
                <a:lnTo>
                  <a:pt x="1" y="240"/>
                </a:lnTo>
                <a:lnTo>
                  <a:pt x="1" y="238"/>
                </a:lnTo>
                <a:lnTo>
                  <a:pt x="0" y="232"/>
                </a:lnTo>
                <a:lnTo>
                  <a:pt x="0" y="20"/>
                </a:lnTo>
                <a:lnTo>
                  <a:pt x="0" y="20"/>
                </a:lnTo>
                <a:lnTo>
                  <a:pt x="1" y="16"/>
                </a:lnTo>
                <a:lnTo>
                  <a:pt x="1" y="14"/>
                </a:lnTo>
                <a:lnTo>
                  <a:pt x="7" y="7"/>
                </a:lnTo>
                <a:lnTo>
                  <a:pt x="13" y="1"/>
                </a:lnTo>
                <a:lnTo>
                  <a:pt x="16" y="1"/>
                </a:lnTo>
                <a:lnTo>
                  <a:pt x="20" y="0"/>
                </a:lnTo>
                <a:lnTo>
                  <a:pt x="51" y="0"/>
                </a:lnTo>
                <a:lnTo>
                  <a:pt x="51" y="0"/>
                </a:lnTo>
                <a:lnTo>
                  <a:pt x="55" y="1"/>
                </a:lnTo>
                <a:lnTo>
                  <a:pt x="59" y="1"/>
                </a:lnTo>
                <a:lnTo>
                  <a:pt x="66" y="7"/>
                </a:lnTo>
                <a:lnTo>
                  <a:pt x="70" y="14"/>
                </a:lnTo>
                <a:lnTo>
                  <a:pt x="71" y="16"/>
                </a:lnTo>
                <a:lnTo>
                  <a:pt x="71" y="20"/>
                </a:lnTo>
                <a:lnTo>
                  <a:pt x="71" y="232"/>
                </a:lnTo>
                <a:lnTo>
                  <a:pt x="71" y="232"/>
                </a:lnTo>
                <a:lnTo>
                  <a:pt x="71" y="238"/>
                </a:lnTo>
                <a:lnTo>
                  <a:pt x="70" y="240"/>
                </a:lnTo>
                <a:lnTo>
                  <a:pt x="66" y="247"/>
                </a:lnTo>
                <a:lnTo>
                  <a:pt x="59" y="251"/>
                </a:lnTo>
                <a:lnTo>
                  <a:pt x="55" y="253"/>
                </a:lnTo>
                <a:lnTo>
                  <a:pt x="51" y="254"/>
                </a:lnTo>
                <a:lnTo>
                  <a:pt x="51" y="254"/>
                </a:lnTo>
                <a:close/>
                <a:moveTo>
                  <a:pt x="20" y="11"/>
                </a:moveTo>
                <a:lnTo>
                  <a:pt x="20" y="11"/>
                </a:lnTo>
                <a:lnTo>
                  <a:pt x="17" y="12"/>
                </a:lnTo>
                <a:lnTo>
                  <a:pt x="13" y="14"/>
                </a:lnTo>
                <a:lnTo>
                  <a:pt x="12" y="18"/>
                </a:lnTo>
                <a:lnTo>
                  <a:pt x="11" y="20"/>
                </a:lnTo>
                <a:lnTo>
                  <a:pt x="11" y="232"/>
                </a:lnTo>
                <a:lnTo>
                  <a:pt x="11" y="232"/>
                </a:lnTo>
                <a:lnTo>
                  <a:pt x="12" y="236"/>
                </a:lnTo>
                <a:lnTo>
                  <a:pt x="13" y="240"/>
                </a:lnTo>
                <a:lnTo>
                  <a:pt x="17" y="242"/>
                </a:lnTo>
                <a:lnTo>
                  <a:pt x="20" y="243"/>
                </a:lnTo>
                <a:lnTo>
                  <a:pt x="51" y="243"/>
                </a:lnTo>
                <a:lnTo>
                  <a:pt x="51" y="243"/>
                </a:lnTo>
                <a:lnTo>
                  <a:pt x="55" y="242"/>
                </a:lnTo>
                <a:lnTo>
                  <a:pt x="58" y="240"/>
                </a:lnTo>
                <a:lnTo>
                  <a:pt x="59" y="236"/>
                </a:lnTo>
                <a:lnTo>
                  <a:pt x="61" y="232"/>
                </a:lnTo>
                <a:lnTo>
                  <a:pt x="61" y="20"/>
                </a:lnTo>
                <a:lnTo>
                  <a:pt x="61" y="20"/>
                </a:lnTo>
                <a:lnTo>
                  <a:pt x="59" y="18"/>
                </a:lnTo>
                <a:lnTo>
                  <a:pt x="58" y="14"/>
                </a:lnTo>
                <a:lnTo>
                  <a:pt x="55" y="12"/>
                </a:lnTo>
                <a:lnTo>
                  <a:pt x="51" y="11"/>
                </a:lnTo>
                <a:lnTo>
                  <a:pt x="20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30" name="Freeform 412"/>
          <p:cNvSpPr>
            <a:spLocks noEditPoints="1"/>
          </p:cNvSpPr>
          <p:nvPr/>
        </p:nvSpPr>
        <p:spPr bwMode="auto">
          <a:xfrm>
            <a:off x="7952754" y="5881235"/>
            <a:ext cx="112577" cy="205443"/>
          </a:xfrm>
          <a:custGeom>
            <a:avLst/>
            <a:gdLst/>
            <a:ahLst/>
            <a:cxnLst>
              <a:cxn ang="0">
                <a:pos x="51" y="132"/>
              </a:cxn>
              <a:cxn ang="0">
                <a:pos x="20" y="132"/>
              </a:cxn>
              <a:cxn ang="0">
                <a:pos x="20" y="132"/>
              </a:cxn>
              <a:cxn ang="0">
                <a:pos x="16" y="131"/>
              </a:cxn>
              <a:cxn ang="0">
                <a:pos x="13" y="129"/>
              </a:cxn>
              <a:cxn ang="0">
                <a:pos x="6" y="125"/>
              </a:cxn>
              <a:cxn ang="0">
                <a:pos x="1" y="118"/>
              </a:cxn>
              <a:cxn ang="0">
                <a:pos x="1" y="116"/>
              </a:cxn>
              <a:cxn ang="0">
                <a:pos x="0" y="110"/>
              </a:cxn>
              <a:cxn ang="0">
                <a:pos x="0" y="20"/>
              </a:cxn>
              <a:cxn ang="0">
                <a:pos x="0" y="20"/>
              </a:cxn>
              <a:cxn ang="0">
                <a:pos x="1" y="16"/>
              </a:cxn>
              <a:cxn ang="0">
                <a:pos x="1" y="12"/>
              </a:cxn>
              <a:cxn ang="0">
                <a:pos x="6" y="5"/>
              </a:cxn>
              <a:cxn ang="0">
                <a:pos x="13" y="1"/>
              </a:cxn>
              <a:cxn ang="0">
                <a:pos x="16" y="0"/>
              </a:cxn>
              <a:cxn ang="0">
                <a:pos x="20" y="0"/>
              </a:cxn>
              <a:cxn ang="0">
                <a:pos x="51" y="0"/>
              </a:cxn>
              <a:cxn ang="0">
                <a:pos x="51" y="0"/>
              </a:cxn>
              <a:cxn ang="0">
                <a:pos x="55" y="0"/>
              </a:cxn>
              <a:cxn ang="0">
                <a:pos x="59" y="1"/>
              </a:cxn>
              <a:cxn ang="0">
                <a:pos x="66" y="5"/>
              </a:cxn>
              <a:cxn ang="0">
                <a:pos x="70" y="12"/>
              </a:cxn>
              <a:cxn ang="0">
                <a:pos x="71" y="16"/>
              </a:cxn>
              <a:cxn ang="0">
                <a:pos x="71" y="20"/>
              </a:cxn>
              <a:cxn ang="0">
                <a:pos x="71" y="110"/>
              </a:cxn>
              <a:cxn ang="0">
                <a:pos x="71" y="110"/>
              </a:cxn>
              <a:cxn ang="0">
                <a:pos x="71" y="116"/>
              </a:cxn>
              <a:cxn ang="0">
                <a:pos x="70" y="118"/>
              </a:cxn>
              <a:cxn ang="0">
                <a:pos x="66" y="125"/>
              </a:cxn>
              <a:cxn ang="0">
                <a:pos x="59" y="129"/>
              </a:cxn>
              <a:cxn ang="0">
                <a:pos x="55" y="131"/>
              </a:cxn>
              <a:cxn ang="0">
                <a:pos x="51" y="132"/>
              </a:cxn>
              <a:cxn ang="0">
                <a:pos x="51" y="132"/>
              </a:cxn>
              <a:cxn ang="0">
                <a:pos x="20" y="10"/>
              </a:cxn>
              <a:cxn ang="0">
                <a:pos x="20" y="10"/>
              </a:cxn>
              <a:cxn ang="0">
                <a:pos x="17" y="12"/>
              </a:cxn>
              <a:cxn ang="0">
                <a:pos x="13" y="13"/>
              </a:cxn>
              <a:cxn ang="0">
                <a:pos x="12" y="16"/>
              </a:cxn>
              <a:cxn ang="0">
                <a:pos x="10" y="20"/>
              </a:cxn>
              <a:cxn ang="0">
                <a:pos x="10" y="110"/>
              </a:cxn>
              <a:cxn ang="0">
                <a:pos x="10" y="110"/>
              </a:cxn>
              <a:cxn ang="0">
                <a:pos x="12" y="114"/>
              </a:cxn>
              <a:cxn ang="0">
                <a:pos x="13" y="118"/>
              </a:cxn>
              <a:cxn ang="0">
                <a:pos x="17" y="120"/>
              </a:cxn>
              <a:cxn ang="0">
                <a:pos x="20" y="121"/>
              </a:cxn>
              <a:cxn ang="0">
                <a:pos x="51" y="121"/>
              </a:cxn>
              <a:cxn ang="0">
                <a:pos x="51" y="121"/>
              </a:cxn>
              <a:cxn ang="0">
                <a:pos x="55" y="120"/>
              </a:cxn>
              <a:cxn ang="0">
                <a:pos x="58" y="118"/>
              </a:cxn>
              <a:cxn ang="0">
                <a:pos x="60" y="114"/>
              </a:cxn>
              <a:cxn ang="0">
                <a:pos x="60" y="110"/>
              </a:cxn>
              <a:cxn ang="0">
                <a:pos x="60" y="20"/>
              </a:cxn>
              <a:cxn ang="0">
                <a:pos x="60" y="20"/>
              </a:cxn>
              <a:cxn ang="0">
                <a:pos x="60" y="16"/>
              </a:cxn>
              <a:cxn ang="0">
                <a:pos x="58" y="13"/>
              </a:cxn>
              <a:cxn ang="0">
                <a:pos x="55" y="12"/>
              </a:cxn>
              <a:cxn ang="0">
                <a:pos x="51" y="10"/>
              </a:cxn>
              <a:cxn ang="0">
                <a:pos x="20" y="10"/>
              </a:cxn>
            </a:cxnLst>
            <a:rect l="0" t="0" r="r" b="b"/>
            <a:pathLst>
              <a:path w="71" h="132">
                <a:moveTo>
                  <a:pt x="51" y="132"/>
                </a:moveTo>
                <a:lnTo>
                  <a:pt x="20" y="132"/>
                </a:lnTo>
                <a:lnTo>
                  <a:pt x="20" y="132"/>
                </a:lnTo>
                <a:lnTo>
                  <a:pt x="16" y="131"/>
                </a:lnTo>
                <a:lnTo>
                  <a:pt x="13" y="129"/>
                </a:lnTo>
                <a:lnTo>
                  <a:pt x="6" y="125"/>
                </a:lnTo>
                <a:lnTo>
                  <a:pt x="1" y="118"/>
                </a:lnTo>
                <a:lnTo>
                  <a:pt x="1" y="116"/>
                </a:lnTo>
                <a:lnTo>
                  <a:pt x="0" y="110"/>
                </a:lnTo>
                <a:lnTo>
                  <a:pt x="0" y="20"/>
                </a:lnTo>
                <a:lnTo>
                  <a:pt x="0" y="20"/>
                </a:lnTo>
                <a:lnTo>
                  <a:pt x="1" y="16"/>
                </a:lnTo>
                <a:lnTo>
                  <a:pt x="1" y="12"/>
                </a:lnTo>
                <a:lnTo>
                  <a:pt x="6" y="5"/>
                </a:lnTo>
                <a:lnTo>
                  <a:pt x="13" y="1"/>
                </a:lnTo>
                <a:lnTo>
                  <a:pt x="16" y="0"/>
                </a:lnTo>
                <a:lnTo>
                  <a:pt x="20" y="0"/>
                </a:lnTo>
                <a:lnTo>
                  <a:pt x="51" y="0"/>
                </a:lnTo>
                <a:lnTo>
                  <a:pt x="51" y="0"/>
                </a:lnTo>
                <a:lnTo>
                  <a:pt x="55" y="0"/>
                </a:lnTo>
                <a:lnTo>
                  <a:pt x="59" y="1"/>
                </a:lnTo>
                <a:lnTo>
                  <a:pt x="66" y="5"/>
                </a:lnTo>
                <a:lnTo>
                  <a:pt x="70" y="12"/>
                </a:lnTo>
                <a:lnTo>
                  <a:pt x="71" y="16"/>
                </a:lnTo>
                <a:lnTo>
                  <a:pt x="71" y="20"/>
                </a:lnTo>
                <a:lnTo>
                  <a:pt x="71" y="110"/>
                </a:lnTo>
                <a:lnTo>
                  <a:pt x="71" y="110"/>
                </a:lnTo>
                <a:lnTo>
                  <a:pt x="71" y="116"/>
                </a:lnTo>
                <a:lnTo>
                  <a:pt x="70" y="118"/>
                </a:lnTo>
                <a:lnTo>
                  <a:pt x="66" y="125"/>
                </a:lnTo>
                <a:lnTo>
                  <a:pt x="59" y="129"/>
                </a:lnTo>
                <a:lnTo>
                  <a:pt x="55" y="131"/>
                </a:lnTo>
                <a:lnTo>
                  <a:pt x="51" y="132"/>
                </a:lnTo>
                <a:lnTo>
                  <a:pt x="51" y="132"/>
                </a:lnTo>
                <a:close/>
                <a:moveTo>
                  <a:pt x="20" y="10"/>
                </a:moveTo>
                <a:lnTo>
                  <a:pt x="20" y="10"/>
                </a:lnTo>
                <a:lnTo>
                  <a:pt x="17" y="12"/>
                </a:lnTo>
                <a:lnTo>
                  <a:pt x="13" y="13"/>
                </a:lnTo>
                <a:lnTo>
                  <a:pt x="12" y="16"/>
                </a:lnTo>
                <a:lnTo>
                  <a:pt x="10" y="20"/>
                </a:lnTo>
                <a:lnTo>
                  <a:pt x="10" y="110"/>
                </a:lnTo>
                <a:lnTo>
                  <a:pt x="10" y="110"/>
                </a:lnTo>
                <a:lnTo>
                  <a:pt x="12" y="114"/>
                </a:lnTo>
                <a:lnTo>
                  <a:pt x="13" y="118"/>
                </a:lnTo>
                <a:lnTo>
                  <a:pt x="17" y="120"/>
                </a:lnTo>
                <a:lnTo>
                  <a:pt x="20" y="121"/>
                </a:lnTo>
                <a:lnTo>
                  <a:pt x="51" y="121"/>
                </a:lnTo>
                <a:lnTo>
                  <a:pt x="51" y="121"/>
                </a:lnTo>
                <a:lnTo>
                  <a:pt x="55" y="120"/>
                </a:lnTo>
                <a:lnTo>
                  <a:pt x="58" y="118"/>
                </a:lnTo>
                <a:lnTo>
                  <a:pt x="60" y="114"/>
                </a:lnTo>
                <a:lnTo>
                  <a:pt x="60" y="110"/>
                </a:lnTo>
                <a:lnTo>
                  <a:pt x="60" y="20"/>
                </a:lnTo>
                <a:lnTo>
                  <a:pt x="60" y="20"/>
                </a:lnTo>
                <a:lnTo>
                  <a:pt x="60" y="16"/>
                </a:lnTo>
                <a:lnTo>
                  <a:pt x="58" y="13"/>
                </a:lnTo>
                <a:lnTo>
                  <a:pt x="55" y="12"/>
                </a:lnTo>
                <a:lnTo>
                  <a:pt x="51" y="10"/>
                </a:lnTo>
                <a:lnTo>
                  <a:pt x="20" y="1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231" name="Freeform 413"/>
          <p:cNvSpPr>
            <a:spLocks noEditPoints="1"/>
          </p:cNvSpPr>
          <p:nvPr/>
        </p:nvSpPr>
        <p:spPr bwMode="auto">
          <a:xfrm>
            <a:off x="2018977" y="5694469"/>
            <a:ext cx="379951" cy="392209"/>
          </a:xfrm>
          <a:custGeom>
            <a:avLst/>
            <a:gdLst/>
            <a:ahLst/>
            <a:cxnLst>
              <a:cxn ang="0">
                <a:pos x="72" y="250"/>
              </a:cxn>
              <a:cxn ang="0">
                <a:pos x="68" y="250"/>
              </a:cxn>
              <a:cxn ang="0">
                <a:pos x="57" y="244"/>
              </a:cxn>
              <a:cxn ang="0">
                <a:pos x="51" y="233"/>
              </a:cxn>
              <a:cxn ang="0">
                <a:pos x="51" y="140"/>
              </a:cxn>
              <a:cxn ang="0">
                <a:pos x="20" y="140"/>
              </a:cxn>
              <a:cxn ang="0">
                <a:pos x="10" y="136"/>
              </a:cxn>
              <a:cxn ang="0">
                <a:pos x="1" y="128"/>
              </a:cxn>
              <a:cxn ang="0">
                <a:pos x="0" y="123"/>
              </a:cxn>
              <a:cxn ang="0">
                <a:pos x="1" y="110"/>
              </a:cxn>
              <a:cxn ang="0">
                <a:pos x="108" y="6"/>
              </a:cxn>
              <a:cxn ang="0">
                <a:pos x="111" y="4"/>
              </a:cxn>
              <a:cxn ang="0">
                <a:pos x="119" y="0"/>
              </a:cxn>
              <a:cxn ang="0">
                <a:pos x="123" y="0"/>
              </a:cxn>
              <a:cxn ang="0">
                <a:pos x="131" y="1"/>
              </a:cxn>
              <a:cxn ang="0">
                <a:pos x="138" y="6"/>
              </a:cxn>
              <a:cxn ang="0">
                <a:pos x="239" y="106"/>
              </a:cxn>
              <a:cxn ang="0">
                <a:pos x="245" y="116"/>
              </a:cxn>
              <a:cxn ang="0">
                <a:pos x="243" y="128"/>
              </a:cxn>
              <a:cxn ang="0">
                <a:pos x="240" y="133"/>
              </a:cxn>
              <a:cxn ang="0">
                <a:pos x="231" y="139"/>
              </a:cxn>
              <a:cxn ang="0">
                <a:pos x="195" y="140"/>
              </a:cxn>
              <a:cxn ang="0">
                <a:pos x="195" y="229"/>
              </a:cxn>
              <a:cxn ang="0">
                <a:pos x="192" y="237"/>
              </a:cxn>
              <a:cxn ang="0">
                <a:pos x="181" y="248"/>
              </a:cxn>
              <a:cxn ang="0">
                <a:pos x="174" y="250"/>
              </a:cxn>
              <a:cxn ang="0">
                <a:pos x="123" y="11"/>
              </a:cxn>
              <a:cxn ang="0">
                <a:pos x="119" y="12"/>
              </a:cxn>
              <a:cxn ang="0">
                <a:pos x="14" y="113"/>
              </a:cxn>
              <a:cxn ang="0">
                <a:pos x="11" y="119"/>
              </a:cxn>
              <a:cxn ang="0">
                <a:pos x="11" y="124"/>
              </a:cxn>
              <a:cxn ang="0">
                <a:pos x="20" y="129"/>
              </a:cxn>
              <a:cxn ang="0">
                <a:pos x="62" y="229"/>
              </a:cxn>
              <a:cxn ang="0">
                <a:pos x="62" y="233"/>
              </a:cxn>
              <a:cxn ang="0">
                <a:pos x="68" y="239"/>
              </a:cxn>
              <a:cxn ang="0">
                <a:pos x="174" y="239"/>
              </a:cxn>
              <a:cxn ang="0">
                <a:pos x="177" y="239"/>
              </a:cxn>
              <a:cxn ang="0">
                <a:pos x="182" y="233"/>
              </a:cxn>
              <a:cxn ang="0">
                <a:pos x="184" y="129"/>
              </a:cxn>
              <a:cxn ang="0">
                <a:pos x="226" y="129"/>
              </a:cxn>
              <a:cxn ang="0">
                <a:pos x="234" y="124"/>
              </a:cxn>
              <a:cxn ang="0">
                <a:pos x="234" y="119"/>
              </a:cxn>
              <a:cxn ang="0">
                <a:pos x="130" y="13"/>
              </a:cxn>
              <a:cxn ang="0">
                <a:pos x="126" y="12"/>
              </a:cxn>
              <a:cxn ang="0">
                <a:pos x="123" y="11"/>
              </a:cxn>
            </a:cxnLst>
            <a:rect l="0" t="0" r="r" b="b"/>
            <a:pathLst>
              <a:path w="245" h="250">
                <a:moveTo>
                  <a:pt x="174" y="250"/>
                </a:moveTo>
                <a:lnTo>
                  <a:pt x="72" y="250"/>
                </a:lnTo>
                <a:lnTo>
                  <a:pt x="72" y="250"/>
                </a:lnTo>
                <a:lnTo>
                  <a:pt x="68" y="250"/>
                </a:lnTo>
                <a:lnTo>
                  <a:pt x="64" y="248"/>
                </a:lnTo>
                <a:lnTo>
                  <a:pt x="57" y="244"/>
                </a:lnTo>
                <a:lnTo>
                  <a:pt x="53" y="237"/>
                </a:lnTo>
                <a:lnTo>
                  <a:pt x="51" y="233"/>
                </a:lnTo>
                <a:lnTo>
                  <a:pt x="51" y="229"/>
                </a:lnTo>
                <a:lnTo>
                  <a:pt x="51" y="140"/>
                </a:lnTo>
                <a:lnTo>
                  <a:pt x="20" y="140"/>
                </a:lnTo>
                <a:lnTo>
                  <a:pt x="20" y="140"/>
                </a:lnTo>
                <a:lnTo>
                  <a:pt x="14" y="139"/>
                </a:lnTo>
                <a:lnTo>
                  <a:pt x="10" y="136"/>
                </a:lnTo>
                <a:lnTo>
                  <a:pt x="4" y="133"/>
                </a:lnTo>
                <a:lnTo>
                  <a:pt x="1" y="128"/>
                </a:lnTo>
                <a:lnTo>
                  <a:pt x="1" y="128"/>
                </a:lnTo>
                <a:lnTo>
                  <a:pt x="0" y="123"/>
                </a:lnTo>
                <a:lnTo>
                  <a:pt x="0" y="116"/>
                </a:lnTo>
                <a:lnTo>
                  <a:pt x="1" y="110"/>
                </a:lnTo>
                <a:lnTo>
                  <a:pt x="6" y="106"/>
                </a:lnTo>
                <a:lnTo>
                  <a:pt x="108" y="6"/>
                </a:lnTo>
                <a:lnTo>
                  <a:pt x="108" y="6"/>
                </a:lnTo>
                <a:lnTo>
                  <a:pt x="111" y="4"/>
                </a:lnTo>
                <a:lnTo>
                  <a:pt x="115" y="1"/>
                </a:lnTo>
                <a:lnTo>
                  <a:pt x="119" y="0"/>
                </a:lnTo>
                <a:lnTo>
                  <a:pt x="123" y="0"/>
                </a:lnTo>
                <a:lnTo>
                  <a:pt x="123" y="0"/>
                </a:lnTo>
                <a:lnTo>
                  <a:pt x="127" y="0"/>
                </a:lnTo>
                <a:lnTo>
                  <a:pt x="131" y="1"/>
                </a:lnTo>
                <a:lnTo>
                  <a:pt x="134" y="4"/>
                </a:lnTo>
                <a:lnTo>
                  <a:pt x="138" y="6"/>
                </a:lnTo>
                <a:lnTo>
                  <a:pt x="239" y="106"/>
                </a:lnTo>
                <a:lnTo>
                  <a:pt x="239" y="106"/>
                </a:lnTo>
                <a:lnTo>
                  <a:pt x="243" y="110"/>
                </a:lnTo>
                <a:lnTo>
                  <a:pt x="245" y="116"/>
                </a:lnTo>
                <a:lnTo>
                  <a:pt x="245" y="123"/>
                </a:lnTo>
                <a:lnTo>
                  <a:pt x="243" y="128"/>
                </a:lnTo>
                <a:lnTo>
                  <a:pt x="243" y="128"/>
                </a:lnTo>
                <a:lnTo>
                  <a:pt x="240" y="133"/>
                </a:lnTo>
                <a:lnTo>
                  <a:pt x="236" y="136"/>
                </a:lnTo>
                <a:lnTo>
                  <a:pt x="231" y="139"/>
                </a:lnTo>
                <a:lnTo>
                  <a:pt x="226" y="140"/>
                </a:lnTo>
                <a:lnTo>
                  <a:pt x="195" y="140"/>
                </a:lnTo>
                <a:lnTo>
                  <a:pt x="195" y="229"/>
                </a:lnTo>
                <a:lnTo>
                  <a:pt x="195" y="229"/>
                </a:lnTo>
                <a:lnTo>
                  <a:pt x="193" y="233"/>
                </a:lnTo>
                <a:lnTo>
                  <a:pt x="192" y="237"/>
                </a:lnTo>
                <a:lnTo>
                  <a:pt x="188" y="244"/>
                </a:lnTo>
                <a:lnTo>
                  <a:pt x="181" y="248"/>
                </a:lnTo>
                <a:lnTo>
                  <a:pt x="178" y="250"/>
                </a:lnTo>
                <a:lnTo>
                  <a:pt x="174" y="250"/>
                </a:lnTo>
                <a:lnTo>
                  <a:pt x="174" y="250"/>
                </a:lnTo>
                <a:close/>
                <a:moveTo>
                  <a:pt x="123" y="11"/>
                </a:moveTo>
                <a:lnTo>
                  <a:pt x="123" y="11"/>
                </a:lnTo>
                <a:lnTo>
                  <a:pt x="119" y="12"/>
                </a:lnTo>
                <a:lnTo>
                  <a:pt x="116" y="13"/>
                </a:lnTo>
                <a:lnTo>
                  <a:pt x="14" y="113"/>
                </a:lnTo>
                <a:lnTo>
                  <a:pt x="14" y="113"/>
                </a:lnTo>
                <a:lnTo>
                  <a:pt x="11" y="119"/>
                </a:lnTo>
                <a:lnTo>
                  <a:pt x="11" y="124"/>
                </a:lnTo>
                <a:lnTo>
                  <a:pt x="11" y="124"/>
                </a:lnTo>
                <a:lnTo>
                  <a:pt x="15" y="128"/>
                </a:lnTo>
                <a:lnTo>
                  <a:pt x="20" y="129"/>
                </a:lnTo>
                <a:lnTo>
                  <a:pt x="62" y="129"/>
                </a:lnTo>
                <a:lnTo>
                  <a:pt x="62" y="229"/>
                </a:lnTo>
                <a:lnTo>
                  <a:pt x="62" y="229"/>
                </a:lnTo>
                <a:lnTo>
                  <a:pt x="62" y="233"/>
                </a:lnTo>
                <a:lnTo>
                  <a:pt x="65" y="236"/>
                </a:lnTo>
                <a:lnTo>
                  <a:pt x="68" y="239"/>
                </a:lnTo>
                <a:lnTo>
                  <a:pt x="72" y="239"/>
                </a:lnTo>
                <a:lnTo>
                  <a:pt x="174" y="239"/>
                </a:lnTo>
                <a:lnTo>
                  <a:pt x="174" y="239"/>
                </a:lnTo>
                <a:lnTo>
                  <a:pt x="177" y="239"/>
                </a:lnTo>
                <a:lnTo>
                  <a:pt x="181" y="236"/>
                </a:lnTo>
                <a:lnTo>
                  <a:pt x="182" y="233"/>
                </a:lnTo>
                <a:lnTo>
                  <a:pt x="184" y="229"/>
                </a:lnTo>
                <a:lnTo>
                  <a:pt x="184" y="129"/>
                </a:lnTo>
                <a:lnTo>
                  <a:pt x="226" y="129"/>
                </a:lnTo>
                <a:lnTo>
                  <a:pt x="226" y="129"/>
                </a:lnTo>
                <a:lnTo>
                  <a:pt x="230" y="128"/>
                </a:lnTo>
                <a:lnTo>
                  <a:pt x="234" y="124"/>
                </a:lnTo>
                <a:lnTo>
                  <a:pt x="234" y="124"/>
                </a:lnTo>
                <a:lnTo>
                  <a:pt x="234" y="119"/>
                </a:lnTo>
                <a:lnTo>
                  <a:pt x="232" y="113"/>
                </a:lnTo>
                <a:lnTo>
                  <a:pt x="130" y="13"/>
                </a:lnTo>
                <a:lnTo>
                  <a:pt x="130" y="13"/>
                </a:lnTo>
                <a:lnTo>
                  <a:pt x="126" y="12"/>
                </a:lnTo>
                <a:lnTo>
                  <a:pt x="123" y="11"/>
                </a:lnTo>
                <a:lnTo>
                  <a:pt x="123" y="11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grpSp>
        <p:nvGrpSpPr>
          <p:cNvPr id="235" name="组合 467"/>
          <p:cNvGrpSpPr/>
          <p:nvPr/>
        </p:nvGrpSpPr>
        <p:grpSpPr>
          <a:xfrm>
            <a:off x="666712" y="952483"/>
            <a:ext cx="1047757" cy="5238787"/>
            <a:chOff x="500034" y="714362"/>
            <a:chExt cx="785818" cy="3929090"/>
          </a:xfrm>
        </p:grpSpPr>
        <p:sp>
          <p:nvSpPr>
            <p:cNvPr id="236" name="矩形 235"/>
            <p:cNvSpPr/>
            <p:nvPr/>
          </p:nvSpPr>
          <p:spPr>
            <a:xfrm>
              <a:off x="500034" y="714362"/>
              <a:ext cx="785818" cy="3929090"/>
            </a:xfrm>
            <a:prstGeom prst="rect">
              <a:avLst/>
            </a:prstGeom>
            <a:solidFill>
              <a:srgbClr val="D01D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7" name="TextBox 469"/>
            <p:cNvSpPr txBox="1"/>
            <p:nvPr/>
          </p:nvSpPr>
          <p:spPr>
            <a:xfrm>
              <a:off x="642910" y="1357304"/>
              <a:ext cx="428628" cy="2654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赠送超实用图标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组合 467"/>
          <p:cNvGrpSpPr/>
          <p:nvPr/>
        </p:nvGrpSpPr>
        <p:grpSpPr>
          <a:xfrm>
            <a:off x="1035206" y="952483"/>
            <a:ext cx="1047757" cy="5238787"/>
            <a:chOff x="500034" y="714362"/>
            <a:chExt cx="785818" cy="3929090"/>
          </a:xfrm>
        </p:grpSpPr>
        <p:sp>
          <p:nvSpPr>
            <p:cNvPr id="236" name="矩形 235"/>
            <p:cNvSpPr/>
            <p:nvPr/>
          </p:nvSpPr>
          <p:spPr>
            <a:xfrm>
              <a:off x="500034" y="714362"/>
              <a:ext cx="785818" cy="39290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7" name="TextBox 469"/>
            <p:cNvSpPr txBox="1"/>
            <p:nvPr/>
          </p:nvSpPr>
          <p:spPr>
            <a:xfrm>
              <a:off x="642910" y="1203764"/>
              <a:ext cx="428628" cy="3023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赠送折纸风格数字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8" name="Group 4"/>
          <p:cNvGrpSpPr>
            <a:grpSpLocks noChangeAspect="1"/>
          </p:cNvGrpSpPr>
          <p:nvPr/>
        </p:nvGrpSpPr>
        <p:grpSpPr bwMode="auto">
          <a:xfrm>
            <a:off x="2746570" y="947738"/>
            <a:ext cx="8250238" cy="2419350"/>
            <a:chOff x="1498" y="597"/>
            <a:chExt cx="5197" cy="1524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" y="604"/>
              <a:ext cx="589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" y="1836"/>
              <a:ext cx="589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" y="1212"/>
              <a:ext cx="496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9" y="600"/>
              <a:ext cx="256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8" y="1217"/>
              <a:ext cx="256" cy="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8" y="604"/>
              <a:ext cx="255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" y="597"/>
              <a:ext cx="256" cy="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6" name="Picture 1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1" y="1212"/>
              <a:ext cx="462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" y="600"/>
              <a:ext cx="256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4" y="597"/>
              <a:ext cx="241" cy="1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9" name="Picture 1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8" y="599"/>
              <a:ext cx="256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0" name="Picture 1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" y="604"/>
              <a:ext cx="660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1" name="Picture 1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8" y="868"/>
              <a:ext cx="241" cy="1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2" name="Picture 18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2" y="1836"/>
              <a:ext cx="667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3" name="Picture 19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" y="604"/>
              <a:ext cx="590" cy="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4" name="Picture 20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2" y="1836"/>
              <a:ext cx="590" cy="2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5" name="Picture 21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4" y="1212"/>
              <a:ext cx="497" cy="2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6" name="Picture 22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" y="1217"/>
              <a:ext cx="255" cy="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7" name="Picture 23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" y="600"/>
              <a:ext cx="255" cy="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51" name="Picture 27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809" y="3700464"/>
            <a:ext cx="91122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2" name="Picture 28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47" y="3692526"/>
            <a:ext cx="404813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3" name="Picture 29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95" y="3702051"/>
            <a:ext cx="93503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20" y="5659439"/>
            <a:ext cx="93503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5" name="Picture 31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95" y="4668839"/>
            <a:ext cx="7889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6" name="Picture 32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95" y="3695701"/>
            <a:ext cx="3825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7" name="Picture 33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620" y="4676776"/>
            <a:ext cx="4048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95" y="3702051"/>
            <a:ext cx="933450" cy="4524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9" name="Picture 35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95" y="5659439"/>
            <a:ext cx="7874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0" name="Picture 36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95" y="4668839"/>
            <a:ext cx="7874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1" name="Picture 37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20" y="3692526"/>
            <a:ext cx="4064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2" name="Picture 38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333" y="4676776"/>
            <a:ext cx="4064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3" name="Picture 39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684" y="5659439"/>
            <a:ext cx="10350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4" name="Picture 40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47" y="3702051"/>
            <a:ext cx="78740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" name="Picture 41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747" y="4664076"/>
            <a:ext cx="787400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6" name="Picture 42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84" y="4664076"/>
            <a:ext cx="382588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72" y="3702051"/>
            <a:ext cx="406400" cy="1436688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068" name="Picture 44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8984" y="3702051"/>
            <a:ext cx="382588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9" name="Picture 45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47" y="5659439"/>
            <a:ext cx="78898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47" y="3702051"/>
            <a:ext cx="78898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1" name="Picture 47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47" y="4664076"/>
            <a:ext cx="7889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2" name="Picture 48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72" y="4664076"/>
            <a:ext cx="4048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3" name="Picture 49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59" y="4664076"/>
            <a:ext cx="404813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4" name="Picture 50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359" y="3702051"/>
            <a:ext cx="404813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75" name="Picture 51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72" y="3702051"/>
            <a:ext cx="404813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7861</Words>
  <Application>WPS 演示</Application>
  <PresentationFormat>宽屏</PresentationFormat>
  <Paragraphs>444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宋体</vt:lpstr>
      <vt:lpstr>Wingdings</vt:lpstr>
      <vt:lpstr>华文细黑</vt:lpstr>
      <vt:lpstr>微软雅黑</vt:lpstr>
      <vt:lpstr>方正兰亭粗黑简体</vt:lpstr>
      <vt:lpstr>方正姚体</vt:lpstr>
      <vt:lpstr>Calibri</vt:lpstr>
      <vt:lpstr>Dotum</vt:lpstr>
      <vt:lpstr>Segoe UI Light</vt:lpstr>
      <vt:lpstr>Calibri Light</vt:lpstr>
      <vt:lpstr>黑体</vt:lpstr>
      <vt:lpstr>Malgun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95</cp:revision>
  <dcterms:created xsi:type="dcterms:W3CDTF">2016-01-12T06:03:00Z</dcterms:created>
  <dcterms:modified xsi:type="dcterms:W3CDTF">2016-07-27T13:06:02Z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